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1"/>
  </p:notesMasterIdLst>
  <p:sldIdLst>
    <p:sldId id="257" r:id="rId2"/>
    <p:sldId id="289" r:id="rId3"/>
    <p:sldId id="1707" r:id="rId4"/>
    <p:sldId id="666" r:id="rId5"/>
    <p:sldId id="1724" r:id="rId6"/>
    <p:sldId id="1725" r:id="rId7"/>
    <p:sldId id="308" r:id="rId8"/>
    <p:sldId id="362" r:id="rId9"/>
    <p:sldId id="327" r:id="rId10"/>
    <p:sldId id="373" r:id="rId11"/>
    <p:sldId id="315" r:id="rId12"/>
    <p:sldId id="1696" r:id="rId13"/>
    <p:sldId id="1702" r:id="rId14"/>
    <p:sldId id="1703" r:id="rId15"/>
    <p:sldId id="1701" r:id="rId16"/>
    <p:sldId id="1718" r:id="rId17"/>
    <p:sldId id="1728" r:id="rId18"/>
    <p:sldId id="1719" r:id="rId19"/>
    <p:sldId id="1732" r:id="rId20"/>
    <p:sldId id="1733" r:id="rId21"/>
    <p:sldId id="1734" r:id="rId22"/>
    <p:sldId id="1721" r:id="rId23"/>
    <p:sldId id="1722" r:id="rId24"/>
    <p:sldId id="1727" r:id="rId25"/>
    <p:sldId id="1726" r:id="rId26"/>
    <p:sldId id="261" r:id="rId27"/>
    <p:sldId id="1729" r:id="rId28"/>
    <p:sldId id="550" r:id="rId29"/>
    <p:sldId id="1757" r:id="rId30"/>
    <p:sldId id="284" r:id="rId31"/>
    <p:sldId id="283" r:id="rId32"/>
    <p:sldId id="1720" r:id="rId33"/>
    <p:sldId id="1723" r:id="rId34"/>
    <p:sldId id="381" r:id="rId35"/>
    <p:sldId id="1731" r:id="rId36"/>
    <p:sldId id="1730" r:id="rId37"/>
    <p:sldId id="1758" r:id="rId38"/>
    <p:sldId id="258" r:id="rId39"/>
    <p:sldId id="1756" r:id="rId40"/>
    <p:sldId id="302" r:id="rId41"/>
    <p:sldId id="1706" r:id="rId42"/>
    <p:sldId id="1699" r:id="rId43"/>
    <p:sldId id="1698" r:id="rId44"/>
    <p:sldId id="1704" r:id="rId45"/>
    <p:sldId id="1708" r:id="rId46"/>
    <p:sldId id="1715" r:id="rId47"/>
    <p:sldId id="1713" r:id="rId48"/>
    <p:sldId id="1709" r:id="rId49"/>
    <p:sldId id="1710" r:id="rId50"/>
    <p:sldId id="1687" r:id="rId51"/>
    <p:sldId id="1714" r:id="rId52"/>
    <p:sldId id="1697" r:id="rId53"/>
    <p:sldId id="1717" r:id="rId54"/>
    <p:sldId id="1705" r:id="rId55"/>
    <p:sldId id="1711" r:id="rId56"/>
    <p:sldId id="1712" r:id="rId57"/>
    <p:sldId id="1695" r:id="rId58"/>
    <p:sldId id="1700" r:id="rId59"/>
    <p:sldId id="374" r:id="rId60"/>
  </p:sldIdLst>
  <p:sldSz cx="15236825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257"/>
            <p14:sldId id="289"/>
            <p14:sldId id="1707"/>
            <p14:sldId id="666"/>
            <p14:sldId id="1724"/>
            <p14:sldId id="1725"/>
            <p14:sldId id="308"/>
            <p14:sldId id="362"/>
            <p14:sldId id="327"/>
            <p14:sldId id="373"/>
            <p14:sldId id="315"/>
            <p14:sldId id="1696"/>
            <p14:sldId id="1702"/>
            <p14:sldId id="1703"/>
            <p14:sldId id="1701"/>
            <p14:sldId id="1718"/>
            <p14:sldId id="1728"/>
            <p14:sldId id="1719"/>
            <p14:sldId id="1732"/>
            <p14:sldId id="1733"/>
            <p14:sldId id="1734"/>
            <p14:sldId id="1721"/>
            <p14:sldId id="1722"/>
            <p14:sldId id="1727"/>
            <p14:sldId id="1726"/>
            <p14:sldId id="261"/>
            <p14:sldId id="1729"/>
            <p14:sldId id="550"/>
            <p14:sldId id="1757"/>
            <p14:sldId id="284"/>
            <p14:sldId id="283"/>
            <p14:sldId id="1720"/>
            <p14:sldId id="1723"/>
            <p14:sldId id="381"/>
            <p14:sldId id="1731"/>
            <p14:sldId id="1730"/>
            <p14:sldId id="1758"/>
            <p14:sldId id="258"/>
            <p14:sldId id="1756"/>
            <p14:sldId id="302"/>
            <p14:sldId id="1706"/>
            <p14:sldId id="1699"/>
            <p14:sldId id="1698"/>
            <p14:sldId id="1704"/>
            <p14:sldId id="1708"/>
            <p14:sldId id="1715"/>
            <p14:sldId id="1713"/>
            <p14:sldId id="1709"/>
            <p14:sldId id="1710"/>
            <p14:sldId id="1687"/>
            <p14:sldId id="1714"/>
            <p14:sldId id="1697"/>
            <p14:sldId id="1717"/>
            <p14:sldId id="1705"/>
            <p14:sldId id="1711"/>
            <p14:sldId id="1712"/>
            <p14:sldId id="1695"/>
            <p14:sldId id="1700"/>
            <p14:sldId id="3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D97"/>
    <a:srgbClr val="8DB5D5"/>
    <a:srgbClr val="0000FF"/>
    <a:srgbClr val="CCECFF"/>
    <a:srgbClr val="0C2B64"/>
    <a:srgbClr val="8AB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17" autoAdjust="0"/>
    <p:restoredTop sz="86464" autoAdjust="0"/>
  </p:normalViewPr>
  <p:slideViewPr>
    <p:cSldViewPr snapToGrid="0">
      <p:cViewPr varScale="1">
        <p:scale>
          <a:sx n="72" d="100"/>
          <a:sy n="72" d="100"/>
        </p:scale>
        <p:origin x="96" y="6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5034"/>
    </p:cViewPr>
  </p:sorterViewPr>
  <p:notesViewPr>
    <p:cSldViewPr snapToGrid="0">
      <p:cViewPr varScale="1">
        <p:scale>
          <a:sx n="115" d="100"/>
          <a:sy n="115" d="100"/>
        </p:scale>
        <p:origin x="369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kim\Downloads\250902_field_profi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kim\Downloads\250902_field_profi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cdisk\dekim\Excel%20and%20Word%20Doc\4GSR%20Excel\4GSR_Booster_Grad250617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kim\Downloads\Sm2Co17%20last\FT&#160;70x34.7x24&#160;146pcs&#160;test&#160;reports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kim\Downloads\Sm2Co17%20last\FT&#160;70x34.7x24&#160;146pcs&#160;test&#160;reports.XL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cdisk\dekim\Excel%20and%20Word%20Doc\4GSR%20Excel\PMLGBM2_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cdisk\dekim\Excel%20and%20Word%20Doc\4GSR%20Excel\PMLGBM2_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cdisk\dekim\Excel%20and%20Word%20Doc\4GSR%20Excel\4GSR_LGBM1_ph68_Orbi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cdisk\dekim\Excel%20and%20Word%20Doc\4GSR%20Excel\4GSR_LGBM2_ph68_Orbi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field_profile_along_trajectory!$Y$1</c:f>
              <c:strCache>
                <c:ptCount val="1"/>
                <c:pt idx="0">
                  <c:v>s [mm]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field_profile_along_trajectory!$Y$2:$Y$1217</c:f>
              <c:numCache>
                <c:formatCode>General</c:formatCode>
                <c:ptCount val="1216"/>
                <c:pt idx="0">
                  <c:v>0</c:v>
                </c:pt>
                <c:pt idx="1">
                  <c:v>0.99016181000884895</c:v>
                </c:pt>
                <c:pt idx="2">
                  <c:v>1.9703234497397657</c:v>
                </c:pt>
                <c:pt idx="3">
                  <c:v>2.9604834570113181</c:v>
                </c:pt>
                <c:pt idx="4">
                  <c:v>3.9506434642828703</c:v>
                </c:pt>
                <c:pt idx="5">
                  <c:v>4.9408034715544229</c:v>
                </c:pt>
                <c:pt idx="6">
                  <c:v>5.9309634788259746</c:v>
                </c:pt>
                <c:pt idx="7">
                  <c:v>6.9211252888348236</c:v>
                </c:pt>
                <c:pt idx="8">
                  <c:v>7.9112852961063753</c:v>
                </c:pt>
                <c:pt idx="9">
                  <c:v>8.9014453033779279</c:v>
                </c:pt>
                <c:pt idx="10">
                  <c:v>9.8916053106494797</c:v>
                </c:pt>
                <c:pt idx="11">
                  <c:v>10.881765317921031</c:v>
                </c:pt>
                <c:pt idx="12">
                  <c:v>11.871925325192583</c:v>
                </c:pt>
                <c:pt idx="13">
                  <c:v>12.862087135201433</c:v>
                </c:pt>
                <c:pt idx="14">
                  <c:v>13.842248774932351</c:v>
                </c:pt>
                <c:pt idx="15">
                  <c:v>14.832408782203901</c:v>
                </c:pt>
                <c:pt idx="16">
                  <c:v>15.822568789475453</c:v>
                </c:pt>
                <c:pt idx="17">
                  <c:v>16.812728796747006</c:v>
                </c:pt>
                <c:pt idx="18">
                  <c:v>17.802888804018558</c:v>
                </c:pt>
                <c:pt idx="19">
                  <c:v>18.79304881129011</c:v>
                </c:pt>
                <c:pt idx="20">
                  <c:v>19.783208818561665</c:v>
                </c:pt>
                <c:pt idx="21">
                  <c:v>20.773370628570511</c:v>
                </c:pt>
                <c:pt idx="22">
                  <c:v>21.763530635842066</c:v>
                </c:pt>
                <c:pt idx="23">
                  <c:v>22.753690643113618</c:v>
                </c:pt>
                <c:pt idx="24">
                  <c:v>23.743850650385173</c:v>
                </c:pt>
                <c:pt idx="25">
                  <c:v>24.734010657656725</c:v>
                </c:pt>
                <c:pt idx="26">
                  <c:v>25.714172297387641</c:v>
                </c:pt>
                <c:pt idx="27">
                  <c:v>26.704332304659193</c:v>
                </c:pt>
                <c:pt idx="28">
                  <c:v>27.694492311930748</c:v>
                </c:pt>
                <c:pt idx="29">
                  <c:v>28.6846523192023</c:v>
                </c:pt>
                <c:pt idx="30">
                  <c:v>29.674812326473855</c:v>
                </c:pt>
                <c:pt idx="31">
                  <c:v>30.664972333745407</c:v>
                </c:pt>
                <c:pt idx="32">
                  <c:v>31.655132341016959</c:v>
                </c:pt>
                <c:pt idx="33">
                  <c:v>32.645294151025809</c:v>
                </c:pt>
                <c:pt idx="34">
                  <c:v>33.635454158297364</c:v>
                </c:pt>
                <c:pt idx="35">
                  <c:v>34.625614165568912</c:v>
                </c:pt>
                <c:pt idx="36">
                  <c:v>35.615774172840467</c:v>
                </c:pt>
                <c:pt idx="37">
                  <c:v>36.605934180112023</c:v>
                </c:pt>
                <c:pt idx="38">
                  <c:v>37.586095819842939</c:v>
                </c:pt>
                <c:pt idx="39">
                  <c:v>38.576255827114494</c:v>
                </c:pt>
                <c:pt idx="40">
                  <c:v>39.566415834386049</c:v>
                </c:pt>
                <c:pt idx="41">
                  <c:v>40.556575841657605</c:v>
                </c:pt>
                <c:pt idx="42">
                  <c:v>41.546735848929153</c:v>
                </c:pt>
                <c:pt idx="43">
                  <c:v>42.536895856200708</c:v>
                </c:pt>
                <c:pt idx="44">
                  <c:v>43.527055863472263</c:v>
                </c:pt>
                <c:pt idx="45">
                  <c:v>44.517215870743811</c:v>
                </c:pt>
                <c:pt idx="46">
                  <c:v>45.507375878015367</c:v>
                </c:pt>
                <c:pt idx="47">
                  <c:v>46.497535885286922</c:v>
                </c:pt>
                <c:pt idx="48">
                  <c:v>47.487694099917292</c:v>
                </c:pt>
                <c:pt idx="49">
                  <c:v>48.467855739648208</c:v>
                </c:pt>
                <c:pt idx="50">
                  <c:v>49.458015746919763</c:v>
                </c:pt>
                <c:pt idx="51">
                  <c:v>50.448175754191311</c:v>
                </c:pt>
                <c:pt idx="52">
                  <c:v>51.438335761462866</c:v>
                </c:pt>
                <c:pt idx="53">
                  <c:v>52.428495768734422</c:v>
                </c:pt>
                <c:pt idx="54">
                  <c:v>53.418655776005977</c:v>
                </c:pt>
                <c:pt idx="55">
                  <c:v>54.408815783277525</c:v>
                </c:pt>
                <c:pt idx="56">
                  <c:v>55.398975790549081</c:v>
                </c:pt>
                <c:pt idx="57">
                  <c:v>56.389135797820636</c:v>
                </c:pt>
                <c:pt idx="58">
                  <c:v>57.379295805092184</c:v>
                </c:pt>
                <c:pt idx="59">
                  <c:v>58.369454019722554</c:v>
                </c:pt>
                <c:pt idx="60">
                  <c:v>59.359614026994109</c:v>
                </c:pt>
                <c:pt idx="61">
                  <c:v>60.339775666725025</c:v>
                </c:pt>
                <c:pt idx="62">
                  <c:v>61.32993567399658</c:v>
                </c:pt>
                <c:pt idx="63">
                  <c:v>62.320095681268135</c:v>
                </c:pt>
                <c:pt idx="64">
                  <c:v>63.310255688539691</c:v>
                </c:pt>
                <c:pt idx="65">
                  <c:v>64.300413903170053</c:v>
                </c:pt>
                <c:pt idx="66">
                  <c:v>65.290573910441594</c:v>
                </c:pt>
                <c:pt idx="67">
                  <c:v>66.28073391771315</c:v>
                </c:pt>
                <c:pt idx="68">
                  <c:v>67.270893924984691</c:v>
                </c:pt>
                <c:pt idx="69">
                  <c:v>68.261052139615074</c:v>
                </c:pt>
                <c:pt idx="70">
                  <c:v>69.251212146886616</c:v>
                </c:pt>
                <c:pt idx="71">
                  <c:v>70.241372154158157</c:v>
                </c:pt>
                <c:pt idx="72">
                  <c:v>71.231532161429712</c:v>
                </c:pt>
                <c:pt idx="73">
                  <c:v>72.211691990233149</c:v>
                </c:pt>
                <c:pt idx="74">
                  <c:v>73.201851997504704</c:v>
                </c:pt>
                <c:pt idx="75">
                  <c:v>74.192012004776245</c:v>
                </c:pt>
                <c:pt idx="76">
                  <c:v>75.182170219406615</c:v>
                </c:pt>
                <c:pt idx="77">
                  <c:v>76.17233022667817</c:v>
                </c:pt>
                <c:pt idx="78">
                  <c:v>77.162490233949711</c:v>
                </c:pt>
                <c:pt idx="79">
                  <c:v>78.152648448580095</c:v>
                </c:pt>
                <c:pt idx="80">
                  <c:v>79.142808455851636</c:v>
                </c:pt>
                <c:pt idx="81">
                  <c:v>80.132968463123177</c:v>
                </c:pt>
                <c:pt idx="82">
                  <c:v>81.123126677753561</c:v>
                </c:pt>
                <c:pt idx="83">
                  <c:v>82.113286685025102</c:v>
                </c:pt>
                <c:pt idx="84">
                  <c:v>83.103444899655472</c:v>
                </c:pt>
                <c:pt idx="85">
                  <c:v>84.083606539386395</c:v>
                </c:pt>
                <c:pt idx="86">
                  <c:v>85.073766546657936</c:v>
                </c:pt>
                <c:pt idx="87">
                  <c:v>86.06392476128832</c:v>
                </c:pt>
                <c:pt idx="88">
                  <c:v>87.054084768559861</c:v>
                </c:pt>
                <c:pt idx="89">
                  <c:v>88.04424298319023</c:v>
                </c:pt>
                <c:pt idx="90">
                  <c:v>89.034402990461786</c:v>
                </c:pt>
                <c:pt idx="91">
                  <c:v>90.024561205092155</c:v>
                </c:pt>
                <c:pt idx="92">
                  <c:v>91.01472121236371</c:v>
                </c:pt>
                <c:pt idx="93">
                  <c:v>92.00487942699408</c:v>
                </c:pt>
                <c:pt idx="94">
                  <c:v>92.99503764162445</c:v>
                </c:pt>
                <c:pt idx="95">
                  <c:v>93.985197648896005</c:v>
                </c:pt>
                <c:pt idx="96">
                  <c:v>94.975355863526374</c:v>
                </c:pt>
                <c:pt idx="97">
                  <c:v>95.955517503257298</c:v>
                </c:pt>
                <c:pt idx="98">
                  <c:v>96.945675717887667</c:v>
                </c:pt>
                <c:pt idx="99">
                  <c:v>97.935833932518037</c:v>
                </c:pt>
                <c:pt idx="100">
                  <c:v>98.925993939789592</c:v>
                </c:pt>
                <c:pt idx="101">
                  <c:v>99.916152154419962</c:v>
                </c:pt>
                <c:pt idx="102">
                  <c:v>100.90631036905035</c:v>
                </c:pt>
                <c:pt idx="103">
                  <c:v>101.89646858368071</c:v>
                </c:pt>
                <c:pt idx="104">
                  <c:v>102.88662859095226</c:v>
                </c:pt>
                <c:pt idx="105">
                  <c:v>103.87678680558264</c:v>
                </c:pt>
                <c:pt idx="106">
                  <c:v>104.86694502021301</c:v>
                </c:pt>
                <c:pt idx="107">
                  <c:v>105.85710323484338</c:v>
                </c:pt>
                <c:pt idx="108">
                  <c:v>106.84726144947376</c:v>
                </c:pt>
                <c:pt idx="109">
                  <c:v>107.82742308920467</c:v>
                </c:pt>
                <c:pt idx="110">
                  <c:v>108.81758130383506</c:v>
                </c:pt>
                <c:pt idx="111">
                  <c:v>109.80773951846543</c:v>
                </c:pt>
                <c:pt idx="112">
                  <c:v>110.79789773309579</c:v>
                </c:pt>
                <c:pt idx="113">
                  <c:v>111.78805594772618</c:v>
                </c:pt>
                <c:pt idx="114">
                  <c:v>112.77821416235655</c:v>
                </c:pt>
                <c:pt idx="115">
                  <c:v>113.76837237698693</c:v>
                </c:pt>
                <c:pt idx="116">
                  <c:v>114.7585305916173</c:v>
                </c:pt>
                <c:pt idx="117">
                  <c:v>115.74868880624767</c:v>
                </c:pt>
                <c:pt idx="118">
                  <c:v>116.73884702087805</c:v>
                </c:pt>
                <c:pt idx="119">
                  <c:v>117.72900345296341</c:v>
                </c:pt>
                <c:pt idx="120">
                  <c:v>118.71916166759378</c:v>
                </c:pt>
                <c:pt idx="121">
                  <c:v>119.69932149639723</c:v>
                </c:pt>
                <c:pt idx="122">
                  <c:v>120.6894797110276</c:v>
                </c:pt>
                <c:pt idx="123">
                  <c:v>121.67963792565799</c:v>
                </c:pt>
                <c:pt idx="124">
                  <c:v>122.66979435774334</c:v>
                </c:pt>
                <c:pt idx="125">
                  <c:v>123.65995257237373</c:v>
                </c:pt>
                <c:pt idx="126">
                  <c:v>124.6501107870041</c:v>
                </c:pt>
                <c:pt idx="127">
                  <c:v>125.64026721908945</c:v>
                </c:pt>
                <c:pt idx="128">
                  <c:v>126.63042543371984</c:v>
                </c:pt>
                <c:pt idx="129">
                  <c:v>127.62058364835019</c:v>
                </c:pt>
                <c:pt idx="130">
                  <c:v>128.61074008043556</c:v>
                </c:pt>
                <c:pt idx="131">
                  <c:v>129.60089829506595</c:v>
                </c:pt>
                <c:pt idx="132">
                  <c:v>130.58105632314101</c:v>
                </c:pt>
                <c:pt idx="133">
                  <c:v>131.57121275522638</c:v>
                </c:pt>
                <c:pt idx="134">
                  <c:v>132.56137096985677</c:v>
                </c:pt>
                <c:pt idx="135">
                  <c:v>133.55152740194211</c:v>
                </c:pt>
                <c:pt idx="136">
                  <c:v>134.54168383402748</c:v>
                </c:pt>
                <c:pt idx="137">
                  <c:v>135.53184204865786</c:v>
                </c:pt>
                <c:pt idx="138">
                  <c:v>136.52199848074321</c:v>
                </c:pt>
                <c:pt idx="139">
                  <c:v>137.51215491282858</c:v>
                </c:pt>
                <c:pt idx="140">
                  <c:v>138.50231134491395</c:v>
                </c:pt>
                <c:pt idx="141">
                  <c:v>139.49246777699929</c:v>
                </c:pt>
                <c:pt idx="142">
                  <c:v>140.48262420908466</c:v>
                </c:pt>
                <c:pt idx="143">
                  <c:v>141.47278064117003</c:v>
                </c:pt>
                <c:pt idx="144">
                  <c:v>142.4529386692451</c:v>
                </c:pt>
                <c:pt idx="145">
                  <c:v>143.44309510133047</c:v>
                </c:pt>
                <c:pt idx="146">
                  <c:v>144.43325153341581</c:v>
                </c:pt>
                <c:pt idx="147">
                  <c:v>145.42340619305239</c:v>
                </c:pt>
                <c:pt idx="148">
                  <c:v>146.41356262513776</c:v>
                </c:pt>
                <c:pt idx="149">
                  <c:v>147.4037190572231</c:v>
                </c:pt>
                <c:pt idx="150">
                  <c:v>148.39387371685967</c:v>
                </c:pt>
                <c:pt idx="151">
                  <c:v>149.38403014894504</c:v>
                </c:pt>
                <c:pt idx="152">
                  <c:v>150.37418480858159</c:v>
                </c:pt>
                <c:pt idx="153">
                  <c:v>151.36434124066696</c:v>
                </c:pt>
                <c:pt idx="154">
                  <c:v>152.35449590030353</c:v>
                </c:pt>
                <c:pt idx="155">
                  <c:v>153.34465055994011</c:v>
                </c:pt>
                <c:pt idx="156">
                  <c:v>154.32480679748593</c:v>
                </c:pt>
                <c:pt idx="157">
                  <c:v>155.31496145712251</c:v>
                </c:pt>
                <c:pt idx="158">
                  <c:v>156.30511611675905</c:v>
                </c:pt>
                <c:pt idx="159">
                  <c:v>157.29527077639563</c:v>
                </c:pt>
                <c:pt idx="160">
                  <c:v>158.2854254360322</c:v>
                </c:pt>
                <c:pt idx="161">
                  <c:v>159.27558009566874</c:v>
                </c:pt>
                <c:pt idx="162">
                  <c:v>160.26573475530532</c:v>
                </c:pt>
                <c:pt idx="163">
                  <c:v>161.25588765258937</c:v>
                </c:pt>
                <c:pt idx="164">
                  <c:v>162.24604231222591</c:v>
                </c:pt>
                <c:pt idx="165">
                  <c:v>163.23619520950996</c:v>
                </c:pt>
                <c:pt idx="166">
                  <c:v>164.22634986914653</c:v>
                </c:pt>
                <c:pt idx="167">
                  <c:v>165.21650276643055</c:v>
                </c:pt>
                <c:pt idx="168">
                  <c:v>166.19665722364638</c:v>
                </c:pt>
                <c:pt idx="169">
                  <c:v>167.1868101209304</c:v>
                </c:pt>
                <c:pt idx="170">
                  <c:v>168.17696301821445</c:v>
                </c:pt>
                <c:pt idx="171">
                  <c:v>169.1671159154985</c:v>
                </c:pt>
                <c:pt idx="172">
                  <c:v>170.15726706052635</c:v>
                </c:pt>
                <c:pt idx="173">
                  <c:v>171.1474199578104</c:v>
                </c:pt>
                <c:pt idx="174">
                  <c:v>172.13757110283828</c:v>
                </c:pt>
                <c:pt idx="175">
                  <c:v>173.12772224786613</c:v>
                </c:pt>
                <c:pt idx="176">
                  <c:v>174.11787339289401</c:v>
                </c:pt>
                <c:pt idx="177">
                  <c:v>175.10802453792189</c:v>
                </c:pt>
                <c:pt idx="178">
                  <c:v>176.09817568294977</c:v>
                </c:pt>
                <c:pt idx="179">
                  <c:v>177.08832682797762</c:v>
                </c:pt>
                <c:pt idx="180">
                  <c:v>178.0684777551312</c:v>
                </c:pt>
                <c:pt idx="181">
                  <c:v>179.05862890015905</c:v>
                </c:pt>
                <c:pt idx="182">
                  <c:v>180.04877830302712</c:v>
                </c:pt>
                <c:pt idx="183">
                  <c:v>181.03892770589519</c:v>
                </c:pt>
                <c:pt idx="184">
                  <c:v>182.02907537669989</c:v>
                </c:pt>
                <c:pt idx="185">
                  <c:v>183.01922477956796</c:v>
                </c:pt>
                <c:pt idx="186">
                  <c:v>184.00937245037269</c:v>
                </c:pt>
                <c:pt idx="187">
                  <c:v>184.9995201211774</c:v>
                </c:pt>
                <c:pt idx="188">
                  <c:v>185.98966779198213</c:v>
                </c:pt>
                <c:pt idx="189">
                  <c:v>186.97981546278686</c:v>
                </c:pt>
                <c:pt idx="190">
                  <c:v>187.96996141162469</c:v>
                </c:pt>
                <c:pt idx="191">
                  <c:v>188.96010736046256</c:v>
                </c:pt>
                <c:pt idx="192">
                  <c:v>189.94025479835136</c:v>
                </c:pt>
                <c:pt idx="193">
                  <c:v>190.93040074718922</c:v>
                </c:pt>
                <c:pt idx="194">
                  <c:v>191.92054498415675</c:v>
                </c:pt>
                <c:pt idx="195">
                  <c:v>192.91068922112424</c:v>
                </c:pt>
                <c:pt idx="196">
                  <c:v>193.90083345809177</c:v>
                </c:pt>
                <c:pt idx="197">
                  <c:v>194.89097599328556</c:v>
                </c:pt>
                <c:pt idx="198">
                  <c:v>195.88111852847933</c:v>
                </c:pt>
                <c:pt idx="199">
                  <c:v>196.87125937199608</c:v>
                </c:pt>
                <c:pt idx="200">
                  <c:v>197.86140190718987</c:v>
                </c:pt>
                <c:pt idx="201">
                  <c:v>198.85154275070661</c:v>
                </c:pt>
                <c:pt idx="202">
                  <c:v>199.84168191264294</c:v>
                </c:pt>
                <c:pt idx="203">
                  <c:v>200.83182275615968</c:v>
                </c:pt>
                <c:pt idx="204">
                  <c:v>201.81696094443581</c:v>
                </c:pt>
                <c:pt idx="205">
                  <c:v>202.80610024706209</c:v>
                </c:pt>
                <c:pt idx="206">
                  <c:v>203.79523787651516</c:v>
                </c:pt>
                <c:pt idx="207">
                  <c:v>204.78437550596823</c:v>
                </c:pt>
                <c:pt idx="208">
                  <c:v>205.77351147235507</c:v>
                </c:pt>
                <c:pt idx="209">
                  <c:v>206.76364730142095</c:v>
                </c:pt>
                <c:pt idx="210">
                  <c:v>207.75278326780779</c:v>
                </c:pt>
                <c:pt idx="211">
                  <c:v>208.74191758123544</c:v>
                </c:pt>
                <c:pt idx="212">
                  <c:v>209.7310518946631</c:v>
                </c:pt>
                <c:pt idx="213">
                  <c:v>210.7201845652387</c:v>
                </c:pt>
                <c:pt idx="214">
                  <c:v>211.71031710182157</c:v>
                </c:pt>
                <c:pt idx="215">
                  <c:v>212.69944813965222</c:v>
                </c:pt>
                <c:pt idx="216">
                  <c:v>213.68858081022782</c:v>
                </c:pt>
                <c:pt idx="217">
                  <c:v>214.67771022542081</c:v>
                </c:pt>
                <c:pt idx="218">
                  <c:v>215.66684126325148</c:v>
                </c:pt>
                <c:pt idx="219">
                  <c:v>216.65597067844448</c:v>
                </c:pt>
                <c:pt idx="220">
                  <c:v>217.64609835203004</c:v>
                </c:pt>
                <c:pt idx="221">
                  <c:v>218.63522615469256</c:v>
                </c:pt>
                <c:pt idx="222">
                  <c:v>219.62435395735508</c:v>
                </c:pt>
                <c:pt idx="223">
                  <c:v>220.61348015759447</c:v>
                </c:pt>
                <c:pt idx="224">
                  <c:v>221.60260635783385</c:v>
                </c:pt>
                <c:pt idx="225">
                  <c:v>222.59273243061449</c:v>
                </c:pt>
                <c:pt idx="226">
                  <c:v>223.58185703853806</c:v>
                </c:pt>
                <c:pt idx="227">
                  <c:v>224.57098006425326</c:v>
                </c:pt>
                <c:pt idx="228">
                  <c:v>225.56010467217686</c:v>
                </c:pt>
                <c:pt idx="229">
                  <c:v>226.54922612579114</c:v>
                </c:pt>
                <c:pt idx="230">
                  <c:v>227.53934902725339</c:v>
                </c:pt>
                <c:pt idx="231">
                  <c:v>228.52847048086764</c:v>
                </c:pt>
                <c:pt idx="232">
                  <c:v>229.51759193448191</c:v>
                </c:pt>
                <c:pt idx="233">
                  <c:v>230.50671182610276</c:v>
                </c:pt>
                <c:pt idx="234">
                  <c:v>231.4958317177236</c:v>
                </c:pt>
                <c:pt idx="235">
                  <c:v>232.48594993793773</c:v>
                </c:pt>
                <c:pt idx="236">
                  <c:v>233.47506827767268</c:v>
                </c:pt>
                <c:pt idx="237">
                  <c:v>234.46418661740759</c:v>
                </c:pt>
                <c:pt idx="238">
                  <c:v>235.45330341536425</c:v>
                </c:pt>
                <c:pt idx="239">
                  <c:v>236.44241868165022</c:v>
                </c:pt>
                <c:pt idx="240">
                  <c:v>237.43153547960688</c:v>
                </c:pt>
                <c:pt idx="241">
                  <c:v>238.42165062947583</c:v>
                </c:pt>
                <c:pt idx="242">
                  <c:v>239.41076437419883</c:v>
                </c:pt>
                <c:pt idx="243">
                  <c:v>240.39987811892186</c:v>
                </c:pt>
                <c:pt idx="244">
                  <c:v>241.38899186364489</c:v>
                </c:pt>
                <c:pt idx="245">
                  <c:v>242.37910398355859</c:v>
                </c:pt>
                <c:pt idx="246">
                  <c:v>243.3682162168264</c:v>
                </c:pt>
                <c:pt idx="247">
                  <c:v>244.3573284500942</c:v>
                </c:pt>
                <c:pt idx="248">
                  <c:v>245.34643918201454</c:v>
                </c:pt>
                <c:pt idx="249">
                  <c:v>246.33554842269527</c:v>
                </c:pt>
                <c:pt idx="250">
                  <c:v>247.32565904277769</c:v>
                </c:pt>
                <c:pt idx="251">
                  <c:v>248.31476828345842</c:v>
                </c:pt>
                <c:pt idx="252">
                  <c:v>249.30387604300739</c:v>
                </c:pt>
                <c:pt idx="253">
                  <c:v>250.29298380255634</c:v>
                </c:pt>
                <c:pt idx="254">
                  <c:v>251.28209156210531</c:v>
                </c:pt>
                <c:pt idx="255">
                  <c:v>252.27219774327983</c:v>
                </c:pt>
                <c:pt idx="256">
                  <c:v>253.26130257088911</c:v>
                </c:pt>
                <c:pt idx="257">
                  <c:v>254.25040885941428</c:v>
                </c:pt>
                <c:pt idx="258">
                  <c:v>255.23951368702356</c:v>
                </c:pt>
                <c:pt idx="259">
                  <c:v>256.22861706382503</c:v>
                </c:pt>
                <c:pt idx="260">
                  <c:v>257.21872033621634</c:v>
                </c:pt>
                <c:pt idx="261">
                  <c:v>258.20782371301777</c:v>
                </c:pt>
                <c:pt idx="262">
                  <c:v>259.19692708981921</c:v>
                </c:pt>
                <c:pt idx="263">
                  <c:v>260.18602759532916</c:v>
                </c:pt>
                <c:pt idx="264">
                  <c:v>261.1751295314308</c:v>
                </c:pt>
                <c:pt idx="265">
                  <c:v>262.16522993543032</c:v>
                </c:pt>
                <c:pt idx="266">
                  <c:v>263.15433044094021</c:v>
                </c:pt>
                <c:pt idx="267">
                  <c:v>264.14342952596661</c:v>
                </c:pt>
                <c:pt idx="268">
                  <c:v>265.13252861099295</c:v>
                </c:pt>
                <c:pt idx="269">
                  <c:v>266.12262618699242</c:v>
                </c:pt>
                <c:pt idx="270">
                  <c:v>267.11172386164344</c:v>
                </c:pt>
                <c:pt idx="271">
                  <c:v>268.1008215362944</c:v>
                </c:pt>
                <c:pt idx="272">
                  <c:v>269.08991781067823</c:v>
                </c:pt>
                <c:pt idx="273">
                  <c:v>270.07901408506211</c:v>
                </c:pt>
                <c:pt idx="274">
                  <c:v>271.06910887345362</c:v>
                </c:pt>
                <c:pt idx="275">
                  <c:v>272.05820375767854</c:v>
                </c:pt>
                <c:pt idx="276">
                  <c:v>273.04729864190352</c:v>
                </c:pt>
                <c:pt idx="277">
                  <c:v>274.0363921460779</c:v>
                </c:pt>
                <c:pt idx="278">
                  <c:v>275.02648555581254</c:v>
                </c:pt>
                <c:pt idx="279">
                  <c:v>276.01557769004472</c:v>
                </c:pt>
                <c:pt idx="280">
                  <c:v>277.00466982427696</c:v>
                </c:pt>
                <c:pt idx="281">
                  <c:v>277.99376059867529</c:v>
                </c:pt>
                <c:pt idx="282">
                  <c:v>278.98285137307369</c:v>
                </c:pt>
                <c:pt idx="283">
                  <c:v>279.97294205578913</c:v>
                </c:pt>
                <c:pt idx="284">
                  <c:v>280.9620314804622</c:v>
                </c:pt>
                <c:pt idx="285">
                  <c:v>281.95112090513521</c:v>
                </c:pt>
                <c:pt idx="286">
                  <c:v>282.94021032980828</c:v>
                </c:pt>
                <c:pt idx="287">
                  <c:v>283.93029832589747</c:v>
                </c:pt>
                <c:pt idx="288">
                  <c:v>284.91938508144528</c:v>
                </c:pt>
                <c:pt idx="289">
                  <c:v>285.90847316650138</c:v>
                </c:pt>
                <c:pt idx="290">
                  <c:v>286.89755860264938</c:v>
                </c:pt>
                <c:pt idx="291">
                  <c:v>287.88664535819714</c:v>
                </c:pt>
                <c:pt idx="292">
                  <c:v>288.8767307080534</c:v>
                </c:pt>
                <c:pt idx="293">
                  <c:v>289.86581483491011</c:v>
                </c:pt>
                <c:pt idx="294">
                  <c:v>290.85490027105811</c:v>
                </c:pt>
                <c:pt idx="295">
                  <c:v>291.84398309873228</c:v>
                </c:pt>
                <c:pt idx="296">
                  <c:v>292.83406714061965</c:v>
                </c:pt>
                <c:pt idx="297">
                  <c:v>293.82314996829388</c:v>
                </c:pt>
                <c:pt idx="298">
                  <c:v>294.81223150689419</c:v>
                </c:pt>
                <c:pt idx="299">
                  <c:v>295.80131304549451</c:v>
                </c:pt>
                <c:pt idx="300">
                  <c:v>296.79139450173943</c:v>
                </c:pt>
                <c:pt idx="301">
                  <c:v>297.78047476137465</c:v>
                </c:pt>
                <c:pt idx="302">
                  <c:v>298.76955502100981</c:v>
                </c:pt>
                <c:pt idx="303">
                  <c:v>299.75863528064497</c:v>
                </c:pt>
                <c:pt idx="304">
                  <c:v>300.74771427142377</c:v>
                </c:pt>
                <c:pt idx="305">
                  <c:v>301.73779192494396</c:v>
                </c:pt>
                <c:pt idx="306">
                  <c:v>302.72686965697517</c:v>
                </c:pt>
                <c:pt idx="307">
                  <c:v>303.71594738900643</c:v>
                </c:pt>
                <c:pt idx="308">
                  <c:v>304.70502512103764</c:v>
                </c:pt>
                <c:pt idx="309">
                  <c:v>305.6951015271801</c:v>
                </c:pt>
                <c:pt idx="310">
                  <c:v>306.68417677204269</c:v>
                </c:pt>
                <c:pt idx="311">
                  <c:v>307.67325201690534</c:v>
                </c:pt>
                <c:pt idx="312">
                  <c:v>308.66232726176793</c:v>
                </c:pt>
                <c:pt idx="313">
                  <c:v>309.65240243063141</c:v>
                </c:pt>
                <c:pt idx="314">
                  <c:v>310.64147644707305</c:v>
                </c:pt>
                <c:pt idx="315">
                  <c:v>311.6305492452027</c:v>
                </c:pt>
                <c:pt idx="316">
                  <c:v>312.6196220433323</c:v>
                </c:pt>
                <c:pt idx="317">
                  <c:v>313.60969476793389</c:v>
                </c:pt>
                <c:pt idx="318">
                  <c:v>314.59876635786054</c:v>
                </c:pt>
                <c:pt idx="319">
                  <c:v>315.58783794778714</c:v>
                </c:pt>
                <c:pt idx="320">
                  <c:v>316.57690953771373</c:v>
                </c:pt>
                <c:pt idx="321">
                  <c:v>317.56697985844858</c:v>
                </c:pt>
                <c:pt idx="322">
                  <c:v>318.55604906229632</c:v>
                </c:pt>
                <c:pt idx="323">
                  <c:v>319.54511826614402</c:v>
                </c:pt>
                <c:pt idx="324">
                  <c:v>320.53418746999171</c:v>
                </c:pt>
                <c:pt idx="325">
                  <c:v>321.52425660394147</c:v>
                </c:pt>
                <c:pt idx="326">
                  <c:v>322.51332462991343</c:v>
                </c:pt>
                <c:pt idx="327">
                  <c:v>323.50239148811863</c:v>
                </c:pt>
                <c:pt idx="328">
                  <c:v>324.4914583463239</c:v>
                </c:pt>
                <c:pt idx="329">
                  <c:v>325.48152513700012</c:v>
                </c:pt>
                <c:pt idx="330">
                  <c:v>326.47059199520538</c:v>
                </c:pt>
                <c:pt idx="331">
                  <c:v>327.45965769575309</c:v>
                </c:pt>
                <c:pt idx="332">
                  <c:v>328.44872224875257</c:v>
                </c:pt>
                <c:pt idx="333">
                  <c:v>329.43878673655121</c:v>
                </c:pt>
                <c:pt idx="334">
                  <c:v>330.42785128955063</c:v>
                </c:pt>
                <c:pt idx="335">
                  <c:v>331.41691470511103</c:v>
                </c:pt>
                <c:pt idx="336">
                  <c:v>332.40597812067148</c:v>
                </c:pt>
                <c:pt idx="337">
                  <c:v>333.39604147217989</c:v>
                </c:pt>
                <c:pt idx="338">
                  <c:v>334.38510376041052</c:v>
                </c:pt>
                <c:pt idx="339">
                  <c:v>335.37416493142069</c:v>
                </c:pt>
                <c:pt idx="340">
                  <c:v>336.36322721965132</c:v>
                </c:pt>
                <c:pt idx="341">
                  <c:v>337.35328722288347</c:v>
                </c:pt>
                <c:pt idx="342">
                  <c:v>338.34234839389359</c:v>
                </c:pt>
                <c:pt idx="343">
                  <c:v>339.33140845779269</c:v>
                </c:pt>
                <c:pt idx="344">
                  <c:v>340.32046742468998</c:v>
                </c:pt>
                <c:pt idx="345">
                  <c:v>341.31052742792212</c:v>
                </c:pt>
                <c:pt idx="346">
                  <c:v>342.29958530792709</c:v>
                </c:pt>
                <c:pt idx="347">
                  <c:v>343.28864427482443</c:v>
                </c:pt>
                <c:pt idx="348">
                  <c:v>344.2777021548294</c:v>
                </c:pt>
                <c:pt idx="349">
                  <c:v>345.26775890067785</c:v>
                </c:pt>
                <c:pt idx="350">
                  <c:v>346.25681570389997</c:v>
                </c:pt>
                <c:pt idx="351">
                  <c:v>347.24587250712216</c:v>
                </c:pt>
                <c:pt idx="352">
                  <c:v>348.23492824367088</c:v>
                </c:pt>
                <c:pt idx="353">
                  <c:v>349.22498392392328</c:v>
                </c:pt>
                <c:pt idx="354">
                  <c:v>350.21403966047205</c:v>
                </c:pt>
                <c:pt idx="355">
                  <c:v>351.20309434045691</c:v>
                </c:pt>
                <c:pt idx="356">
                  <c:v>352.19214797398746</c:v>
                </c:pt>
                <c:pt idx="357">
                  <c:v>353.18220259874312</c:v>
                </c:pt>
                <c:pt idx="358">
                  <c:v>354.17125623227372</c:v>
                </c:pt>
                <c:pt idx="359">
                  <c:v>355.1603088294595</c:v>
                </c:pt>
                <c:pt idx="360">
                  <c:v>356.14936142664527</c:v>
                </c:pt>
                <c:pt idx="361">
                  <c:v>357.13941397070545</c:v>
                </c:pt>
                <c:pt idx="362">
                  <c:v>358.12846554165617</c:v>
                </c:pt>
                <c:pt idx="363">
                  <c:v>359.11751711260683</c:v>
                </c:pt>
                <c:pt idx="364">
                  <c:v>360.10756761636912</c:v>
                </c:pt>
                <c:pt idx="365">
                  <c:v>361.09661817119428</c:v>
                </c:pt>
                <c:pt idx="366">
                  <c:v>362.0856677200037</c:v>
                </c:pt>
                <c:pt idx="367">
                  <c:v>363.07471726881306</c:v>
                </c:pt>
                <c:pt idx="368">
                  <c:v>364.06476676757563</c:v>
                </c:pt>
                <c:pt idx="369">
                  <c:v>365.05381631638505</c:v>
                </c:pt>
                <c:pt idx="370">
                  <c:v>366.04286388349186</c:v>
                </c:pt>
                <c:pt idx="371">
                  <c:v>367.03191243639509</c:v>
                </c:pt>
                <c:pt idx="372">
                  <c:v>368.02195995545668</c:v>
                </c:pt>
                <c:pt idx="373">
                  <c:v>369.01100752256355</c:v>
                </c:pt>
                <c:pt idx="374">
                  <c:v>370.00005411398377</c:v>
                </c:pt>
                <c:pt idx="375">
                  <c:v>370.98910070540404</c:v>
                </c:pt>
                <c:pt idx="376">
                  <c:v>371.97914628516281</c:v>
                </c:pt>
                <c:pt idx="377">
                  <c:v>372.96819191100627</c:v>
                </c:pt>
                <c:pt idx="378">
                  <c:v>373.95723753684968</c:v>
                </c:pt>
                <c:pt idx="379">
                  <c:v>374.94728216210655</c:v>
                </c:pt>
                <c:pt idx="380">
                  <c:v>375.93632683248296</c:v>
                </c:pt>
                <c:pt idx="381">
                  <c:v>376.92537055750228</c:v>
                </c:pt>
                <c:pt idx="382">
                  <c:v>377.91441428252153</c:v>
                </c:pt>
                <c:pt idx="383">
                  <c:v>378.9044579633761</c:v>
                </c:pt>
                <c:pt idx="384">
                  <c:v>379.89350075314815</c:v>
                </c:pt>
                <c:pt idx="385">
                  <c:v>380.8825426177828</c:v>
                </c:pt>
                <c:pt idx="386">
                  <c:v>381.87158540755479</c:v>
                </c:pt>
                <c:pt idx="387">
                  <c:v>382.86162722990372</c:v>
                </c:pt>
                <c:pt idx="388">
                  <c:v>383.85066817951099</c:v>
                </c:pt>
                <c:pt idx="389">
                  <c:v>384.83970912911821</c:v>
                </c:pt>
                <c:pt idx="390">
                  <c:v>385.82975003736391</c:v>
                </c:pt>
                <c:pt idx="391">
                  <c:v>386.81879008205368</c:v>
                </c:pt>
                <c:pt idx="392">
                  <c:v>387.80783012674351</c:v>
                </c:pt>
                <c:pt idx="393">
                  <c:v>388.79686927662584</c:v>
                </c:pt>
                <c:pt idx="394">
                  <c:v>389.7869083869644</c:v>
                </c:pt>
                <c:pt idx="395">
                  <c:v>390.77594753684673</c:v>
                </c:pt>
                <c:pt idx="396">
                  <c:v>391.76498580203167</c:v>
                </c:pt>
                <c:pt idx="397">
                  <c:v>392.75402406721656</c:v>
                </c:pt>
                <c:pt idx="398">
                  <c:v>393.74406142004727</c:v>
                </c:pt>
                <c:pt idx="399">
                  <c:v>394.73309881064483</c:v>
                </c:pt>
                <c:pt idx="400">
                  <c:v>395.72213620124234</c:v>
                </c:pt>
                <c:pt idx="401">
                  <c:v>396.71217269046889</c:v>
                </c:pt>
                <c:pt idx="402">
                  <c:v>397.70120921658912</c:v>
                </c:pt>
                <c:pt idx="403">
                  <c:v>398.69024488834219</c:v>
                </c:pt>
                <c:pt idx="404">
                  <c:v>399.67928056009521</c:v>
                </c:pt>
                <c:pt idx="405">
                  <c:v>400.66931535241315</c:v>
                </c:pt>
                <c:pt idx="406">
                  <c:v>401.65835017990912</c:v>
                </c:pt>
                <c:pt idx="407">
                  <c:v>402.64738500740515</c:v>
                </c:pt>
                <c:pt idx="408">
                  <c:v>403.63741896641869</c:v>
                </c:pt>
                <c:pt idx="409">
                  <c:v>404.62645295976773</c:v>
                </c:pt>
                <c:pt idx="410">
                  <c:v>405.61548612908013</c:v>
                </c:pt>
                <c:pt idx="411">
                  <c:v>406.60451929839246</c:v>
                </c:pt>
                <c:pt idx="412">
                  <c:v>407.59455243420155</c:v>
                </c:pt>
                <c:pt idx="413">
                  <c:v>408.58358478958735</c:v>
                </c:pt>
                <c:pt idx="414">
                  <c:v>409.57261714497321</c:v>
                </c:pt>
                <c:pt idx="415">
                  <c:v>410.56264866467342</c:v>
                </c:pt>
                <c:pt idx="416">
                  <c:v>411.55168021624297</c:v>
                </c:pt>
                <c:pt idx="417">
                  <c:v>412.54071176781247</c:v>
                </c:pt>
                <c:pt idx="418">
                  <c:v>413.529742525676</c:v>
                </c:pt>
                <c:pt idx="419">
                  <c:v>414.51977325247191</c:v>
                </c:pt>
                <c:pt idx="420">
                  <c:v>415.50880322673959</c:v>
                </c:pt>
                <c:pt idx="421">
                  <c:v>416.49783320100727</c:v>
                </c:pt>
                <c:pt idx="422">
                  <c:v>417.48786237229467</c:v>
                </c:pt>
                <c:pt idx="423">
                  <c:v>418.47689157307695</c:v>
                </c:pt>
                <c:pt idx="424">
                  <c:v>419.46592077385918</c:v>
                </c:pt>
                <c:pt idx="425">
                  <c:v>420.45494921126635</c:v>
                </c:pt>
                <c:pt idx="426">
                  <c:v>421.44497761994961</c:v>
                </c:pt>
                <c:pt idx="427">
                  <c:v>422.43400605735678</c:v>
                </c:pt>
                <c:pt idx="428">
                  <c:v>423.42303374149913</c:v>
                </c:pt>
                <c:pt idx="429">
                  <c:v>424.41306065527471</c:v>
                </c:pt>
                <c:pt idx="430">
                  <c:v>425.40208759626262</c:v>
                </c:pt>
                <c:pt idx="431">
                  <c:v>426.39111453725059</c:v>
                </c:pt>
                <c:pt idx="432">
                  <c:v>427.38014074519452</c:v>
                </c:pt>
                <c:pt idx="433">
                  <c:v>428.37016692666651</c:v>
                </c:pt>
                <c:pt idx="434">
                  <c:v>429.35919313461051</c:v>
                </c:pt>
                <c:pt idx="435">
                  <c:v>430.34821861962087</c:v>
                </c:pt>
                <c:pt idx="436">
                  <c:v>431.33824407888949</c:v>
                </c:pt>
                <c:pt idx="437">
                  <c:v>432.32726885107667</c:v>
                </c:pt>
                <c:pt idx="438">
                  <c:v>433.3162936232639</c:v>
                </c:pt>
                <c:pt idx="439">
                  <c:v>434.30531769273841</c:v>
                </c:pt>
                <c:pt idx="440">
                  <c:v>435.29534173790097</c:v>
                </c:pt>
                <c:pt idx="441">
                  <c:v>436.28436580737548</c:v>
                </c:pt>
                <c:pt idx="442">
                  <c:v>437.27338918424789</c:v>
                </c:pt>
                <c:pt idx="443">
                  <c:v>438.2634125375078</c:v>
                </c:pt>
                <c:pt idx="444">
                  <c:v>439.25243591438016</c:v>
                </c:pt>
                <c:pt idx="445">
                  <c:v>440.24145860876087</c:v>
                </c:pt>
                <c:pt idx="446">
                  <c:v>441.23048063076033</c:v>
                </c:pt>
                <c:pt idx="447">
                  <c:v>442.22050263051591</c:v>
                </c:pt>
                <c:pt idx="448">
                  <c:v>443.20952465251537</c:v>
                </c:pt>
                <c:pt idx="449">
                  <c:v>444.19854601224432</c:v>
                </c:pt>
                <c:pt idx="450">
                  <c:v>445.18856735039816</c:v>
                </c:pt>
                <c:pt idx="451">
                  <c:v>446.17758871012711</c:v>
                </c:pt>
                <c:pt idx="452">
                  <c:v>447.16660941769595</c:v>
                </c:pt>
                <c:pt idx="453">
                  <c:v>448.15663010434849</c:v>
                </c:pt>
                <c:pt idx="454">
                  <c:v>449.14565016986791</c:v>
                </c:pt>
                <c:pt idx="455">
                  <c:v>450.13467023538726</c:v>
                </c:pt>
                <c:pt idx="456">
                  <c:v>451.12368966896781</c:v>
                </c:pt>
                <c:pt idx="457">
                  <c:v>452.11370908291889</c:v>
                </c:pt>
                <c:pt idx="458">
                  <c:v>453.1027285164995</c:v>
                </c:pt>
                <c:pt idx="459">
                  <c:v>454.09174732825181</c:v>
                </c:pt>
                <c:pt idx="460">
                  <c:v>455.08176612100277</c:v>
                </c:pt>
                <c:pt idx="461">
                  <c:v>456.07078432103754</c:v>
                </c:pt>
                <c:pt idx="462">
                  <c:v>457.05980252107236</c:v>
                </c:pt>
                <c:pt idx="463">
                  <c:v>458.04882072110712</c:v>
                </c:pt>
                <c:pt idx="464">
                  <c:v>459.03883830175909</c:v>
                </c:pt>
                <c:pt idx="465">
                  <c:v>460.02785590018692</c:v>
                </c:pt>
                <c:pt idx="466">
                  <c:v>461.01687290711857</c:v>
                </c:pt>
                <c:pt idx="467">
                  <c:v>462.00688989687177</c:v>
                </c:pt>
                <c:pt idx="468">
                  <c:v>462.99590690380336</c:v>
                </c:pt>
                <c:pt idx="469">
                  <c:v>463.9849233293495</c:v>
                </c:pt>
                <c:pt idx="470">
                  <c:v>464.97493916760658</c:v>
                </c:pt>
                <c:pt idx="471">
                  <c:v>465.96395559315272</c:v>
                </c:pt>
                <c:pt idx="472">
                  <c:v>466.95297144742398</c:v>
                </c:pt>
                <c:pt idx="473">
                  <c:v>467.94198674053126</c:v>
                </c:pt>
                <c:pt idx="474">
                  <c:v>468.93200201819116</c:v>
                </c:pt>
                <c:pt idx="475">
                  <c:v>469.92101731129839</c:v>
                </c:pt>
                <c:pt idx="476">
                  <c:v>470.91003205335227</c:v>
                </c:pt>
                <c:pt idx="477">
                  <c:v>471.90004678051548</c:v>
                </c:pt>
                <c:pt idx="478">
                  <c:v>472.88906098162693</c:v>
                </c:pt>
                <c:pt idx="479">
                  <c:v>473.87807518273831</c:v>
                </c:pt>
                <c:pt idx="480">
                  <c:v>474.86808936950536</c:v>
                </c:pt>
                <c:pt idx="481">
                  <c:v>475.85710303978499</c:v>
                </c:pt>
                <c:pt idx="482">
                  <c:v>476.84611671006468</c:v>
                </c:pt>
                <c:pt idx="483">
                  <c:v>477.83512985962335</c:v>
                </c:pt>
                <c:pt idx="484">
                  <c:v>478.82514299589985</c:v>
                </c:pt>
                <c:pt idx="485">
                  <c:v>479.81415563484842</c:v>
                </c:pt>
                <c:pt idx="486">
                  <c:v>480.80316878440715</c:v>
                </c:pt>
                <c:pt idx="487">
                  <c:v>481.79318091059554</c:v>
                </c:pt>
                <c:pt idx="488">
                  <c:v>482.78219304904479</c:v>
                </c:pt>
                <c:pt idx="489">
                  <c:v>483.7712051874941</c:v>
                </c:pt>
                <c:pt idx="490">
                  <c:v>484.76121731368244</c:v>
                </c:pt>
                <c:pt idx="491">
                  <c:v>485.75022896174329</c:v>
                </c:pt>
                <c:pt idx="492">
                  <c:v>486.73924012952654</c:v>
                </c:pt>
                <c:pt idx="493">
                  <c:v>487.7292517658218</c:v>
                </c:pt>
                <c:pt idx="494">
                  <c:v>488.71826246343841</c:v>
                </c:pt>
                <c:pt idx="495">
                  <c:v>489.70727363122165</c:v>
                </c:pt>
                <c:pt idx="496">
                  <c:v>490.6962843288382</c:v>
                </c:pt>
                <c:pt idx="497">
                  <c:v>491.6862945560581</c:v>
                </c:pt>
                <c:pt idx="498">
                  <c:v>492.67530525367471</c:v>
                </c:pt>
                <c:pt idx="499">
                  <c:v>493.66431504129054</c:v>
                </c:pt>
                <c:pt idx="500">
                  <c:v>494.65432526851043</c:v>
                </c:pt>
                <c:pt idx="501">
                  <c:v>495.64333461629229</c:v>
                </c:pt>
                <c:pt idx="502">
                  <c:v>496.63234440390818</c:v>
                </c:pt>
                <c:pt idx="503">
                  <c:v>497.62235374224798</c:v>
                </c:pt>
                <c:pt idx="504">
                  <c:v>498.61136309002984</c:v>
                </c:pt>
                <c:pt idx="505">
                  <c:v>499.6003720080887</c:v>
                </c:pt>
                <c:pt idx="506">
                  <c:v>500.58938092614761</c:v>
                </c:pt>
                <c:pt idx="507">
                  <c:v>501.5793894160102</c:v>
                </c:pt>
                <c:pt idx="508">
                  <c:v>502.56839791445697</c:v>
                </c:pt>
                <c:pt idx="509">
                  <c:v>503.55740641290379</c:v>
                </c:pt>
                <c:pt idx="510">
                  <c:v>504.54741449367884</c:v>
                </c:pt>
                <c:pt idx="511">
                  <c:v>505.53642258262454</c:v>
                </c:pt>
                <c:pt idx="512">
                  <c:v>506.52543027218007</c:v>
                </c:pt>
                <c:pt idx="513">
                  <c:v>507.51543795396844</c:v>
                </c:pt>
                <c:pt idx="514">
                  <c:v>508.50444564352404</c:v>
                </c:pt>
                <c:pt idx="515">
                  <c:v>509.49345294380038</c:v>
                </c:pt>
                <c:pt idx="516">
                  <c:v>510.4834602367028</c:v>
                </c:pt>
                <c:pt idx="517">
                  <c:v>511.47246715781102</c:v>
                </c:pt>
                <c:pt idx="518">
                  <c:v>512.46147407891931</c:v>
                </c:pt>
                <c:pt idx="519">
                  <c:v>513.45048063097045</c:v>
                </c:pt>
                <c:pt idx="520">
                  <c:v>514.44048717640328</c:v>
                </c:pt>
                <c:pt idx="521">
                  <c:v>515.42949372845442</c:v>
                </c:pt>
                <c:pt idx="522">
                  <c:v>516.41849992155937</c:v>
                </c:pt>
                <c:pt idx="523">
                  <c:v>517.40850610840869</c:v>
                </c:pt>
                <c:pt idx="524">
                  <c:v>518.39751230151353</c:v>
                </c:pt>
                <c:pt idx="525">
                  <c:v>519.3865181457835</c:v>
                </c:pt>
                <c:pt idx="526">
                  <c:v>520.3765236457682</c:v>
                </c:pt>
                <c:pt idx="527">
                  <c:v>521.36552915131404</c:v>
                </c:pt>
                <c:pt idx="528">
                  <c:v>522.35453465685987</c:v>
                </c:pt>
                <c:pt idx="529">
                  <c:v>523.34454015684446</c:v>
                </c:pt>
                <c:pt idx="530">
                  <c:v>524.33354533377735</c:v>
                </c:pt>
                <c:pt idx="531">
                  <c:v>525.32255019220827</c:v>
                </c:pt>
                <c:pt idx="532">
                  <c:v>526.31155505063919</c:v>
                </c:pt>
                <c:pt idx="533">
                  <c:v>527.30155990416267</c:v>
                </c:pt>
                <c:pt idx="534">
                  <c:v>528.29056445420269</c:v>
                </c:pt>
                <c:pt idx="535">
                  <c:v>529.27956900424283</c:v>
                </c:pt>
                <c:pt idx="536">
                  <c:v>530.26957354968692</c:v>
                </c:pt>
                <c:pt idx="537">
                  <c:v>531.25857780144725</c:v>
                </c:pt>
                <c:pt idx="538">
                  <c:v>532.24758176503883</c:v>
                </c:pt>
                <c:pt idx="539">
                  <c:v>533.23758601250449</c:v>
                </c:pt>
                <c:pt idx="540">
                  <c:v>534.22658969803865</c:v>
                </c:pt>
                <c:pt idx="541">
                  <c:v>535.21559366163035</c:v>
                </c:pt>
                <c:pt idx="542">
                  <c:v>536.2055973434417</c:v>
                </c:pt>
                <c:pt idx="543">
                  <c:v>537.19460102897574</c:v>
                </c:pt>
                <c:pt idx="544">
                  <c:v>538.18360444656344</c:v>
                </c:pt>
                <c:pt idx="545">
                  <c:v>539.17360760312408</c:v>
                </c:pt>
                <c:pt idx="546">
                  <c:v>540.16261102071178</c:v>
                </c:pt>
                <c:pt idx="547">
                  <c:v>541.15161418046398</c:v>
                </c:pt>
                <c:pt idx="548">
                  <c:v>542.14061709249211</c:v>
                </c:pt>
                <c:pt idx="549">
                  <c:v>543.13062000157879</c:v>
                </c:pt>
                <c:pt idx="550">
                  <c:v>544.11962291360692</c:v>
                </c:pt>
                <c:pt idx="551">
                  <c:v>545.10862558802182</c:v>
                </c:pt>
                <c:pt idx="552">
                  <c:v>546.09862825973539</c:v>
                </c:pt>
                <c:pt idx="553">
                  <c:v>547.08763093415041</c:v>
                </c:pt>
                <c:pt idx="554">
                  <c:v>548.07663338106352</c:v>
                </c:pt>
                <c:pt idx="555">
                  <c:v>549.06663582550493</c:v>
                </c:pt>
                <c:pt idx="556">
                  <c:v>550.05563805502709</c:v>
                </c:pt>
                <c:pt idx="557">
                  <c:v>551.04464028454936</c:v>
                </c:pt>
                <c:pt idx="558">
                  <c:v>552.03464230474935</c:v>
                </c:pt>
                <c:pt idx="559">
                  <c:v>553.02364432699198</c:v>
                </c:pt>
                <c:pt idx="560">
                  <c:v>554.0126463492345</c:v>
                </c:pt>
                <c:pt idx="561">
                  <c:v>555.00264817246511</c:v>
                </c:pt>
                <c:pt idx="562">
                  <c:v>555.99164981048204</c:v>
                </c:pt>
                <c:pt idx="563">
                  <c:v>556.98065163555623</c:v>
                </c:pt>
                <c:pt idx="564">
                  <c:v>557.96965327357304</c:v>
                </c:pt>
                <c:pt idx="565">
                  <c:v>558.95965473316789</c:v>
                </c:pt>
                <c:pt idx="566">
                  <c:v>559.94865619423865</c:v>
                </c:pt>
                <c:pt idx="567">
                  <c:v>560.93765765530941</c:v>
                </c:pt>
                <c:pt idx="568">
                  <c:v>561.92765894823788</c:v>
                </c:pt>
                <c:pt idx="569">
                  <c:v>562.91666024247354</c:v>
                </c:pt>
                <c:pt idx="570">
                  <c:v>563.90566153670932</c:v>
                </c:pt>
                <c:pt idx="571">
                  <c:v>564.89566267307237</c:v>
                </c:pt>
                <c:pt idx="572">
                  <c:v>565.88466366397176</c:v>
                </c:pt>
                <c:pt idx="573">
                  <c:v>566.87366480148376</c:v>
                </c:pt>
                <c:pt idx="574">
                  <c:v>567.86366565501862</c:v>
                </c:pt>
                <c:pt idx="575">
                  <c:v>568.85266664591802</c:v>
                </c:pt>
                <c:pt idx="576">
                  <c:v>569.84166750031602</c:v>
                </c:pt>
                <c:pt idx="577">
                  <c:v>570.83166822758847</c:v>
                </c:pt>
                <c:pt idx="578">
                  <c:v>571.82066908198635</c:v>
                </c:pt>
                <c:pt idx="579">
                  <c:v>572.80966969371525</c:v>
                </c:pt>
                <c:pt idx="580">
                  <c:v>573.79867042172316</c:v>
                </c:pt>
                <c:pt idx="581">
                  <c:v>574.78867103283415</c:v>
                </c:pt>
                <c:pt idx="582">
                  <c:v>575.77767153839523</c:v>
                </c:pt>
                <c:pt idx="583">
                  <c:v>576.76667204395619</c:v>
                </c:pt>
                <c:pt idx="584">
                  <c:v>577.75667254900657</c:v>
                </c:pt>
                <c:pt idx="585">
                  <c:v>578.74567295851102</c:v>
                </c:pt>
                <c:pt idx="586">
                  <c:v>579.73467336801548</c:v>
                </c:pt>
                <c:pt idx="587">
                  <c:v>580.72467377710632</c:v>
                </c:pt>
                <c:pt idx="588">
                  <c:v>581.71367410066534</c:v>
                </c:pt>
                <c:pt idx="589">
                  <c:v>582.70267434839036</c:v>
                </c:pt>
                <c:pt idx="590">
                  <c:v>583.69267459586513</c:v>
                </c:pt>
                <c:pt idx="591">
                  <c:v>584.68167484359014</c:v>
                </c:pt>
                <c:pt idx="592">
                  <c:v>585.67067509131505</c:v>
                </c:pt>
                <c:pt idx="593">
                  <c:v>586.66067527313317</c:v>
                </c:pt>
                <c:pt idx="594">
                  <c:v>587.64967539952352</c:v>
                </c:pt>
                <c:pt idx="595">
                  <c:v>588.63867552591387</c:v>
                </c:pt>
                <c:pt idx="596">
                  <c:v>589.62867565217653</c:v>
                </c:pt>
                <c:pt idx="597">
                  <c:v>590.61767573306622</c:v>
                </c:pt>
                <c:pt idx="598">
                  <c:v>591.60667581395603</c:v>
                </c:pt>
                <c:pt idx="599">
                  <c:v>592.59567589484584</c:v>
                </c:pt>
                <c:pt idx="600">
                  <c:v>593.58567594030035</c:v>
                </c:pt>
                <c:pt idx="601">
                  <c:v>594.57467598580081</c:v>
                </c:pt>
                <c:pt idx="602">
                  <c:v>595.56367600602334</c:v>
                </c:pt>
                <c:pt idx="603">
                  <c:v>596.55367602622539</c:v>
                </c:pt>
                <c:pt idx="604">
                  <c:v>597.54267603128108</c:v>
                </c:pt>
                <c:pt idx="605">
                  <c:v>598.53167603633665</c:v>
                </c:pt>
                <c:pt idx="606">
                  <c:v>599.5216760413872</c:v>
                </c:pt>
                <c:pt idx="607">
                  <c:v>600.51067604138723</c:v>
                </c:pt>
                <c:pt idx="608">
                  <c:v>601.49967604138726</c:v>
                </c:pt>
                <c:pt idx="609">
                  <c:v>602.48967604643781</c:v>
                </c:pt>
                <c:pt idx="610">
                  <c:v>603.47867605149338</c:v>
                </c:pt>
                <c:pt idx="611">
                  <c:v>604.46767605654907</c:v>
                </c:pt>
                <c:pt idx="612">
                  <c:v>605.45767607675111</c:v>
                </c:pt>
                <c:pt idx="613">
                  <c:v>606.44667609697365</c:v>
                </c:pt>
                <c:pt idx="614">
                  <c:v>607.43567614247411</c:v>
                </c:pt>
                <c:pt idx="615">
                  <c:v>608.42567618792862</c:v>
                </c:pt>
                <c:pt idx="616">
                  <c:v>609.41467626881843</c:v>
                </c:pt>
                <c:pt idx="617">
                  <c:v>610.40367634970823</c:v>
                </c:pt>
                <c:pt idx="618">
                  <c:v>611.39267643059793</c:v>
                </c:pt>
                <c:pt idx="619">
                  <c:v>612.38267655686059</c:v>
                </c:pt>
                <c:pt idx="620">
                  <c:v>613.37167668325094</c:v>
                </c:pt>
                <c:pt idx="621">
                  <c:v>614.36067680964129</c:v>
                </c:pt>
                <c:pt idx="622">
                  <c:v>615.35067699145941</c:v>
                </c:pt>
                <c:pt idx="623">
                  <c:v>616.33967723918431</c:v>
                </c:pt>
                <c:pt idx="624">
                  <c:v>617.32867748690933</c:v>
                </c:pt>
                <c:pt idx="625">
                  <c:v>618.3186777343841</c:v>
                </c:pt>
                <c:pt idx="626">
                  <c:v>619.30767798210911</c:v>
                </c:pt>
                <c:pt idx="627">
                  <c:v>620.29667830566814</c:v>
                </c:pt>
                <c:pt idx="628">
                  <c:v>621.28667871475898</c:v>
                </c:pt>
                <c:pt idx="629">
                  <c:v>622.27567912426343</c:v>
                </c:pt>
                <c:pt idx="630">
                  <c:v>623.26467953376789</c:v>
                </c:pt>
                <c:pt idx="631">
                  <c:v>624.25468003881826</c:v>
                </c:pt>
                <c:pt idx="632">
                  <c:v>625.24368054437923</c:v>
                </c:pt>
                <c:pt idx="633">
                  <c:v>626.23268104994031</c:v>
                </c:pt>
                <c:pt idx="634">
                  <c:v>627.2226816610513</c:v>
                </c:pt>
                <c:pt idx="635">
                  <c:v>628.21168238905921</c:v>
                </c:pt>
                <c:pt idx="636">
                  <c:v>629.2006830007881</c:v>
                </c:pt>
                <c:pt idx="637">
                  <c:v>630.18968385518599</c:v>
                </c:pt>
                <c:pt idx="638">
                  <c:v>631.17968458245844</c:v>
                </c:pt>
                <c:pt idx="639">
                  <c:v>632.16868543685644</c:v>
                </c:pt>
                <c:pt idx="640">
                  <c:v>633.15768642775583</c:v>
                </c:pt>
                <c:pt idx="641">
                  <c:v>634.1476872812907</c:v>
                </c:pt>
                <c:pt idx="642">
                  <c:v>635.13668841880269</c:v>
                </c:pt>
                <c:pt idx="643">
                  <c:v>636.12568940970209</c:v>
                </c:pt>
                <c:pt idx="644">
                  <c:v>637.11569054606514</c:v>
                </c:pt>
                <c:pt idx="645">
                  <c:v>638.10469184030092</c:v>
                </c:pt>
                <c:pt idx="646">
                  <c:v>639.09369313453658</c:v>
                </c:pt>
                <c:pt idx="647">
                  <c:v>640.08369442746505</c:v>
                </c:pt>
                <c:pt idx="648">
                  <c:v>641.0726958885358</c:v>
                </c:pt>
                <c:pt idx="649">
                  <c:v>642.06169734960656</c:v>
                </c:pt>
                <c:pt idx="650">
                  <c:v>643.05169880920141</c:v>
                </c:pt>
                <c:pt idx="651">
                  <c:v>644.04070044721823</c:v>
                </c:pt>
                <c:pt idx="652">
                  <c:v>645.02970227229241</c:v>
                </c:pt>
                <c:pt idx="653">
                  <c:v>646.01870391030934</c:v>
                </c:pt>
                <c:pt idx="654">
                  <c:v>647.00870573353995</c:v>
                </c:pt>
                <c:pt idx="655">
                  <c:v>647.99770775578247</c:v>
                </c:pt>
                <c:pt idx="656">
                  <c:v>648.9867097780251</c:v>
                </c:pt>
                <c:pt idx="657">
                  <c:v>649.9767117982251</c:v>
                </c:pt>
                <c:pt idx="658">
                  <c:v>650.96571402774737</c:v>
                </c:pt>
                <c:pt idx="659">
                  <c:v>651.95471625726952</c:v>
                </c:pt>
                <c:pt idx="660">
                  <c:v>652.94471870171094</c:v>
                </c:pt>
                <c:pt idx="661">
                  <c:v>653.93372114862404</c:v>
                </c:pt>
                <c:pt idx="662">
                  <c:v>654.92272382303906</c:v>
                </c:pt>
                <c:pt idx="663">
                  <c:v>655.91272649475263</c:v>
                </c:pt>
                <c:pt idx="664">
                  <c:v>656.90172916916754</c:v>
                </c:pt>
                <c:pt idx="665">
                  <c:v>657.89073208119567</c:v>
                </c:pt>
                <c:pt idx="666">
                  <c:v>658.88073499028235</c:v>
                </c:pt>
                <c:pt idx="667">
                  <c:v>659.86973790231048</c:v>
                </c:pt>
                <c:pt idx="668">
                  <c:v>660.85874106206268</c:v>
                </c:pt>
                <c:pt idx="669">
                  <c:v>661.84774447965037</c:v>
                </c:pt>
                <c:pt idx="670">
                  <c:v>662.83774763621102</c:v>
                </c:pt>
                <c:pt idx="671">
                  <c:v>663.82675105379872</c:v>
                </c:pt>
                <c:pt idx="672">
                  <c:v>664.81575473933276</c:v>
                </c:pt>
                <c:pt idx="673">
                  <c:v>665.80575842114411</c:v>
                </c:pt>
                <c:pt idx="674">
                  <c:v>666.7947623847358</c:v>
                </c:pt>
                <c:pt idx="675">
                  <c:v>667.78376607026996</c:v>
                </c:pt>
                <c:pt idx="676">
                  <c:v>668.77377031773563</c:v>
                </c:pt>
                <c:pt idx="677">
                  <c:v>669.76277428132721</c:v>
                </c:pt>
                <c:pt idx="678">
                  <c:v>670.75177853308753</c:v>
                </c:pt>
                <c:pt idx="679">
                  <c:v>671.74178307853163</c:v>
                </c:pt>
                <c:pt idx="680">
                  <c:v>672.73078762857176</c:v>
                </c:pt>
                <c:pt idx="681">
                  <c:v>673.71979217861178</c:v>
                </c:pt>
                <c:pt idx="682">
                  <c:v>674.70979703213527</c:v>
                </c:pt>
                <c:pt idx="683">
                  <c:v>675.69880189056619</c:v>
                </c:pt>
                <c:pt idx="684">
                  <c:v>676.6878067489971</c:v>
                </c:pt>
                <c:pt idx="685">
                  <c:v>677.67681192593</c:v>
                </c:pt>
                <c:pt idx="686">
                  <c:v>678.66681742591459</c:v>
                </c:pt>
                <c:pt idx="687">
                  <c:v>679.65582293146042</c:v>
                </c:pt>
                <c:pt idx="688">
                  <c:v>680.64482843700625</c:v>
                </c:pt>
                <c:pt idx="689">
                  <c:v>681.63483393699096</c:v>
                </c:pt>
                <c:pt idx="690">
                  <c:v>682.62383978126093</c:v>
                </c:pt>
                <c:pt idx="691">
                  <c:v>683.61284597436577</c:v>
                </c:pt>
                <c:pt idx="692">
                  <c:v>684.60285216121508</c:v>
                </c:pt>
                <c:pt idx="693">
                  <c:v>685.59185835432004</c:v>
                </c:pt>
                <c:pt idx="694">
                  <c:v>686.58086490637118</c:v>
                </c:pt>
                <c:pt idx="695">
                  <c:v>687.57087145180401</c:v>
                </c:pt>
                <c:pt idx="696">
                  <c:v>688.55987800385515</c:v>
                </c:pt>
                <c:pt idx="697">
                  <c:v>689.54888492496343</c:v>
                </c:pt>
                <c:pt idx="698">
                  <c:v>690.53789184607172</c:v>
                </c:pt>
                <c:pt idx="699">
                  <c:v>691.52789913897413</c:v>
                </c:pt>
                <c:pt idx="700">
                  <c:v>692.51690643925042</c:v>
                </c:pt>
                <c:pt idx="701">
                  <c:v>693.50591412880601</c:v>
                </c:pt>
                <c:pt idx="702">
                  <c:v>694.49592181059438</c:v>
                </c:pt>
                <c:pt idx="703">
                  <c:v>695.48492950014997</c:v>
                </c:pt>
                <c:pt idx="704">
                  <c:v>696.47393758909561</c:v>
                </c:pt>
                <c:pt idx="705">
                  <c:v>697.46394566987067</c:v>
                </c:pt>
                <c:pt idx="706">
                  <c:v>698.45295416831755</c:v>
                </c:pt>
                <c:pt idx="707">
                  <c:v>699.44196266676443</c:v>
                </c:pt>
                <c:pt idx="708">
                  <c:v>700.43197115662701</c:v>
                </c:pt>
                <c:pt idx="709">
                  <c:v>701.42098007468587</c:v>
                </c:pt>
                <c:pt idx="710">
                  <c:v>702.40998899274484</c:v>
                </c:pt>
                <c:pt idx="711">
                  <c:v>703.39899834052676</c:v>
                </c:pt>
                <c:pt idx="712">
                  <c:v>704.38900767886662</c:v>
                </c:pt>
                <c:pt idx="713">
                  <c:v>705.37801746648245</c:v>
                </c:pt>
                <c:pt idx="714">
                  <c:v>706.36702681426436</c:v>
                </c:pt>
                <c:pt idx="715">
                  <c:v>707.35703704148432</c:v>
                </c:pt>
                <c:pt idx="716">
                  <c:v>708.34604682910026</c:v>
                </c:pt>
                <c:pt idx="717">
                  <c:v>709.3350575267167</c:v>
                </c:pt>
                <c:pt idx="718">
                  <c:v>710.32506775393665</c:v>
                </c:pt>
                <c:pt idx="719">
                  <c:v>711.3140784515532</c:v>
                </c:pt>
                <c:pt idx="720">
                  <c:v>712.30308961933645</c:v>
                </c:pt>
                <c:pt idx="721">
                  <c:v>713.29210031695288</c:v>
                </c:pt>
                <c:pt idx="722">
                  <c:v>714.28211195324809</c:v>
                </c:pt>
                <c:pt idx="723">
                  <c:v>715.27112312103134</c:v>
                </c:pt>
                <c:pt idx="724">
                  <c:v>716.26013476909225</c:v>
                </c:pt>
                <c:pt idx="725">
                  <c:v>717.25014689528064</c:v>
                </c:pt>
                <c:pt idx="726">
                  <c:v>718.23915903372983</c:v>
                </c:pt>
                <c:pt idx="727">
                  <c:v>719.22817117217915</c:v>
                </c:pt>
                <c:pt idx="728">
                  <c:v>720.21818329836753</c:v>
                </c:pt>
                <c:pt idx="729">
                  <c:v>721.20719644792621</c:v>
                </c:pt>
                <c:pt idx="730">
                  <c:v>722.19620908687466</c:v>
                </c:pt>
                <c:pt idx="731">
                  <c:v>723.18622222315116</c:v>
                </c:pt>
                <c:pt idx="732">
                  <c:v>724.17523537270984</c:v>
                </c:pt>
                <c:pt idx="733">
                  <c:v>725.16424904298947</c:v>
                </c:pt>
                <c:pt idx="734">
                  <c:v>726.1532627132691</c:v>
                </c:pt>
                <c:pt idx="735">
                  <c:v>727.14327690003608</c:v>
                </c:pt>
                <c:pt idx="736">
                  <c:v>728.13229110114753</c:v>
                </c:pt>
                <c:pt idx="737">
                  <c:v>729.12130530225897</c:v>
                </c:pt>
                <c:pt idx="738">
                  <c:v>730.11132002942213</c:v>
                </c:pt>
                <c:pt idx="739">
                  <c:v>731.10033477147613</c:v>
                </c:pt>
                <c:pt idx="740">
                  <c:v>732.0893500645833</c:v>
                </c:pt>
                <c:pt idx="741">
                  <c:v>733.07936534224325</c:v>
                </c:pt>
                <c:pt idx="742">
                  <c:v>734.06838063535054</c:v>
                </c:pt>
                <c:pt idx="743">
                  <c:v>735.05739648962185</c:v>
                </c:pt>
                <c:pt idx="744">
                  <c:v>736.04641291516793</c:v>
                </c:pt>
                <c:pt idx="745">
                  <c:v>737.03642875342507</c:v>
                </c:pt>
                <c:pt idx="746">
                  <c:v>738.02544517897127</c:v>
                </c:pt>
                <c:pt idx="747">
                  <c:v>739.01446218590297</c:v>
                </c:pt>
                <c:pt idx="748">
                  <c:v>740.00447917565623</c:v>
                </c:pt>
                <c:pt idx="749">
                  <c:v>740.99349618258782</c:v>
                </c:pt>
                <c:pt idx="750">
                  <c:v>741.98251378101565</c:v>
                </c:pt>
                <c:pt idx="751">
                  <c:v>742.97253136166762</c:v>
                </c:pt>
                <c:pt idx="752">
                  <c:v>743.96154956170244</c:v>
                </c:pt>
                <c:pt idx="753">
                  <c:v>744.95056776173715</c:v>
                </c:pt>
                <c:pt idx="754">
                  <c:v>745.93958596177197</c:v>
                </c:pt>
                <c:pt idx="755">
                  <c:v>746.92960475452287</c:v>
                </c:pt>
                <c:pt idx="756">
                  <c:v>747.91862356627519</c:v>
                </c:pt>
                <c:pt idx="757">
                  <c:v>748.90764299985563</c:v>
                </c:pt>
                <c:pt idx="758">
                  <c:v>749.89766241380664</c:v>
                </c:pt>
                <c:pt idx="759">
                  <c:v>750.88668184738719</c:v>
                </c:pt>
                <c:pt idx="760">
                  <c:v>751.87570191290661</c:v>
                </c:pt>
                <c:pt idx="761">
                  <c:v>752.86472197842591</c:v>
                </c:pt>
                <c:pt idx="762">
                  <c:v>753.85474266507845</c:v>
                </c:pt>
                <c:pt idx="763">
                  <c:v>754.84376337264735</c:v>
                </c:pt>
                <c:pt idx="764">
                  <c:v>755.83278473237624</c:v>
                </c:pt>
                <c:pt idx="765">
                  <c:v>756.82280607053008</c:v>
                </c:pt>
                <c:pt idx="766">
                  <c:v>757.81182743025886</c:v>
                </c:pt>
                <c:pt idx="767">
                  <c:v>758.80084945225838</c:v>
                </c:pt>
                <c:pt idx="768">
                  <c:v>759.7908714520139</c:v>
                </c:pt>
                <c:pt idx="769">
                  <c:v>760.77989347401342</c:v>
                </c:pt>
                <c:pt idx="770">
                  <c:v>761.76891616839396</c:v>
                </c:pt>
                <c:pt idx="771">
                  <c:v>762.75793954526637</c:v>
                </c:pt>
                <c:pt idx="772">
                  <c:v>763.74796289852634</c:v>
                </c:pt>
                <c:pt idx="773">
                  <c:v>764.73698627539875</c:v>
                </c:pt>
                <c:pt idx="774">
                  <c:v>765.72601034487332</c:v>
                </c:pt>
                <c:pt idx="775">
                  <c:v>766.7160343900357</c:v>
                </c:pt>
                <c:pt idx="776">
                  <c:v>767.70505845951027</c:v>
                </c:pt>
                <c:pt idx="777">
                  <c:v>768.6940832316975</c:v>
                </c:pt>
                <c:pt idx="778">
                  <c:v>769.68310800388474</c:v>
                </c:pt>
                <c:pt idx="779">
                  <c:v>770.67313346315325</c:v>
                </c:pt>
                <c:pt idx="780">
                  <c:v>771.66215894816366</c:v>
                </c:pt>
                <c:pt idx="781">
                  <c:v>772.65118515610766</c:v>
                </c:pt>
                <c:pt idx="782">
                  <c:v>773.64121133757965</c:v>
                </c:pt>
                <c:pt idx="783">
                  <c:v>774.63023754552364</c:v>
                </c:pt>
                <c:pt idx="784">
                  <c:v>775.6192644865115</c:v>
                </c:pt>
                <c:pt idx="785">
                  <c:v>776.60829142749947</c:v>
                </c:pt>
                <c:pt idx="786">
                  <c:v>777.5983183412751</c:v>
                </c:pt>
                <c:pt idx="787">
                  <c:v>778.58734602541745</c:v>
                </c:pt>
                <c:pt idx="788">
                  <c:v>779.57637446282445</c:v>
                </c:pt>
                <c:pt idx="789">
                  <c:v>780.56640287150776</c:v>
                </c:pt>
                <c:pt idx="790">
                  <c:v>781.55543130891488</c:v>
                </c:pt>
                <c:pt idx="791">
                  <c:v>782.54446050969716</c:v>
                </c:pt>
                <c:pt idx="792">
                  <c:v>783.53348971047933</c:v>
                </c:pt>
                <c:pt idx="793">
                  <c:v>784.52351888176668</c:v>
                </c:pt>
                <c:pt idx="794">
                  <c:v>785.51254885603441</c:v>
                </c:pt>
                <c:pt idx="795">
                  <c:v>786.50157883030215</c:v>
                </c:pt>
                <c:pt idx="796">
                  <c:v>787.49160955709806</c:v>
                </c:pt>
                <c:pt idx="797">
                  <c:v>788.48064031496142</c:v>
                </c:pt>
                <c:pt idx="798">
                  <c:v>789.46967186653092</c:v>
                </c:pt>
                <c:pt idx="799">
                  <c:v>790.45870341810041</c:v>
                </c:pt>
                <c:pt idx="800">
                  <c:v>791.44873493780062</c:v>
                </c:pt>
                <c:pt idx="801">
                  <c:v>792.43776729318631</c:v>
                </c:pt>
                <c:pt idx="802">
                  <c:v>793.42679964857211</c:v>
                </c:pt>
                <c:pt idx="803">
                  <c:v>794.4168327843812</c:v>
                </c:pt>
                <c:pt idx="804">
                  <c:v>795.40586595369359</c:v>
                </c:pt>
                <c:pt idx="805">
                  <c:v>796.39489912300587</c:v>
                </c:pt>
                <c:pt idx="806">
                  <c:v>797.38393311635502</c:v>
                </c:pt>
                <c:pt idx="807">
                  <c:v>798.37396707536857</c:v>
                </c:pt>
                <c:pt idx="808">
                  <c:v>799.36300190286454</c:v>
                </c:pt>
                <c:pt idx="809">
                  <c:v>800.35203673036051</c:v>
                </c:pt>
                <c:pt idx="810">
                  <c:v>801.34207152267834</c:v>
                </c:pt>
                <c:pt idx="811">
                  <c:v>802.33110719443141</c:v>
                </c:pt>
                <c:pt idx="812">
                  <c:v>803.32014286618448</c:v>
                </c:pt>
                <c:pt idx="813">
                  <c:v>804.30917939230471</c:v>
                </c:pt>
                <c:pt idx="814">
                  <c:v>805.29921588153115</c:v>
                </c:pt>
                <c:pt idx="815">
                  <c:v>806.28825327212871</c:v>
                </c:pt>
                <c:pt idx="816">
                  <c:v>807.27729066272627</c:v>
                </c:pt>
                <c:pt idx="817">
                  <c:v>808.26732801555693</c:v>
                </c:pt>
                <c:pt idx="818">
                  <c:v>809.25636628074187</c:v>
                </c:pt>
                <c:pt idx="819">
                  <c:v>810.2454045459267</c:v>
                </c:pt>
                <c:pt idx="820">
                  <c:v>811.23444369580909</c:v>
                </c:pt>
                <c:pt idx="821">
                  <c:v>812.22448280614765</c:v>
                </c:pt>
                <c:pt idx="822">
                  <c:v>813.21352195603004</c:v>
                </c:pt>
                <c:pt idx="823">
                  <c:v>814.20256200071981</c:v>
                </c:pt>
                <c:pt idx="824">
                  <c:v>815.1916020454097</c:v>
                </c:pt>
                <c:pt idx="825">
                  <c:v>816.18164295365546</c:v>
                </c:pt>
                <c:pt idx="826">
                  <c:v>817.17068390326278</c:v>
                </c:pt>
                <c:pt idx="827">
                  <c:v>818.15972485287</c:v>
                </c:pt>
                <c:pt idx="828">
                  <c:v>819.14976667521898</c:v>
                </c:pt>
                <c:pt idx="829">
                  <c:v>820.13880946499103</c:v>
                </c:pt>
                <c:pt idx="830">
                  <c:v>821.12785132962574</c:v>
                </c:pt>
                <c:pt idx="831">
                  <c:v>822.11689411939767</c:v>
                </c:pt>
                <c:pt idx="832">
                  <c:v>823.10693780025224</c:v>
                </c:pt>
                <c:pt idx="833">
                  <c:v>824.09598152527155</c:v>
                </c:pt>
                <c:pt idx="834">
                  <c:v>825.08502525029087</c:v>
                </c:pt>
                <c:pt idx="835">
                  <c:v>826.07406992066717</c:v>
                </c:pt>
                <c:pt idx="836">
                  <c:v>827.06411454592399</c:v>
                </c:pt>
                <c:pt idx="837">
                  <c:v>828.05316017176744</c:v>
                </c:pt>
                <c:pt idx="838">
                  <c:v>829.0422057976109</c:v>
                </c:pt>
                <c:pt idx="839">
                  <c:v>830.03225137736979</c:v>
                </c:pt>
                <c:pt idx="840">
                  <c:v>831.0212979687899</c:v>
                </c:pt>
                <c:pt idx="841">
                  <c:v>832.01034456021011</c:v>
                </c:pt>
                <c:pt idx="842">
                  <c:v>832.99939212731704</c:v>
                </c:pt>
                <c:pt idx="843">
                  <c:v>833.98943964637863</c:v>
                </c:pt>
                <c:pt idx="844">
                  <c:v>834.97848819928186</c:v>
                </c:pt>
                <c:pt idx="845">
                  <c:v>835.96753576638866</c:v>
                </c:pt>
                <c:pt idx="846">
                  <c:v>836.95658531519803</c:v>
                </c:pt>
                <c:pt idx="847">
                  <c:v>837.9466348139606</c:v>
                </c:pt>
                <c:pt idx="848">
                  <c:v>838.93568436276996</c:v>
                </c:pt>
                <c:pt idx="849">
                  <c:v>839.92473391157921</c:v>
                </c:pt>
                <c:pt idx="850">
                  <c:v>840.91378446640442</c:v>
                </c:pt>
                <c:pt idx="851">
                  <c:v>841.90383497016671</c:v>
                </c:pt>
                <c:pt idx="852">
                  <c:v>842.89288654111738</c:v>
                </c:pt>
                <c:pt idx="853">
                  <c:v>843.88193811206793</c:v>
                </c:pt>
                <c:pt idx="854">
                  <c:v>844.87199065612811</c:v>
                </c:pt>
                <c:pt idx="855">
                  <c:v>845.86104325331394</c:v>
                </c:pt>
                <c:pt idx="856">
                  <c:v>846.85009585049977</c:v>
                </c:pt>
                <c:pt idx="857">
                  <c:v>847.83914948403026</c:v>
                </c:pt>
                <c:pt idx="858">
                  <c:v>848.82920410878592</c:v>
                </c:pt>
                <c:pt idx="859">
                  <c:v>849.81825774231652</c:v>
                </c:pt>
                <c:pt idx="860">
                  <c:v>850.80731242230138</c:v>
                </c:pt>
                <c:pt idx="861">
                  <c:v>851.7963681588501</c:v>
                </c:pt>
                <c:pt idx="862">
                  <c:v>852.78642383910244</c:v>
                </c:pt>
                <c:pt idx="863">
                  <c:v>853.77547957565127</c:v>
                </c:pt>
                <c:pt idx="864">
                  <c:v>854.76453637887346</c:v>
                </c:pt>
                <c:pt idx="865">
                  <c:v>855.75359318209564</c:v>
                </c:pt>
                <c:pt idx="866">
                  <c:v>856.74364992794392</c:v>
                </c:pt>
                <c:pt idx="867">
                  <c:v>857.73270780794894</c:v>
                </c:pt>
                <c:pt idx="868">
                  <c:v>858.72176677484629</c:v>
                </c:pt>
                <c:pt idx="869">
                  <c:v>859.71082465485131</c:v>
                </c:pt>
                <c:pt idx="870">
                  <c:v>860.70088465808328</c:v>
                </c:pt>
                <c:pt idx="871">
                  <c:v>861.68994362498063</c:v>
                </c:pt>
                <c:pt idx="872">
                  <c:v>862.67900368887967</c:v>
                </c:pt>
                <c:pt idx="873">
                  <c:v>863.66806485988991</c:v>
                </c:pt>
                <c:pt idx="874">
                  <c:v>864.658124863122</c:v>
                </c:pt>
                <c:pt idx="875">
                  <c:v>865.64718715135257</c:v>
                </c:pt>
                <c:pt idx="876">
                  <c:v>866.6362483223628</c:v>
                </c:pt>
                <c:pt idx="877">
                  <c:v>867.62531061059349</c:v>
                </c:pt>
                <c:pt idx="878">
                  <c:v>868.6153739621019</c:v>
                </c:pt>
                <c:pt idx="879">
                  <c:v>869.60443737766218</c:v>
                </c:pt>
                <c:pt idx="880">
                  <c:v>870.59350079322257</c:v>
                </c:pt>
                <c:pt idx="881">
                  <c:v>871.58256534622205</c:v>
                </c:pt>
                <c:pt idx="882">
                  <c:v>872.57262983402074</c:v>
                </c:pt>
                <c:pt idx="883">
                  <c:v>873.56169438702011</c:v>
                </c:pt>
                <c:pt idx="884">
                  <c:v>874.55076008756794</c:v>
                </c:pt>
                <c:pt idx="885">
                  <c:v>875.53982694577326</c:v>
                </c:pt>
                <c:pt idx="886">
                  <c:v>876.52989373644948</c:v>
                </c:pt>
                <c:pt idx="887">
                  <c:v>877.51896059465469</c:v>
                </c:pt>
                <c:pt idx="888">
                  <c:v>878.50802745286001</c:v>
                </c:pt>
                <c:pt idx="889">
                  <c:v>879.49709547883197</c:v>
                </c:pt>
                <c:pt idx="890">
                  <c:v>880.48716461278173</c:v>
                </c:pt>
                <c:pt idx="891">
                  <c:v>881.47623381662936</c:v>
                </c:pt>
                <c:pt idx="892">
                  <c:v>882.46530302047711</c:v>
                </c:pt>
                <c:pt idx="893">
                  <c:v>883.45437222432486</c:v>
                </c:pt>
                <c:pt idx="894">
                  <c:v>884.4444425450597</c:v>
                </c:pt>
                <c:pt idx="895">
                  <c:v>885.43351413498635</c:v>
                </c:pt>
                <c:pt idx="896">
                  <c:v>886.42258572491289</c:v>
                </c:pt>
                <c:pt idx="897">
                  <c:v>887.41165731483954</c:v>
                </c:pt>
                <c:pt idx="898">
                  <c:v>888.40173003944119</c:v>
                </c:pt>
                <c:pt idx="899">
                  <c:v>889.39080283757085</c:v>
                </c:pt>
                <c:pt idx="900">
                  <c:v>890.37987563570039</c:v>
                </c:pt>
                <c:pt idx="901">
                  <c:v>891.36894965214208</c:v>
                </c:pt>
                <c:pt idx="902">
                  <c:v>892.35902482100551</c:v>
                </c:pt>
                <c:pt idx="903">
                  <c:v>893.34810006586815</c:v>
                </c:pt>
                <c:pt idx="904">
                  <c:v>894.33717531073069</c:v>
                </c:pt>
                <c:pt idx="905">
                  <c:v>895.32625055559333</c:v>
                </c:pt>
                <c:pt idx="906">
                  <c:v>896.31632696173585</c:v>
                </c:pt>
                <c:pt idx="907">
                  <c:v>897.30540469376706</c:v>
                </c:pt>
                <c:pt idx="908">
                  <c:v>898.29448242579815</c:v>
                </c:pt>
                <c:pt idx="909">
                  <c:v>899.28356015782936</c:v>
                </c:pt>
                <c:pt idx="910">
                  <c:v>900.27363781134954</c:v>
                </c:pt>
                <c:pt idx="911">
                  <c:v>901.26271680212835</c:v>
                </c:pt>
                <c:pt idx="912">
                  <c:v>902.25179706176345</c:v>
                </c:pt>
                <c:pt idx="913">
                  <c:v>903.24087732139867</c:v>
                </c:pt>
                <c:pt idx="914">
                  <c:v>904.22995758103389</c:v>
                </c:pt>
                <c:pt idx="915">
                  <c:v>905.22003903727875</c:v>
                </c:pt>
                <c:pt idx="916">
                  <c:v>906.20912057587907</c:v>
                </c:pt>
                <c:pt idx="917">
                  <c:v>907.19820211447927</c:v>
                </c:pt>
                <c:pt idx="918">
                  <c:v>908.1872849421535</c:v>
                </c:pt>
                <c:pt idx="919">
                  <c:v>909.17736898404087</c:v>
                </c:pt>
                <c:pt idx="920">
                  <c:v>910.16645181171509</c:v>
                </c:pt>
                <c:pt idx="921">
                  <c:v>911.15553724786298</c:v>
                </c:pt>
                <c:pt idx="922">
                  <c:v>912.1446213747198</c:v>
                </c:pt>
                <c:pt idx="923">
                  <c:v>913.13470672457606</c:v>
                </c:pt>
                <c:pt idx="924">
                  <c:v>914.12379348012382</c:v>
                </c:pt>
                <c:pt idx="925">
                  <c:v>915.11287891627171</c:v>
                </c:pt>
                <c:pt idx="926">
                  <c:v>916.10196700132792</c:v>
                </c:pt>
                <c:pt idx="927">
                  <c:v>917.09105375687568</c:v>
                </c:pt>
                <c:pt idx="928">
                  <c:v>918.08114175296498</c:v>
                </c:pt>
                <c:pt idx="929">
                  <c:v>919.07023117763788</c:v>
                </c:pt>
                <c:pt idx="930">
                  <c:v>920.05932060231089</c:v>
                </c:pt>
                <c:pt idx="931">
                  <c:v>921.0484100269839</c:v>
                </c:pt>
                <c:pt idx="932">
                  <c:v>922.03850070969941</c:v>
                </c:pt>
                <c:pt idx="933">
                  <c:v>923.02759148409768</c:v>
                </c:pt>
                <c:pt idx="934">
                  <c:v>924.01668225849608</c:v>
                </c:pt>
                <c:pt idx="935">
                  <c:v>925.00577439272831</c:v>
                </c:pt>
                <c:pt idx="936">
                  <c:v>925.99486652696055</c:v>
                </c:pt>
                <c:pt idx="937">
                  <c:v>926.98495993669519</c:v>
                </c:pt>
                <c:pt idx="938">
                  <c:v>927.97405344086951</c:v>
                </c:pt>
                <c:pt idx="939">
                  <c:v>928.96314832509449</c:v>
                </c:pt>
                <c:pt idx="940">
                  <c:v>929.95224320931948</c:v>
                </c:pt>
                <c:pt idx="941">
                  <c:v>930.94233799771098</c:v>
                </c:pt>
                <c:pt idx="942">
                  <c:v>931.93143427209475</c:v>
                </c:pt>
                <c:pt idx="943">
                  <c:v>932.92053054647863</c:v>
                </c:pt>
                <c:pt idx="944">
                  <c:v>933.90962822112965</c:v>
                </c:pt>
                <c:pt idx="945">
                  <c:v>934.89872589578056</c:v>
                </c:pt>
                <c:pt idx="946">
                  <c:v>935.88882347178003</c:v>
                </c:pt>
                <c:pt idx="947">
                  <c:v>936.87792255680642</c:v>
                </c:pt>
                <c:pt idx="948">
                  <c:v>937.86702164183282</c:v>
                </c:pt>
                <c:pt idx="949">
                  <c:v>938.85612214734272</c:v>
                </c:pt>
                <c:pt idx="950">
                  <c:v>939.84622255134229</c:v>
                </c:pt>
                <c:pt idx="951">
                  <c:v>940.83532448744393</c:v>
                </c:pt>
                <c:pt idx="952">
                  <c:v>941.82442499295394</c:v>
                </c:pt>
                <c:pt idx="953">
                  <c:v>942.81352836975543</c:v>
                </c:pt>
                <c:pt idx="954">
                  <c:v>943.80263174655681</c:v>
                </c:pt>
                <c:pt idx="955">
                  <c:v>944.79273501894818</c:v>
                </c:pt>
                <c:pt idx="956">
                  <c:v>945.78183839574967</c:v>
                </c:pt>
                <c:pt idx="957">
                  <c:v>946.77094322335904</c:v>
                </c:pt>
                <c:pt idx="958">
                  <c:v>947.76004951188406</c:v>
                </c:pt>
                <c:pt idx="959">
                  <c:v>948.74915433949343</c:v>
                </c:pt>
                <c:pt idx="960">
                  <c:v>949.73926052066793</c:v>
                </c:pt>
                <c:pt idx="961">
                  <c:v>950.72836828021696</c:v>
                </c:pt>
                <c:pt idx="962">
                  <c:v>951.71747603976587</c:v>
                </c:pt>
                <c:pt idx="963">
                  <c:v>952.7065837993149</c:v>
                </c:pt>
                <c:pt idx="964">
                  <c:v>953.6956930399956</c:v>
                </c:pt>
                <c:pt idx="965">
                  <c:v>954.68580366007802</c:v>
                </c:pt>
                <c:pt idx="966">
                  <c:v>955.67491290075861</c:v>
                </c:pt>
                <c:pt idx="967">
                  <c:v>956.664023632679</c:v>
                </c:pt>
                <c:pt idx="968">
                  <c:v>957.65313586594687</c:v>
                </c:pt>
                <c:pt idx="969">
                  <c:v>958.64224809921473</c:v>
                </c:pt>
                <c:pt idx="970">
                  <c:v>959.63236021912837</c:v>
                </c:pt>
                <c:pt idx="971">
                  <c:v>960.62147396385137</c:v>
                </c:pt>
                <c:pt idx="972">
                  <c:v>961.61058770857437</c:v>
                </c:pt>
                <c:pt idx="973">
                  <c:v>962.59970145329737</c:v>
                </c:pt>
                <c:pt idx="974">
                  <c:v>963.58981660316635</c:v>
                </c:pt>
                <c:pt idx="975">
                  <c:v>964.57893340112287</c:v>
                </c:pt>
                <c:pt idx="976">
                  <c:v>965.5680486674089</c:v>
                </c:pt>
                <c:pt idx="977">
                  <c:v>966.55716546536553</c:v>
                </c:pt>
                <c:pt idx="978">
                  <c:v>967.54628380510042</c:v>
                </c:pt>
                <c:pt idx="979">
                  <c:v>968.53540214483542</c:v>
                </c:pt>
                <c:pt idx="980">
                  <c:v>969.5255203650496</c:v>
                </c:pt>
                <c:pt idx="981">
                  <c:v>970.51464025667042</c:v>
                </c:pt>
                <c:pt idx="982">
                  <c:v>971.50376014829112</c:v>
                </c:pt>
                <c:pt idx="983">
                  <c:v>972.49288160190542</c:v>
                </c:pt>
                <c:pt idx="984">
                  <c:v>973.48200305551973</c:v>
                </c:pt>
                <c:pt idx="985">
                  <c:v>974.47212595698193</c:v>
                </c:pt>
                <c:pt idx="986">
                  <c:v>975.46124741059612</c:v>
                </c:pt>
                <c:pt idx="987">
                  <c:v>976.45037201851972</c:v>
                </c:pt>
                <c:pt idx="988">
                  <c:v>977.43949504423495</c:v>
                </c:pt>
                <c:pt idx="989">
                  <c:v>978.42861965215855</c:v>
                </c:pt>
                <c:pt idx="990">
                  <c:v>979.41874572493919</c:v>
                </c:pt>
                <c:pt idx="991">
                  <c:v>980.40787192517848</c:v>
                </c:pt>
                <c:pt idx="992">
                  <c:v>981.39699812541789</c:v>
                </c:pt>
                <c:pt idx="993">
                  <c:v>982.38612592808045</c:v>
                </c:pt>
                <c:pt idx="994">
                  <c:v>983.37525373074288</c:v>
                </c:pt>
                <c:pt idx="995">
                  <c:v>984.36538140432845</c:v>
                </c:pt>
                <c:pt idx="996">
                  <c:v>985.35451081952147</c:v>
                </c:pt>
                <c:pt idx="997">
                  <c:v>986.34364185735217</c:v>
                </c:pt>
                <c:pt idx="998">
                  <c:v>987.33277127254507</c:v>
                </c:pt>
                <c:pt idx="999">
                  <c:v>988.32190394312067</c:v>
                </c:pt>
                <c:pt idx="1000">
                  <c:v>989.31103498095138</c:v>
                </c:pt>
                <c:pt idx="1001">
                  <c:v>990.30116751753428</c:v>
                </c:pt>
                <c:pt idx="1002">
                  <c:v>991.29030018810977</c:v>
                </c:pt>
                <c:pt idx="1003">
                  <c:v>992.27943450153748</c:v>
                </c:pt>
                <c:pt idx="1004">
                  <c:v>993.26856881496519</c:v>
                </c:pt>
                <c:pt idx="1005">
                  <c:v>994.257704781352</c:v>
                </c:pt>
                <c:pt idx="1006">
                  <c:v>995.24784061041794</c:v>
                </c:pt>
                <c:pt idx="1007">
                  <c:v>996.23697657680464</c:v>
                </c:pt>
                <c:pt idx="1008">
                  <c:v>997.22611420625776</c:v>
                </c:pt>
                <c:pt idx="1009">
                  <c:v>998.21525183571089</c:v>
                </c:pt>
                <c:pt idx="1010">
                  <c:v>999.20439113833709</c:v>
                </c:pt>
                <c:pt idx="1011">
                  <c:v>1000.1895293266133</c:v>
                </c:pt>
                <c:pt idx="1012">
                  <c:v>1001.1796701701301</c:v>
                </c:pt>
                <c:pt idx="1013">
                  <c:v>1002.1698093320664</c:v>
                </c:pt>
                <c:pt idx="1014">
                  <c:v>1003.1599501755832</c:v>
                </c:pt>
                <c:pt idx="1015">
                  <c:v>1004.150092710777</c:v>
                </c:pt>
                <c:pt idx="1016">
                  <c:v>1005.1402335542938</c:v>
                </c:pt>
                <c:pt idx="1017">
                  <c:v>1006.1303760894876</c:v>
                </c:pt>
                <c:pt idx="1018">
                  <c:v>1007.1205186246815</c:v>
                </c:pt>
                <c:pt idx="1019">
                  <c:v>1008.1106628616491</c:v>
                </c:pt>
                <c:pt idx="1020">
                  <c:v>1009.1008070986167</c:v>
                </c:pt>
                <c:pt idx="1021">
                  <c:v>1010.0909513355841</c:v>
                </c:pt>
                <c:pt idx="1022">
                  <c:v>1011.081097284422</c:v>
                </c:pt>
                <c:pt idx="1023">
                  <c:v>1012.0612447223108</c:v>
                </c:pt>
                <c:pt idx="1024">
                  <c:v>1013.0513906711486</c:v>
                </c:pt>
                <c:pt idx="1025">
                  <c:v>1014.0415366199865</c:v>
                </c:pt>
                <c:pt idx="1026">
                  <c:v>1015.0316842907912</c:v>
                </c:pt>
                <c:pt idx="1027">
                  <c:v>1016.0218319615959</c:v>
                </c:pt>
                <c:pt idx="1028">
                  <c:v>1017.0119796324007</c:v>
                </c:pt>
                <c:pt idx="1029">
                  <c:v>1018.0021273032054</c:v>
                </c:pt>
                <c:pt idx="1030">
                  <c:v>1018.9922767060734</c:v>
                </c:pt>
                <c:pt idx="1031">
                  <c:v>1019.9824243768782</c:v>
                </c:pt>
                <c:pt idx="1032">
                  <c:v>1020.9725737797462</c:v>
                </c:pt>
                <c:pt idx="1033">
                  <c:v>1021.9627231826141</c:v>
                </c:pt>
                <c:pt idx="1034">
                  <c:v>1022.952874327642</c:v>
                </c:pt>
                <c:pt idx="1035">
                  <c:v>1023.9330252547957</c:v>
                </c:pt>
                <c:pt idx="1036">
                  <c:v>1024.9231763998234</c:v>
                </c:pt>
                <c:pt idx="1037">
                  <c:v>1025.9133275448512</c:v>
                </c:pt>
                <c:pt idx="1038">
                  <c:v>1026.9034786898787</c:v>
                </c:pt>
                <c:pt idx="1039">
                  <c:v>1027.8936298349065</c:v>
                </c:pt>
                <c:pt idx="1040">
                  <c:v>1028.8837809799343</c:v>
                </c:pt>
                <c:pt idx="1041">
                  <c:v>1029.873932124962</c:v>
                </c:pt>
                <c:pt idx="1042">
                  <c:v>1030.8640850222462</c:v>
                </c:pt>
                <c:pt idx="1043">
                  <c:v>1031.8542361672739</c:v>
                </c:pt>
                <c:pt idx="1044">
                  <c:v>1032.8443890645581</c:v>
                </c:pt>
                <c:pt idx="1045">
                  <c:v>1033.8345419618422</c:v>
                </c:pt>
                <c:pt idx="1046">
                  <c:v>1034.8246948591263</c:v>
                </c:pt>
                <c:pt idx="1047">
                  <c:v>1035.8048493163421</c:v>
                </c:pt>
                <c:pt idx="1048">
                  <c:v>1036.7950022136263</c:v>
                </c:pt>
                <c:pt idx="1049">
                  <c:v>1037.7851568732628</c:v>
                </c:pt>
                <c:pt idx="1050">
                  <c:v>1038.775309770547</c:v>
                </c:pt>
                <c:pt idx="1051">
                  <c:v>1039.7654644301836</c:v>
                </c:pt>
                <c:pt idx="1052">
                  <c:v>1040.7556173274677</c:v>
                </c:pt>
                <c:pt idx="1053">
                  <c:v>1041.7457719871043</c:v>
                </c:pt>
                <c:pt idx="1054">
                  <c:v>1042.7359266467408</c:v>
                </c:pt>
                <c:pt idx="1055">
                  <c:v>1043.7260813063774</c:v>
                </c:pt>
                <c:pt idx="1056">
                  <c:v>1044.716235966014</c:v>
                </c:pt>
                <c:pt idx="1057">
                  <c:v>1045.7063906256506</c:v>
                </c:pt>
                <c:pt idx="1058">
                  <c:v>1046.6965452852871</c:v>
                </c:pt>
                <c:pt idx="1059">
                  <c:v>1047.6767015228329</c:v>
                </c:pt>
                <c:pt idx="1060">
                  <c:v>1048.6668561824695</c:v>
                </c:pt>
                <c:pt idx="1061">
                  <c:v>1049.6570108421058</c:v>
                </c:pt>
                <c:pt idx="1062">
                  <c:v>1050.6471672741911</c:v>
                </c:pt>
                <c:pt idx="1063">
                  <c:v>1051.6373219338277</c:v>
                </c:pt>
                <c:pt idx="1064">
                  <c:v>1052.627478365913</c:v>
                </c:pt>
                <c:pt idx="1065">
                  <c:v>1053.6176330255496</c:v>
                </c:pt>
                <c:pt idx="1066">
                  <c:v>1054.6077894576349</c:v>
                </c:pt>
                <c:pt idx="1067">
                  <c:v>1055.5979458897202</c:v>
                </c:pt>
                <c:pt idx="1068">
                  <c:v>1056.5881005493568</c:v>
                </c:pt>
                <c:pt idx="1069">
                  <c:v>1057.5782569814421</c:v>
                </c:pt>
                <c:pt idx="1070">
                  <c:v>1058.5684134135274</c:v>
                </c:pt>
                <c:pt idx="1071">
                  <c:v>1059.5485714416025</c:v>
                </c:pt>
                <c:pt idx="1072">
                  <c:v>1060.5387278736878</c:v>
                </c:pt>
                <c:pt idx="1073">
                  <c:v>1061.5288843057731</c:v>
                </c:pt>
                <c:pt idx="1074">
                  <c:v>1062.5190407378584</c:v>
                </c:pt>
                <c:pt idx="1075">
                  <c:v>1063.5091971699437</c:v>
                </c:pt>
                <c:pt idx="1076">
                  <c:v>1064.499353602029</c:v>
                </c:pt>
                <c:pt idx="1077">
                  <c:v>1065.4895100341143</c:v>
                </c:pt>
                <c:pt idx="1078">
                  <c:v>1066.4796682487447</c:v>
                </c:pt>
                <c:pt idx="1079">
                  <c:v>1067.46982468083</c:v>
                </c:pt>
                <c:pt idx="1080">
                  <c:v>1068.4599811129153</c:v>
                </c:pt>
                <c:pt idx="1081">
                  <c:v>1069.4501393275457</c:v>
                </c:pt>
                <c:pt idx="1082">
                  <c:v>1070.440295759631</c:v>
                </c:pt>
                <c:pt idx="1083">
                  <c:v>1071.420453787706</c:v>
                </c:pt>
                <c:pt idx="1084">
                  <c:v>1072.4106120023362</c:v>
                </c:pt>
                <c:pt idx="1085">
                  <c:v>1073.4007684344215</c:v>
                </c:pt>
                <c:pt idx="1086">
                  <c:v>1074.3909266490518</c:v>
                </c:pt>
                <c:pt idx="1087">
                  <c:v>1075.3810848636822</c:v>
                </c:pt>
                <c:pt idx="1088">
                  <c:v>1076.3712412957675</c:v>
                </c:pt>
                <c:pt idx="1089">
                  <c:v>1077.3613995103979</c:v>
                </c:pt>
                <c:pt idx="1090">
                  <c:v>1078.3515577250282</c:v>
                </c:pt>
                <c:pt idx="1091">
                  <c:v>1079.3417141571135</c:v>
                </c:pt>
                <c:pt idx="1092">
                  <c:v>1080.3318723717439</c:v>
                </c:pt>
                <c:pt idx="1093">
                  <c:v>1081.3220305863742</c:v>
                </c:pt>
                <c:pt idx="1094">
                  <c:v>1082.3021904151776</c:v>
                </c:pt>
                <c:pt idx="1095">
                  <c:v>1083.292348629808</c:v>
                </c:pt>
                <c:pt idx="1096">
                  <c:v>1084.2825050618933</c:v>
                </c:pt>
                <c:pt idx="1097">
                  <c:v>1085.2726632765236</c:v>
                </c:pt>
                <c:pt idx="1098">
                  <c:v>1086.262821491154</c:v>
                </c:pt>
                <c:pt idx="1099">
                  <c:v>1087.2529797057844</c:v>
                </c:pt>
                <c:pt idx="1100">
                  <c:v>1088.2431379204147</c:v>
                </c:pt>
                <c:pt idx="1101">
                  <c:v>1089.2332961350451</c:v>
                </c:pt>
                <c:pt idx="1102">
                  <c:v>1090.2234543496754</c:v>
                </c:pt>
                <c:pt idx="1103">
                  <c:v>1091.2136125643058</c:v>
                </c:pt>
                <c:pt idx="1104">
                  <c:v>1092.2037707789361</c:v>
                </c:pt>
                <c:pt idx="1105">
                  <c:v>1093.1939289935665</c:v>
                </c:pt>
                <c:pt idx="1106">
                  <c:v>1094.1740906332975</c:v>
                </c:pt>
                <c:pt idx="1107">
                  <c:v>1095.1642488479276</c:v>
                </c:pt>
                <c:pt idx="1108">
                  <c:v>1096.154407062558</c:v>
                </c:pt>
                <c:pt idx="1109">
                  <c:v>1097.1445652771883</c:v>
                </c:pt>
                <c:pt idx="1110">
                  <c:v>1098.1347234918187</c:v>
                </c:pt>
                <c:pt idx="1111">
                  <c:v>1099.1248834990902</c:v>
                </c:pt>
                <c:pt idx="1112">
                  <c:v>1100.1150417137205</c:v>
                </c:pt>
                <c:pt idx="1113">
                  <c:v>1101.1051999283509</c:v>
                </c:pt>
                <c:pt idx="1114">
                  <c:v>1102.0953581429812</c:v>
                </c:pt>
                <c:pt idx="1115">
                  <c:v>1103.0855181502527</c:v>
                </c:pt>
                <c:pt idx="1116">
                  <c:v>1104.0756763648831</c:v>
                </c:pt>
                <c:pt idx="1117">
                  <c:v>1105.0658345795134</c:v>
                </c:pt>
                <c:pt idx="1118">
                  <c:v>1106.0459962192444</c:v>
                </c:pt>
                <c:pt idx="1119">
                  <c:v>1107.0361544338748</c:v>
                </c:pt>
                <c:pt idx="1120">
                  <c:v>1108.0263144411463</c:v>
                </c:pt>
                <c:pt idx="1121">
                  <c:v>1109.0164726557766</c:v>
                </c:pt>
                <c:pt idx="1122">
                  <c:v>1110.006630870407</c:v>
                </c:pt>
                <c:pt idx="1123">
                  <c:v>1110.9967908776784</c:v>
                </c:pt>
                <c:pt idx="1124">
                  <c:v>1111.9869490923088</c:v>
                </c:pt>
                <c:pt idx="1125">
                  <c:v>1112.9771090995803</c:v>
                </c:pt>
                <c:pt idx="1126">
                  <c:v>1113.9672673142106</c:v>
                </c:pt>
                <c:pt idx="1127">
                  <c:v>1114.9574273214821</c:v>
                </c:pt>
                <c:pt idx="1128">
                  <c:v>1115.9475855361125</c:v>
                </c:pt>
                <c:pt idx="1129">
                  <c:v>1116.9377455433839</c:v>
                </c:pt>
                <c:pt idx="1130">
                  <c:v>1117.9179071831147</c:v>
                </c:pt>
                <c:pt idx="1131">
                  <c:v>1118.9080653977451</c:v>
                </c:pt>
                <c:pt idx="1132">
                  <c:v>1119.8982254050165</c:v>
                </c:pt>
                <c:pt idx="1133">
                  <c:v>1120.8883836196469</c:v>
                </c:pt>
                <c:pt idx="1134">
                  <c:v>1121.8785436269184</c:v>
                </c:pt>
                <c:pt idx="1135">
                  <c:v>1122.8687036341898</c:v>
                </c:pt>
                <c:pt idx="1136">
                  <c:v>1123.8588618488202</c:v>
                </c:pt>
                <c:pt idx="1137">
                  <c:v>1124.8490218560917</c:v>
                </c:pt>
                <c:pt idx="1138">
                  <c:v>1125.8391818633631</c:v>
                </c:pt>
                <c:pt idx="1139">
                  <c:v>1126.8293400779935</c:v>
                </c:pt>
                <c:pt idx="1140">
                  <c:v>1127.819500085265</c:v>
                </c:pt>
                <c:pt idx="1141">
                  <c:v>1128.8096600925364</c:v>
                </c:pt>
                <c:pt idx="1142">
                  <c:v>1129.7898199213398</c:v>
                </c:pt>
                <c:pt idx="1143">
                  <c:v>1130.7799799286113</c:v>
                </c:pt>
                <c:pt idx="1144">
                  <c:v>1131.7701399358828</c:v>
                </c:pt>
                <c:pt idx="1145">
                  <c:v>1132.7602999431542</c:v>
                </c:pt>
                <c:pt idx="1146">
                  <c:v>1133.7504581577846</c:v>
                </c:pt>
                <c:pt idx="1147">
                  <c:v>1134.740618165056</c:v>
                </c:pt>
                <c:pt idx="1148">
                  <c:v>1135.7307781723275</c:v>
                </c:pt>
                <c:pt idx="1149">
                  <c:v>1136.720938179599</c:v>
                </c:pt>
                <c:pt idx="1150">
                  <c:v>1137.7110963942293</c:v>
                </c:pt>
                <c:pt idx="1151">
                  <c:v>1138.7012564015008</c:v>
                </c:pt>
                <c:pt idx="1152">
                  <c:v>1139.6914164087723</c:v>
                </c:pt>
                <c:pt idx="1153">
                  <c:v>1140.6815764160438</c:v>
                </c:pt>
                <c:pt idx="1154">
                  <c:v>1141.6617380557745</c:v>
                </c:pt>
                <c:pt idx="1155">
                  <c:v>1142.651898063046</c:v>
                </c:pt>
                <c:pt idx="1156">
                  <c:v>1143.6420562776764</c:v>
                </c:pt>
                <c:pt idx="1157">
                  <c:v>1144.6322162849478</c:v>
                </c:pt>
                <c:pt idx="1158">
                  <c:v>1145.6223762922193</c:v>
                </c:pt>
                <c:pt idx="1159">
                  <c:v>1146.6125362994908</c:v>
                </c:pt>
                <c:pt idx="1160">
                  <c:v>1147.6026963067623</c:v>
                </c:pt>
                <c:pt idx="1161">
                  <c:v>1148.5928563140337</c:v>
                </c:pt>
                <c:pt idx="1162">
                  <c:v>1149.5830163213052</c:v>
                </c:pt>
                <c:pt idx="1163">
                  <c:v>1150.5731763285767</c:v>
                </c:pt>
                <c:pt idx="1164">
                  <c:v>1151.5633363358481</c:v>
                </c:pt>
                <c:pt idx="1165">
                  <c:v>1152.5534963431196</c:v>
                </c:pt>
                <c:pt idx="1166">
                  <c:v>1153.5336579828506</c:v>
                </c:pt>
                <c:pt idx="1167">
                  <c:v>1154.523816197481</c:v>
                </c:pt>
                <c:pt idx="1168">
                  <c:v>1155.5139762047525</c:v>
                </c:pt>
                <c:pt idx="1169">
                  <c:v>1156.5041362120239</c:v>
                </c:pt>
                <c:pt idx="1170">
                  <c:v>1157.4942962192954</c:v>
                </c:pt>
                <c:pt idx="1171">
                  <c:v>1158.4844562265669</c:v>
                </c:pt>
                <c:pt idx="1172">
                  <c:v>1159.4746162338383</c:v>
                </c:pt>
                <c:pt idx="1173">
                  <c:v>1160.4647762411098</c:v>
                </c:pt>
                <c:pt idx="1174">
                  <c:v>1161.4549362483813</c:v>
                </c:pt>
                <c:pt idx="1175">
                  <c:v>1162.4450962556527</c:v>
                </c:pt>
                <c:pt idx="1176">
                  <c:v>1163.4352562629242</c:v>
                </c:pt>
                <c:pt idx="1177">
                  <c:v>1164.415417902655</c:v>
                </c:pt>
                <c:pt idx="1178">
                  <c:v>1165.4055779099265</c:v>
                </c:pt>
                <c:pt idx="1179">
                  <c:v>1166.3957379171979</c:v>
                </c:pt>
                <c:pt idx="1180">
                  <c:v>1167.3858979244694</c:v>
                </c:pt>
                <c:pt idx="1181">
                  <c:v>1168.3760579317409</c:v>
                </c:pt>
                <c:pt idx="1182">
                  <c:v>1169.3662197417498</c:v>
                </c:pt>
                <c:pt idx="1183">
                  <c:v>1170.3563797490212</c:v>
                </c:pt>
                <c:pt idx="1184">
                  <c:v>1171.3465397562927</c:v>
                </c:pt>
                <c:pt idx="1185">
                  <c:v>1172.3366997635642</c:v>
                </c:pt>
                <c:pt idx="1186">
                  <c:v>1173.3268597708357</c:v>
                </c:pt>
                <c:pt idx="1187">
                  <c:v>1174.3170197781071</c:v>
                </c:pt>
                <c:pt idx="1188">
                  <c:v>1175.3071797853786</c:v>
                </c:pt>
                <c:pt idx="1189">
                  <c:v>1176.2873414251096</c:v>
                </c:pt>
                <c:pt idx="1190">
                  <c:v>1177.2775014323811</c:v>
                </c:pt>
                <c:pt idx="1191">
                  <c:v>1178.2676614396526</c:v>
                </c:pt>
                <c:pt idx="1192">
                  <c:v>1179.257821446924</c:v>
                </c:pt>
                <c:pt idx="1193">
                  <c:v>1180.2479814541955</c:v>
                </c:pt>
                <c:pt idx="1194">
                  <c:v>1181.2381432642044</c:v>
                </c:pt>
                <c:pt idx="1195">
                  <c:v>1182.2283032714759</c:v>
                </c:pt>
                <c:pt idx="1196">
                  <c:v>1183.2184632787473</c:v>
                </c:pt>
                <c:pt idx="1197">
                  <c:v>1184.2086232860188</c:v>
                </c:pt>
                <c:pt idx="1198">
                  <c:v>1185.1987832932903</c:v>
                </c:pt>
                <c:pt idx="1199">
                  <c:v>1186.1889433005617</c:v>
                </c:pt>
                <c:pt idx="1200">
                  <c:v>1187.179103307833</c:v>
                </c:pt>
                <c:pt idx="1201">
                  <c:v>1188.159264947564</c:v>
                </c:pt>
                <c:pt idx="1202">
                  <c:v>1189.1494267575729</c:v>
                </c:pt>
                <c:pt idx="1203">
                  <c:v>1190.1395867648444</c:v>
                </c:pt>
                <c:pt idx="1204">
                  <c:v>1191.1297467721158</c:v>
                </c:pt>
                <c:pt idx="1205">
                  <c:v>1192.1199067793873</c:v>
                </c:pt>
                <c:pt idx="1206">
                  <c:v>1193.1100667866588</c:v>
                </c:pt>
                <c:pt idx="1207">
                  <c:v>1194.1002267939302</c:v>
                </c:pt>
                <c:pt idx="1208">
                  <c:v>1195.0903886039391</c:v>
                </c:pt>
                <c:pt idx="1209">
                  <c:v>1196.0805486112106</c:v>
                </c:pt>
                <c:pt idx="1210">
                  <c:v>1197.0707086184821</c:v>
                </c:pt>
                <c:pt idx="1211">
                  <c:v>1198.0608686257535</c:v>
                </c:pt>
                <c:pt idx="1212">
                  <c:v>1199.051028633025</c:v>
                </c:pt>
                <c:pt idx="1213">
                  <c:v>1200.031190272756</c:v>
                </c:pt>
                <c:pt idx="1214">
                  <c:v>1201.0213520827649</c:v>
                </c:pt>
                <c:pt idx="1215">
                  <c:v>1202.0115120900364</c:v>
                </c:pt>
              </c:numCache>
            </c:numRef>
          </c:xVal>
          <c:yVal>
            <c:numRef>
              <c:f>field_profile_along_trajectory!$N$2:$N$1217</c:f>
              <c:numCache>
                <c:formatCode>General</c:formatCode>
                <c:ptCount val="1216"/>
                <c:pt idx="0">
                  <c:v>-4.0071839999999996E-3</c:v>
                </c:pt>
                <c:pt idx="1">
                  <c:v>-4.3486269999999999E-3</c:v>
                </c:pt>
                <c:pt idx="2">
                  <c:v>-4.411473E-3</c:v>
                </c:pt>
                <c:pt idx="3">
                  <c:v>-4.4746339999999999E-3</c:v>
                </c:pt>
                <c:pt idx="4">
                  <c:v>-4.5395720000000004E-3</c:v>
                </c:pt>
                <c:pt idx="5">
                  <c:v>-4.6055849999999997E-3</c:v>
                </c:pt>
                <c:pt idx="6">
                  <c:v>-4.6738470000000001E-3</c:v>
                </c:pt>
                <c:pt idx="7">
                  <c:v>-4.7437579999999998E-3</c:v>
                </c:pt>
                <c:pt idx="8">
                  <c:v>-4.8115500000000004E-3</c:v>
                </c:pt>
                <c:pt idx="9">
                  <c:v>-4.882127E-3</c:v>
                </c:pt>
                <c:pt idx="10">
                  <c:v>-4.9563100000000002E-3</c:v>
                </c:pt>
                <c:pt idx="11">
                  <c:v>-5.0293639999999997E-3</c:v>
                </c:pt>
                <c:pt idx="12">
                  <c:v>-5.1059779999999997E-3</c:v>
                </c:pt>
                <c:pt idx="13">
                  <c:v>-5.1791859999999997E-3</c:v>
                </c:pt>
                <c:pt idx="14">
                  <c:v>-5.2535170000000001E-3</c:v>
                </c:pt>
                <c:pt idx="15">
                  <c:v>-5.3328450000000001E-3</c:v>
                </c:pt>
                <c:pt idx="16">
                  <c:v>-5.4127769999999997E-3</c:v>
                </c:pt>
                <c:pt idx="17">
                  <c:v>-5.4961239999999998E-3</c:v>
                </c:pt>
                <c:pt idx="18">
                  <c:v>-5.5813590000000001E-3</c:v>
                </c:pt>
                <c:pt idx="19">
                  <c:v>-5.6631750000000003E-3</c:v>
                </c:pt>
                <c:pt idx="20">
                  <c:v>-5.7468770000000001E-3</c:v>
                </c:pt>
                <c:pt idx="21">
                  <c:v>-5.8376610000000001E-3</c:v>
                </c:pt>
                <c:pt idx="22">
                  <c:v>-5.9257600000000004E-3</c:v>
                </c:pt>
                <c:pt idx="23">
                  <c:v>-6.0165829999999998E-3</c:v>
                </c:pt>
                <c:pt idx="24">
                  <c:v>-6.1065759999999998E-3</c:v>
                </c:pt>
                <c:pt idx="25">
                  <c:v>-6.1995440000000004E-3</c:v>
                </c:pt>
                <c:pt idx="26">
                  <c:v>-6.2975119999999999E-3</c:v>
                </c:pt>
                <c:pt idx="27">
                  <c:v>-6.3989670000000002E-3</c:v>
                </c:pt>
                <c:pt idx="28">
                  <c:v>-6.4950930000000004E-3</c:v>
                </c:pt>
                <c:pt idx="29">
                  <c:v>-6.5963150000000002E-3</c:v>
                </c:pt>
                <c:pt idx="30">
                  <c:v>-6.6990260000000003E-3</c:v>
                </c:pt>
                <c:pt idx="31">
                  <c:v>-6.8025120000000001E-3</c:v>
                </c:pt>
                <c:pt idx="32">
                  <c:v>-6.9077519999999996E-3</c:v>
                </c:pt>
                <c:pt idx="33">
                  <c:v>-7.0198190000000001E-3</c:v>
                </c:pt>
                <c:pt idx="34">
                  <c:v>-7.1271279999999999E-3</c:v>
                </c:pt>
                <c:pt idx="35">
                  <c:v>-7.2444049999999998E-3</c:v>
                </c:pt>
                <c:pt idx="36">
                  <c:v>-7.3575569999999998E-3</c:v>
                </c:pt>
                <c:pt idx="37">
                  <c:v>-7.4759340000000001E-3</c:v>
                </c:pt>
                <c:pt idx="38">
                  <c:v>-7.5906259999999996E-3</c:v>
                </c:pt>
                <c:pt idx="39">
                  <c:v>-7.7146180000000003E-3</c:v>
                </c:pt>
                <c:pt idx="40">
                  <c:v>-7.8363510000000001E-3</c:v>
                </c:pt>
                <c:pt idx="41">
                  <c:v>-7.9641539999999993E-3</c:v>
                </c:pt>
                <c:pt idx="42">
                  <c:v>-8.0928130000000008E-3</c:v>
                </c:pt>
                <c:pt idx="43">
                  <c:v>-8.2249590000000004E-3</c:v>
                </c:pt>
                <c:pt idx="44">
                  <c:v>-8.3509719999999999E-3</c:v>
                </c:pt>
                <c:pt idx="45">
                  <c:v>-8.4934569999999994E-3</c:v>
                </c:pt>
                <c:pt idx="46">
                  <c:v>-8.6303019999999994E-3</c:v>
                </c:pt>
                <c:pt idx="47">
                  <c:v>-8.7672779999999999E-3</c:v>
                </c:pt>
                <c:pt idx="48">
                  <c:v>-8.9178279999999992E-3</c:v>
                </c:pt>
                <c:pt idx="49">
                  <c:v>-9.0566290000000001E-3</c:v>
                </c:pt>
                <c:pt idx="50">
                  <c:v>-9.2111499999999995E-3</c:v>
                </c:pt>
                <c:pt idx="51">
                  <c:v>-9.3609060000000004E-3</c:v>
                </c:pt>
                <c:pt idx="52">
                  <c:v>-9.5164120000000001E-3</c:v>
                </c:pt>
                <c:pt idx="53">
                  <c:v>-9.6759489999999997E-3</c:v>
                </c:pt>
                <c:pt idx="54">
                  <c:v>-9.8382839999999992E-3</c:v>
                </c:pt>
                <c:pt idx="55">
                  <c:v>-1.0001805000000001E-2</c:v>
                </c:pt>
                <c:pt idx="56">
                  <c:v>-1.0167835E-2</c:v>
                </c:pt>
                <c:pt idx="57">
                  <c:v>-1.0341224E-2</c:v>
                </c:pt>
                <c:pt idx="58">
                  <c:v>-1.0514598999999999E-2</c:v>
                </c:pt>
                <c:pt idx="59">
                  <c:v>-1.0696214000000001E-2</c:v>
                </c:pt>
                <c:pt idx="60">
                  <c:v>-1.0876568E-2</c:v>
                </c:pt>
                <c:pt idx="61">
                  <c:v>-1.1059719000000001E-2</c:v>
                </c:pt>
                <c:pt idx="62">
                  <c:v>-1.1245887E-2</c:v>
                </c:pt>
                <c:pt idx="63">
                  <c:v>-1.1444228000000001E-2</c:v>
                </c:pt>
                <c:pt idx="64">
                  <c:v>-1.1635912999999999E-2</c:v>
                </c:pt>
                <c:pt idx="65">
                  <c:v>-1.1840336999999999E-2</c:v>
                </c:pt>
                <c:pt idx="66">
                  <c:v>-1.2043717000000001E-2</c:v>
                </c:pt>
                <c:pt idx="67">
                  <c:v>-1.225625E-2</c:v>
                </c:pt>
                <c:pt idx="68">
                  <c:v>-1.2465631E-2</c:v>
                </c:pt>
                <c:pt idx="69">
                  <c:v>-1.2688239E-2</c:v>
                </c:pt>
                <c:pt idx="70">
                  <c:v>-1.2905158999999999E-2</c:v>
                </c:pt>
                <c:pt idx="71">
                  <c:v>-1.3137447999999999E-2</c:v>
                </c:pt>
                <c:pt idx="72">
                  <c:v>-1.3364156E-2</c:v>
                </c:pt>
                <c:pt idx="73">
                  <c:v>-1.3602401E-2</c:v>
                </c:pt>
                <c:pt idx="74">
                  <c:v>-1.3842462999999999E-2</c:v>
                </c:pt>
                <c:pt idx="75">
                  <c:v>-1.4089048E-2</c:v>
                </c:pt>
                <c:pt idx="76">
                  <c:v>-1.4339454E-2</c:v>
                </c:pt>
                <c:pt idx="77">
                  <c:v>-1.459852E-2</c:v>
                </c:pt>
                <c:pt idx="78">
                  <c:v>-1.4857858999999999E-2</c:v>
                </c:pt>
                <c:pt idx="79">
                  <c:v>-1.5128238E-2</c:v>
                </c:pt>
                <c:pt idx="80">
                  <c:v>-1.5399413000000001E-2</c:v>
                </c:pt>
                <c:pt idx="81">
                  <c:v>-1.5683862E-2</c:v>
                </c:pt>
                <c:pt idx="82">
                  <c:v>-1.5968585E-2</c:v>
                </c:pt>
                <c:pt idx="83">
                  <c:v>-1.6252030000000001E-2</c:v>
                </c:pt>
                <c:pt idx="84">
                  <c:v>-1.6551432000000001E-2</c:v>
                </c:pt>
                <c:pt idx="85">
                  <c:v>-1.6852921E-2</c:v>
                </c:pt>
                <c:pt idx="86">
                  <c:v>-1.7169766999999999E-2</c:v>
                </c:pt>
                <c:pt idx="87">
                  <c:v>-1.7485535E-2</c:v>
                </c:pt>
                <c:pt idx="88">
                  <c:v>-1.7812686000000001E-2</c:v>
                </c:pt>
                <c:pt idx="89">
                  <c:v>-1.8145960999999999E-2</c:v>
                </c:pt>
                <c:pt idx="90">
                  <c:v>-1.8486602000000001E-2</c:v>
                </c:pt>
                <c:pt idx="91">
                  <c:v>-1.8834765E-2</c:v>
                </c:pt>
                <c:pt idx="92">
                  <c:v>-1.9190492999999999E-2</c:v>
                </c:pt>
                <c:pt idx="93">
                  <c:v>-1.9554611E-2</c:v>
                </c:pt>
                <c:pt idx="94">
                  <c:v>-1.9927602999999999E-2</c:v>
                </c:pt>
                <c:pt idx="95">
                  <c:v>-2.0307961999999999E-2</c:v>
                </c:pt>
                <c:pt idx="96">
                  <c:v>-2.0699414999999999E-2</c:v>
                </c:pt>
                <c:pt idx="97">
                  <c:v>-2.1093398999999999E-2</c:v>
                </c:pt>
                <c:pt idx="98">
                  <c:v>-2.1500399999999999E-2</c:v>
                </c:pt>
                <c:pt idx="99">
                  <c:v>-2.1921877999999999E-2</c:v>
                </c:pt>
                <c:pt idx="100">
                  <c:v>-2.2350858000000001E-2</c:v>
                </c:pt>
                <c:pt idx="101">
                  <c:v>-2.2789957E-2</c:v>
                </c:pt>
                <c:pt idx="102">
                  <c:v>-2.3238594000000001E-2</c:v>
                </c:pt>
                <c:pt idx="103">
                  <c:v>-2.3697798999999999E-2</c:v>
                </c:pt>
                <c:pt idx="104">
                  <c:v>-2.4164799000000001E-2</c:v>
                </c:pt>
                <c:pt idx="105">
                  <c:v>-2.4638638000000001E-2</c:v>
                </c:pt>
                <c:pt idx="106">
                  <c:v>-2.5134936E-2</c:v>
                </c:pt>
                <c:pt idx="107">
                  <c:v>-2.5644808000000002E-2</c:v>
                </c:pt>
                <c:pt idx="108">
                  <c:v>-2.6161131000000001E-2</c:v>
                </c:pt>
                <c:pt idx="109">
                  <c:v>-2.6686221999999999E-2</c:v>
                </c:pt>
                <c:pt idx="110">
                  <c:v>-2.7228459E-2</c:v>
                </c:pt>
                <c:pt idx="111">
                  <c:v>-2.7788841000000002E-2</c:v>
                </c:pt>
                <c:pt idx="112">
                  <c:v>-2.835934E-2</c:v>
                </c:pt>
                <c:pt idx="113">
                  <c:v>-2.8944771000000001E-2</c:v>
                </c:pt>
                <c:pt idx="114">
                  <c:v>-2.9546965000000001E-2</c:v>
                </c:pt>
                <c:pt idx="115">
                  <c:v>-3.0170445000000001E-2</c:v>
                </c:pt>
                <c:pt idx="116">
                  <c:v>-3.0802594999999999E-2</c:v>
                </c:pt>
                <c:pt idx="117">
                  <c:v>-3.1451622999999998E-2</c:v>
                </c:pt>
                <c:pt idx="118">
                  <c:v>-3.2117998000000002E-2</c:v>
                </c:pt>
                <c:pt idx="119">
                  <c:v>-3.2802123000000002E-2</c:v>
                </c:pt>
                <c:pt idx="120">
                  <c:v>-3.3498153000000003E-2</c:v>
                </c:pt>
                <c:pt idx="121">
                  <c:v>-3.4221360999999999E-2</c:v>
                </c:pt>
                <c:pt idx="122">
                  <c:v>-3.4957522999999997E-2</c:v>
                </c:pt>
                <c:pt idx="123">
                  <c:v>-3.5718142000000001E-2</c:v>
                </c:pt>
                <c:pt idx="124">
                  <c:v>-3.6491178999999999E-2</c:v>
                </c:pt>
                <c:pt idx="125">
                  <c:v>-3.7306867000000001E-2</c:v>
                </c:pt>
                <c:pt idx="126">
                  <c:v>-3.8127978E-2</c:v>
                </c:pt>
                <c:pt idx="127">
                  <c:v>-3.8991675000000003E-2</c:v>
                </c:pt>
                <c:pt idx="128">
                  <c:v>-3.9863028000000002E-2</c:v>
                </c:pt>
                <c:pt idx="129">
                  <c:v>-4.0772702000000001E-2</c:v>
                </c:pt>
                <c:pt idx="130">
                  <c:v>-4.1688862E-2</c:v>
                </c:pt>
                <c:pt idx="131">
                  <c:v>-4.2655825000000001E-2</c:v>
                </c:pt>
                <c:pt idx="132">
                  <c:v>-4.3603432999999997E-2</c:v>
                </c:pt>
                <c:pt idx="133">
                  <c:v>-4.4640553999999999E-2</c:v>
                </c:pt>
                <c:pt idx="134">
                  <c:v>-4.5663592000000003E-2</c:v>
                </c:pt>
                <c:pt idx="135">
                  <c:v>-4.6756375000000003E-2</c:v>
                </c:pt>
                <c:pt idx="136">
                  <c:v>-4.7837045000000002E-2</c:v>
                </c:pt>
                <c:pt idx="137">
                  <c:v>-4.9014965000000001E-2</c:v>
                </c:pt>
                <c:pt idx="138">
                  <c:v>-5.0157566000000001E-2</c:v>
                </c:pt>
                <c:pt idx="139">
                  <c:v>-5.1347559000000001E-2</c:v>
                </c:pt>
                <c:pt idx="140">
                  <c:v>-5.2648935000000001E-2</c:v>
                </c:pt>
                <c:pt idx="141">
                  <c:v>-5.3893054000000003E-2</c:v>
                </c:pt>
                <c:pt idx="142">
                  <c:v>-5.5255863000000002E-2</c:v>
                </c:pt>
                <c:pt idx="143">
                  <c:v>-5.6607422999999997E-2</c:v>
                </c:pt>
                <c:pt idx="144">
                  <c:v>-5.8065529999999997E-2</c:v>
                </c:pt>
                <c:pt idx="145">
                  <c:v>-5.9489285000000003E-2</c:v>
                </c:pt>
                <c:pt idx="146">
                  <c:v>-6.1047323000000001E-2</c:v>
                </c:pt>
                <c:pt idx="147">
                  <c:v>-6.2598393000000002E-2</c:v>
                </c:pt>
                <c:pt idx="148">
                  <c:v>-6.4251827999999997E-2</c:v>
                </c:pt>
                <c:pt idx="149">
                  <c:v>-6.5933796000000003E-2</c:v>
                </c:pt>
                <c:pt idx="150">
                  <c:v>-6.7715855000000005E-2</c:v>
                </c:pt>
                <c:pt idx="151">
                  <c:v>-6.9514326000000001E-2</c:v>
                </c:pt>
                <c:pt idx="152">
                  <c:v>-7.1412368000000004E-2</c:v>
                </c:pt>
                <c:pt idx="153">
                  <c:v>-7.3372528000000006E-2</c:v>
                </c:pt>
                <c:pt idx="154">
                  <c:v>-7.5393084999999999E-2</c:v>
                </c:pt>
                <c:pt idx="155">
                  <c:v>-7.7481237999999994E-2</c:v>
                </c:pt>
                <c:pt idx="156">
                  <c:v>-7.9657105000000006E-2</c:v>
                </c:pt>
                <c:pt idx="157">
                  <c:v>-8.1902417000000005E-2</c:v>
                </c:pt>
                <c:pt idx="158">
                  <c:v>-8.4225839999999996E-2</c:v>
                </c:pt>
                <c:pt idx="159">
                  <c:v>-8.6676118999999996E-2</c:v>
                </c:pt>
                <c:pt idx="160">
                  <c:v>-8.9232286999999993E-2</c:v>
                </c:pt>
                <c:pt idx="161">
                  <c:v>-9.1900288999999996E-2</c:v>
                </c:pt>
                <c:pt idx="162">
                  <c:v>-9.4664558999999995E-2</c:v>
                </c:pt>
                <c:pt idx="163">
                  <c:v>-9.7542003000000002E-2</c:v>
                </c:pt>
                <c:pt idx="164">
                  <c:v>-0.100530726</c:v>
                </c:pt>
                <c:pt idx="165">
                  <c:v>-0.103679876</c:v>
                </c:pt>
                <c:pt idx="166">
                  <c:v>-0.106920003</c:v>
                </c:pt>
                <c:pt idx="167">
                  <c:v>-0.110337539</c:v>
                </c:pt>
                <c:pt idx="168">
                  <c:v>-0.11387373100000001</c:v>
                </c:pt>
                <c:pt idx="169">
                  <c:v>-0.117583859</c:v>
                </c:pt>
                <c:pt idx="170">
                  <c:v>-0.121493434</c:v>
                </c:pt>
                <c:pt idx="171">
                  <c:v>-0.12555665399999999</c:v>
                </c:pt>
                <c:pt idx="172">
                  <c:v>-0.12985111599999999</c:v>
                </c:pt>
                <c:pt idx="173">
                  <c:v>-0.13429189999999999</c:v>
                </c:pt>
                <c:pt idx="174">
                  <c:v>-0.13899104500000001</c:v>
                </c:pt>
                <c:pt idx="175">
                  <c:v>-0.14392078999999999</c:v>
                </c:pt>
                <c:pt idx="176">
                  <c:v>-0.149046134</c:v>
                </c:pt>
                <c:pt idx="177">
                  <c:v>-0.15442677899999999</c:v>
                </c:pt>
                <c:pt idx="178">
                  <c:v>-0.16010938199999999</c:v>
                </c:pt>
                <c:pt idx="179">
                  <c:v>-0.166037619</c:v>
                </c:pt>
                <c:pt idx="180">
                  <c:v>-0.172246495</c:v>
                </c:pt>
                <c:pt idx="181">
                  <c:v>-0.178986758</c:v>
                </c:pt>
                <c:pt idx="182">
                  <c:v>-0.18589873600000001</c:v>
                </c:pt>
                <c:pt idx="183">
                  <c:v>-0.19306111200000001</c:v>
                </c:pt>
                <c:pt idx="184">
                  <c:v>-0.20077498599999999</c:v>
                </c:pt>
                <c:pt idx="185">
                  <c:v>-0.20882049499999999</c:v>
                </c:pt>
                <c:pt idx="186">
                  <c:v>-0.21735564499999999</c:v>
                </c:pt>
                <c:pt idx="187">
                  <c:v>-0.22626094199999999</c:v>
                </c:pt>
                <c:pt idx="188">
                  <c:v>-0.23559585999999999</c:v>
                </c:pt>
                <c:pt idx="189">
                  <c:v>-0.245552732</c:v>
                </c:pt>
                <c:pt idx="190">
                  <c:v>-0.25591974099999998</c:v>
                </c:pt>
                <c:pt idx="191">
                  <c:v>-0.26667774</c:v>
                </c:pt>
                <c:pt idx="192">
                  <c:v>-0.27768583699999999</c:v>
                </c:pt>
                <c:pt idx="193">
                  <c:v>-0.28942541300000002</c:v>
                </c:pt>
                <c:pt idx="194">
                  <c:v>-0.30159439799999999</c:v>
                </c:pt>
                <c:pt idx="195">
                  <c:v>-0.314199487</c:v>
                </c:pt>
                <c:pt idx="196">
                  <c:v>-0.32727046700000001</c:v>
                </c:pt>
                <c:pt idx="197">
                  <c:v>-0.34051836899999999</c:v>
                </c:pt>
                <c:pt idx="198">
                  <c:v>-0.35412190599999999</c:v>
                </c:pt>
                <c:pt idx="199">
                  <c:v>-0.36780636900000002</c:v>
                </c:pt>
                <c:pt idx="200">
                  <c:v>-0.381651621</c:v>
                </c:pt>
                <c:pt idx="201">
                  <c:v>-0.39537664500000003</c:v>
                </c:pt>
                <c:pt idx="202">
                  <c:v>-0.40903822299999998</c:v>
                </c:pt>
                <c:pt idx="203">
                  <c:v>-0.422138244</c:v>
                </c:pt>
                <c:pt idx="204">
                  <c:v>-0.43502003099999997</c:v>
                </c:pt>
                <c:pt idx="205">
                  <c:v>-0.44728951300000003</c:v>
                </c:pt>
                <c:pt idx="206">
                  <c:v>-0.45908909599999997</c:v>
                </c:pt>
                <c:pt idx="207">
                  <c:v>-0.46996780599999999</c:v>
                </c:pt>
                <c:pt idx="208">
                  <c:v>-0.480285815</c:v>
                </c:pt>
                <c:pt idx="209">
                  <c:v>-0.48969223299999998</c:v>
                </c:pt>
                <c:pt idx="210">
                  <c:v>-0.498413194</c:v>
                </c:pt>
                <c:pt idx="211">
                  <c:v>-0.50605876500000002</c:v>
                </c:pt>
                <c:pt idx="212">
                  <c:v>-0.51315416700000005</c:v>
                </c:pt>
                <c:pt idx="213">
                  <c:v>-0.51928903100000001</c:v>
                </c:pt>
                <c:pt idx="214">
                  <c:v>-0.52491108799999997</c:v>
                </c:pt>
                <c:pt idx="215">
                  <c:v>-0.52967545599999999</c:v>
                </c:pt>
                <c:pt idx="216">
                  <c:v>-0.533920383</c:v>
                </c:pt>
                <c:pt idx="217">
                  <c:v>-0.53753199500000004</c:v>
                </c:pt>
                <c:pt idx="218">
                  <c:v>-0.54071245899999998</c:v>
                </c:pt>
                <c:pt idx="219">
                  <c:v>-0.543445065</c:v>
                </c:pt>
                <c:pt idx="220">
                  <c:v>-0.54581965200000004</c:v>
                </c:pt>
                <c:pt idx="221">
                  <c:v>-0.54782823000000003</c:v>
                </c:pt>
                <c:pt idx="222">
                  <c:v>-0.54954234099999999</c:v>
                </c:pt>
                <c:pt idx="223">
                  <c:v>-0.55106202800000004</c:v>
                </c:pt>
                <c:pt idx="224">
                  <c:v>-0.55229980199999995</c:v>
                </c:pt>
                <c:pt idx="225">
                  <c:v>-0.55341581699999998</c:v>
                </c:pt>
                <c:pt idx="226">
                  <c:v>-0.55431494000000003</c:v>
                </c:pt>
                <c:pt idx="227">
                  <c:v>-0.55514903599999998</c:v>
                </c:pt>
                <c:pt idx="228">
                  <c:v>-0.55579107800000005</c:v>
                </c:pt>
                <c:pt idx="229">
                  <c:v>-0.55640668100000001</c:v>
                </c:pt>
                <c:pt idx="230">
                  <c:v>-0.55688701600000001</c:v>
                </c:pt>
                <c:pt idx="231">
                  <c:v>-0.55734641299999998</c:v>
                </c:pt>
                <c:pt idx="232">
                  <c:v>-0.55769338000000002</c:v>
                </c:pt>
                <c:pt idx="233">
                  <c:v>-0.55803238899999996</c:v>
                </c:pt>
                <c:pt idx="234">
                  <c:v>-0.55830641299999995</c:v>
                </c:pt>
                <c:pt idx="235">
                  <c:v>-0.55857353300000001</c:v>
                </c:pt>
                <c:pt idx="236">
                  <c:v>-0.55876631300000001</c:v>
                </c:pt>
                <c:pt idx="237">
                  <c:v>-0.55896302399999998</c:v>
                </c:pt>
                <c:pt idx="238">
                  <c:v>-0.55911459100000005</c:v>
                </c:pt>
                <c:pt idx="239">
                  <c:v>-0.55925786499999997</c:v>
                </c:pt>
                <c:pt idx="240">
                  <c:v>-0.559400589</c:v>
                </c:pt>
                <c:pt idx="241">
                  <c:v>-0.55949767699999997</c:v>
                </c:pt>
                <c:pt idx="242">
                  <c:v>-0.55961293099999998</c:v>
                </c:pt>
                <c:pt idx="243">
                  <c:v>-0.55971137400000004</c:v>
                </c:pt>
                <c:pt idx="244">
                  <c:v>-0.55980388599999997</c:v>
                </c:pt>
                <c:pt idx="245">
                  <c:v>-0.55987753299999998</c:v>
                </c:pt>
                <c:pt idx="246">
                  <c:v>-0.55995408700000004</c:v>
                </c:pt>
                <c:pt idx="247">
                  <c:v>-0.56000287000000004</c:v>
                </c:pt>
                <c:pt idx="248">
                  <c:v>-0.56006658600000003</c:v>
                </c:pt>
                <c:pt idx="249">
                  <c:v>-0.56012792600000005</c:v>
                </c:pt>
                <c:pt idx="250">
                  <c:v>-0.56018568800000001</c:v>
                </c:pt>
                <c:pt idx="251">
                  <c:v>-0.56022918499999996</c:v>
                </c:pt>
                <c:pt idx="252">
                  <c:v>-0.56026564000000001</c:v>
                </c:pt>
                <c:pt idx="253">
                  <c:v>-0.56031615400000001</c:v>
                </c:pt>
                <c:pt idx="254">
                  <c:v>-0.56035905100000005</c:v>
                </c:pt>
                <c:pt idx="255">
                  <c:v>-0.56039078399999998</c:v>
                </c:pt>
                <c:pt idx="256">
                  <c:v>-0.56043412500000001</c:v>
                </c:pt>
                <c:pt idx="257">
                  <c:v>-0.56045577400000002</c:v>
                </c:pt>
                <c:pt idx="258">
                  <c:v>-0.56048708899999999</c:v>
                </c:pt>
                <c:pt idx="259">
                  <c:v>-0.56051178199999996</c:v>
                </c:pt>
                <c:pt idx="260">
                  <c:v>-0.56054059700000003</c:v>
                </c:pt>
                <c:pt idx="261">
                  <c:v>-0.56056620199999996</c:v>
                </c:pt>
                <c:pt idx="262">
                  <c:v>-0.56060416899999999</c:v>
                </c:pt>
                <c:pt idx="263">
                  <c:v>-0.56062065100000003</c:v>
                </c:pt>
                <c:pt idx="264">
                  <c:v>-0.56063991099999999</c:v>
                </c:pt>
                <c:pt idx="265">
                  <c:v>-0.56065138299999995</c:v>
                </c:pt>
                <c:pt idx="266">
                  <c:v>-0.56067301599999997</c:v>
                </c:pt>
                <c:pt idx="267">
                  <c:v>-0.56068126100000004</c:v>
                </c:pt>
                <c:pt idx="268">
                  <c:v>-0.56068784800000004</c:v>
                </c:pt>
                <c:pt idx="269">
                  <c:v>-0.56070286800000002</c:v>
                </c:pt>
                <c:pt idx="270">
                  <c:v>-0.56071105799999998</c:v>
                </c:pt>
                <c:pt idx="271">
                  <c:v>-0.56072124000000001</c:v>
                </c:pt>
                <c:pt idx="272">
                  <c:v>-0.56073402100000003</c:v>
                </c:pt>
                <c:pt idx="273">
                  <c:v>-0.56073471200000002</c:v>
                </c:pt>
                <c:pt idx="274">
                  <c:v>-0.56074246100000003</c:v>
                </c:pt>
                <c:pt idx="275">
                  <c:v>-0.56074647899999996</c:v>
                </c:pt>
                <c:pt idx="276">
                  <c:v>-0.56074604900000002</c:v>
                </c:pt>
                <c:pt idx="277">
                  <c:v>-0.56074711899999996</c:v>
                </c:pt>
                <c:pt idx="278">
                  <c:v>-0.56074336800000002</c:v>
                </c:pt>
                <c:pt idx="279">
                  <c:v>-0.56075032599999997</c:v>
                </c:pt>
                <c:pt idx="280">
                  <c:v>-0.56075436000000001</c:v>
                </c:pt>
                <c:pt idx="281">
                  <c:v>-0.56076362899999999</c:v>
                </c:pt>
                <c:pt idx="282">
                  <c:v>-0.56077068299999999</c:v>
                </c:pt>
                <c:pt idx="283">
                  <c:v>-0.560772783</c:v>
                </c:pt>
                <c:pt idx="284">
                  <c:v>-0.56078042299999997</c:v>
                </c:pt>
                <c:pt idx="285">
                  <c:v>-0.56077690000000002</c:v>
                </c:pt>
                <c:pt idx="286">
                  <c:v>-0.56077897200000004</c:v>
                </c:pt>
                <c:pt idx="287">
                  <c:v>-0.56078340599999998</c:v>
                </c:pt>
                <c:pt idx="288">
                  <c:v>-0.56078976000000003</c:v>
                </c:pt>
                <c:pt idx="289">
                  <c:v>-0.56079711799999998</c:v>
                </c:pt>
                <c:pt idx="290">
                  <c:v>-0.56080493499999995</c:v>
                </c:pt>
                <c:pt idx="291">
                  <c:v>-0.56081529699999999</c:v>
                </c:pt>
                <c:pt idx="292">
                  <c:v>-0.56082577099999997</c:v>
                </c:pt>
                <c:pt idx="293">
                  <c:v>-0.56083827100000005</c:v>
                </c:pt>
                <c:pt idx="294">
                  <c:v>-0.56084504400000001</c:v>
                </c:pt>
                <c:pt idx="295">
                  <c:v>-0.560857987</c:v>
                </c:pt>
                <c:pt idx="296">
                  <c:v>-0.56086617699999997</c:v>
                </c:pt>
                <c:pt idx="297">
                  <c:v>-0.56087948600000004</c:v>
                </c:pt>
                <c:pt idx="298">
                  <c:v>-0.56088766099999998</c:v>
                </c:pt>
                <c:pt idx="299">
                  <c:v>-0.56090346099999999</c:v>
                </c:pt>
                <c:pt idx="300">
                  <c:v>-0.560911677</c:v>
                </c:pt>
                <c:pt idx="301">
                  <c:v>-0.56094134299999998</c:v>
                </c:pt>
                <c:pt idx="302">
                  <c:v>-0.56095328600000005</c:v>
                </c:pt>
                <c:pt idx="303">
                  <c:v>-0.56096192099999997</c:v>
                </c:pt>
                <c:pt idx="304">
                  <c:v>-0.56097210900000005</c:v>
                </c:pt>
                <c:pt idx="305">
                  <c:v>-0.56098903</c:v>
                </c:pt>
                <c:pt idx="306">
                  <c:v>-0.56100319799999998</c:v>
                </c:pt>
                <c:pt idx="307">
                  <c:v>-0.56102276500000003</c:v>
                </c:pt>
                <c:pt idx="308">
                  <c:v>-0.56103563099999998</c:v>
                </c:pt>
                <c:pt idx="309">
                  <c:v>-0.56105169899999996</c:v>
                </c:pt>
                <c:pt idx="310">
                  <c:v>-0.56106315299999998</c:v>
                </c:pt>
                <c:pt idx="311">
                  <c:v>-0.56110004700000005</c:v>
                </c:pt>
                <c:pt idx="312">
                  <c:v>-0.56111442300000003</c:v>
                </c:pt>
                <c:pt idx="313">
                  <c:v>-0.56113209399999997</c:v>
                </c:pt>
                <c:pt idx="314">
                  <c:v>-0.56113942900000002</c:v>
                </c:pt>
                <c:pt idx="315">
                  <c:v>-0.56115792399999997</c:v>
                </c:pt>
                <c:pt idx="316">
                  <c:v>-0.56116253900000002</c:v>
                </c:pt>
                <c:pt idx="317">
                  <c:v>-0.56118385299999995</c:v>
                </c:pt>
                <c:pt idx="318">
                  <c:v>-0.56119576400000004</c:v>
                </c:pt>
                <c:pt idx="319">
                  <c:v>-0.56121308000000003</c:v>
                </c:pt>
                <c:pt idx="320">
                  <c:v>-0.56122468299999995</c:v>
                </c:pt>
                <c:pt idx="321">
                  <c:v>-0.56122724300000004</c:v>
                </c:pt>
                <c:pt idx="322">
                  <c:v>-0.561226267</c:v>
                </c:pt>
                <c:pt idx="323">
                  <c:v>-0.56124318699999998</c:v>
                </c:pt>
                <c:pt idx="324">
                  <c:v>-0.56123994099999996</c:v>
                </c:pt>
                <c:pt idx="325">
                  <c:v>-0.56124602400000001</c:v>
                </c:pt>
                <c:pt idx="326">
                  <c:v>-0.56124162799999999</c:v>
                </c:pt>
                <c:pt idx="327">
                  <c:v>-0.56124545800000003</c:v>
                </c:pt>
                <c:pt idx="328">
                  <c:v>-0.561239975</c:v>
                </c:pt>
                <c:pt idx="329">
                  <c:v>-0.56123595100000001</c:v>
                </c:pt>
                <c:pt idx="330">
                  <c:v>-0.56124817599999999</c:v>
                </c:pt>
                <c:pt idx="331">
                  <c:v>-0.56123536299999999</c:v>
                </c:pt>
                <c:pt idx="332">
                  <c:v>-0.56124565400000004</c:v>
                </c:pt>
                <c:pt idx="333">
                  <c:v>-0.56124073699999999</c:v>
                </c:pt>
                <c:pt idx="334">
                  <c:v>-0.56124008999999997</c:v>
                </c:pt>
                <c:pt idx="335">
                  <c:v>-0.56123076000000005</c:v>
                </c:pt>
                <c:pt idx="336">
                  <c:v>-0.56122529899999996</c:v>
                </c:pt>
                <c:pt idx="337">
                  <c:v>-0.56122851699999998</c:v>
                </c:pt>
                <c:pt idx="338">
                  <c:v>-0.56121799999999999</c:v>
                </c:pt>
                <c:pt idx="339">
                  <c:v>-0.56123058800000003</c:v>
                </c:pt>
                <c:pt idx="340">
                  <c:v>-0.56122159000000005</c:v>
                </c:pt>
                <c:pt idx="341">
                  <c:v>-0.56122640899999998</c:v>
                </c:pt>
                <c:pt idx="342">
                  <c:v>-0.56122203599999998</c:v>
                </c:pt>
                <c:pt idx="343">
                  <c:v>-0.56120863300000001</c:v>
                </c:pt>
                <c:pt idx="344">
                  <c:v>-0.561215456</c:v>
                </c:pt>
                <c:pt idx="345">
                  <c:v>-0.56122209199999995</c:v>
                </c:pt>
                <c:pt idx="346">
                  <c:v>-0.561228591</c:v>
                </c:pt>
                <c:pt idx="347">
                  <c:v>-0.56121591400000004</c:v>
                </c:pt>
                <c:pt idx="348">
                  <c:v>-0.56121600199999999</c:v>
                </c:pt>
                <c:pt idx="349">
                  <c:v>-0.56123128700000002</c:v>
                </c:pt>
                <c:pt idx="350">
                  <c:v>-0.56124282800000003</c:v>
                </c:pt>
                <c:pt idx="351">
                  <c:v>-0.56124556999999997</c:v>
                </c:pt>
                <c:pt idx="352">
                  <c:v>-0.56125706399999997</c:v>
                </c:pt>
                <c:pt idx="353">
                  <c:v>-0.56124951300000003</c:v>
                </c:pt>
                <c:pt idx="354">
                  <c:v>-0.56125064099999999</c:v>
                </c:pt>
                <c:pt idx="355">
                  <c:v>-0.561263238</c:v>
                </c:pt>
                <c:pt idx="356">
                  <c:v>-0.56127100100000005</c:v>
                </c:pt>
                <c:pt idx="357">
                  <c:v>-0.56128510099999995</c:v>
                </c:pt>
                <c:pt idx="358">
                  <c:v>-0.56129023700000003</c:v>
                </c:pt>
                <c:pt idx="359">
                  <c:v>-0.56131118099999999</c:v>
                </c:pt>
                <c:pt idx="360">
                  <c:v>-0.56132476499999995</c:v>
                </c:pt>
                <c:pt idx="361">
                  <c:v>-0.56133664400000005</c:v>
                </c:pt>
                <c:pt idx="362">
                  <c:v>-0.56134984700000001</c:v>
                </c:pt>
                <c:pt idx="363">
                  <c:v>-0.56136184499999997</c:v>
                </c:pt>
                <c:pt idx="364">
                  <c:v>-0.56137593799999996</c:v>
                </c:pt>
                <c:pt idx="365">
                  <c:v>-0.56138772999999997</c:v>
                </c:pt>
                <c:pt idx="366">
                  <c:v>-0.56139478700000001</c:v>
                </c:pt>
                <c:pt idx="367">
                  <c:v>-0.56141263900000005</c:v>
                </c:pt>
                <c:pt idx="368">
                  <c:v>-0.56143480099999998</c:v>
                </c:pt>
                <c:pt idx="369">
                  <c:v>-0.56144614900000001</c:v>
                </c:pt>
                <c:pt idx="370">
                  <c:v>-0.561455649</c:v>
                </c:pt>
                <c:pt idx="371">
                  <c:v>-0.56146929199999995</c:v>
                </c:pt>
                <c:pt idx="372">
                  <c:v>-0.56148195300000003</c:v>
                </c:pt>
                <c:pt idx="373">
                  <c:v>-0.56148723099999998</c:v>
                </c:pt>
                <c:pt idx="374">
                  <c:v>-0.56149492199999995</c:v>
                </c:pt>
                <c:pt idx="375">
                  <c:v>-0.56149838100000005</c:v>
                </c:pt>
                <c:pt idx="376">
                  <c:v>-0.56150922199999997</c:v>
                </c:pt>
                <c:pt idx="377">
                  <c:v>-0.56152017200000004</c:v>
                </c:pt>
                <c:pt idx="378">
                  <c:v>-0.56153192500000004</c:v>
                </c:pt>
                <c:pt idx="379">
                  <c:v>-0.56154149499999995</c:v>
                </c:pt>
                <c:pt idx="380">
                  <c:v>-0.56153968600000004</c:v>
                </c:pt>
                <c:pt idx="381">
                  <c:v>-0.56154352699999999</c:v>
                </c:pt>
                <c:pt idx="382">
                  <c:v>-0.56154706499999996</c:v>
                </c:pt>
                <c:pt idx="383">
                  <c:v>-0.56154702999999995</c:v>
                </c:pt>
                <c:pt idx="384">
                  <c:v>-0.56154278000000002</c:v>
                </c:pt>
                <c:pt idx="385">
                  <c:v>-0.56154311300000004</c:v>
                </c:pt>
                <c:pt idx="386">
                  <c:v>-0.56153606300000003</c:v>
                </c:pt>
                <c:pt idx="387">
                  <c:v>-0.56154064400000003</c:v>
                </c:pt>
                <c:pt idx="388">
                  <c:v>-0.56154075999999997</c:v>
                </c:pt>
                <c:pt idx="389">
                  <c:v>-0.56154032899999995</c:v>
                </c:pt>
                <c:pt idx="390">
                  <c:v>-0.56152741900000003</c:v>
                </c:pt>
                <c:pt idx="391">
                  <c:v>-0.56151347200000001</c:v>
                </c:pt>
                <c:pt idx="392">
                  <c:v>-0.56150355799999996</c:v>
                </c:pt>
                <c:pt idx="393">
                  <c:v>-0.56149564299999999</c:v>
                </c:pt>
                <c:pt idx="394">
                  <c:v>-0.56148494000000004</c:v>
                </c:pt>
                <c:pt idx="395">
                  <c:v>-0.561482276</c:v>
                </c:pt>
                <c:pt idx="396">
                  <c:v>-0.561475952</c:v>
                </c:pt>
                <c:pt idx="397">
                  <c:v>-0.56147147200000003</c:v>
                </c:pt>
                <c:pt idx="398">
                  <c:v>-0.56146578000000003</c:v>
                </c:pt>
                <c:pt idx="399">
                  <c:v>-0.56146900499999997</c:v>
                </c:pt>
                <c:pt idx="400">
                  <c:v>-0.56146264300000004</c:v>
                </c:pt>
                <c:pt idx="401">
                  <c:v>-0.56146761199999995</c:v>
                </c:pt>
                <c:pt idx="402">
                  <c:v>-0.56145779500000004</c:v>
                </c:pt>
                <c:pt idx="403">
                  <c:v>-0.56145628000000003</c:v>
                </c:pt>
                <c:pt idx="404">
                  <c:v>-0.56145222800000005</c:v>
                </c:pt>
                <c:pt idx="405">
                  <c:v>-0.56145791300000003</c:v>
                </c:pt>
                <c:pt idx="406">
                  <c:v>-0.56145904000000002</c:v>
                </c:pt>
                <c:pt idx="407">
                  <c:v>-0.56147201499999999</c:v>
                </c:pt>
                <c:pt idx="408">
                  <c:v>-0.561478955</c:v>
                </c:pt>
                <c:pt idx="409">
                  <c:v>-0.56148435600000002</c:v>
                </c:pt>
                <c:pt idx="410">
                  <c:v>-0.56148726699999996</c:v>
                </c:pt>
                <c:pt idx="411">
                  <c:v>-0.56148628899999997</c:v>
                </c:pt>
                <c:pt idx="412">
                  <c:v>-0.56149738299999996</c:v>
                </c:pt>
                <c:pt idx="413">
                  <c:v>-0.56149865600000004</c:v>
                </c:pt>
                <c:pt idx="414">
                  <c:v>-0.56149896300000002</c:v>
                </c:pt>
                <c:pt idx="415">
                  <c:v>-0.561505382</c:v>
                </c:pt>
                <c:pt idx="416">
                  <c:v>-0.56152363100000002</c:v>
                </c:pt>
                <c:pt idx="417">
                  <c:v>-0.56152960900000004</c:v>
                </c:pt>
                <c:pt idx="418">
                  <c:v>-0.56155315500000003</c:v>
                </c:pt>
                <c:pt idx="419">
                  <c:v>-0.56154322700000003</c:v>
                </c:pt>
                <c:pt idx="420">
                  <c:v>-0.56156207300000005</c:v>
                </c:pt>
                <c:pt idx="421">
                  <c:v>-0.56157281199999998</c:v>
                </c:pt>
                <c:pt idx="422">
                  <c:v>-0.56158855299999999</c:v>
                </c:pt>
                <c:pt idx="423">
                  <c:v>-0.56159756699999996</c:v>
                </c:pt>
                <c:pt idx="424">
                  <c:v>-0.56160299899999999</c:v>
                </c:pt>
                <c:pt idx="425">
                  <c:v>-0.56162219899999999</c:v>
                </c:pt>
                <c:pt idx="426">
                  <c:v>-0.56165086099999995</c:v>
                </c:pt>
                <c:pt idx="427">
                  <c:v>-0.56166425600000003</c:v>
                </c:pt>
                <c:pt idx="428">
                  <c:v>-0.561674699</c:v>
                </c:pt>
                <c:pt idx="429">
                  <c:v>-0.56169027900000001</c:v>
                </c:pt>
                <c:pt idx="430">
                  <c:v>-0.56169702099999996</c:v>
                </c:pt>
                <c:pt idx="431">
                  <c:v>-0.56171499999999996</c:v>
                </c:pt>
                <c:pt idx="432">
                  <c:v>-0.56172439399999996</c:v>
                </c:pt>
                <c:pt idx="433">
                  <c:v>-0.561728385</c:v>
                </c:pt>
                <c:pt idx="434">
                  <c:v>-0.56173507499999997</c:v>
                </c:pt>
                <c:pt idx="435">
                  <c:v>-0.56173939900000003</c:v>
                </c:pt>
                <c:pt idx="436">
                  <c:v>-0.56174305700000005</c:v>
                </c:pt>
                <c:pt idx="437">
                  <c:v>-0.56176576</c:v>
                </c:pt>
                <c:pt idx="438">
                  <c:v>-0.56175980000000003</c:v>
                </c:pt>
                <c:pt idx="439">
                  <c:v>-0.56175983699999998</c:v>
                </c:pt>
                <c:pt idx="440">
                  <c:v>-0.56175451399999998</c:v>
                </c:pt>
                <c:pt idx="441">
                  <c:v>-0.56175295199999997</c:v>
                </c:pt>
                <c:pt idx="442">
                  <c:v>-0.56175746800000004</c:v>
                </c:pt>
                <c:pt idx="443">
                  <c:v>-0.56175209699999995</c:v>
                </c:pt>
                <c:pt idx="444">
                  <c:v>-0.56173537900000003</c:v>
                </c:pt>
                <c:pt idx="445">
                  <c:v>-0.56173923100000001</c:v>
                </c:pt>
                <c:pt idx="446">
                  <c:v>-0.56175029799999998</c:v>
                </c:pt>
                <c:pt idx="447">
                  <c:v>-0.56174578200000003</c:v>
                </c:pt>
                <c:pt idx="448">
                  <c:v>-0.56174089800000004</c:v>
                </c:pt>
                <c:pt idx="449">
                  <c:v>-0.56173398399999996</c:v>
                </c:pt>
                <c:pt idx="450">
                  <c:v>-0.56171884999999999</c:v>
                </c:pt>
                <c:pt idx="451">
                  <c:v>-0.56172337800000005</c:v>
                </c:pt>
                <c:pt idx="452">
                  <c:v>-0.56171081700000003</c:v>
                </c:pt>
                <c:pt idx="453">
                  <c:v>-0.56170515899999995</c:v>
                </c:pt>
                <c:pt idx="454">
                  <c:v>-0.56169895299999995</c:v>
                </c:pt>
                <c:pt idx="455">
                  <c:v>-0.56169891299999997</c:v>
                </c:pt>
                <c:pt idx="456">
                  <c:v>-0.56170339499999999</c:v>
                </c:pt>
                <c:pt idx="457">
                  <c:v>-0.561701542</c:v>
                </c:pt>
                <c:pt idx="458">
                  <c:v>-0.56169012399999996</c:v>
                </c:pt>
                <c:pt idx="459">
                  <c:v>-0.56168468299999996</c:v>
                </c:pt>
                <c:pt idx="460">
                  <c:v>-0.56167499099999996</c:v>
                </c:pt>
                <c:pt idx="461">
                  <c:v>-0.56167813</c:v>
                </c:pt>
                <c:pt idx="462">
                  <c:v>-0.56168715800000002</c:v>
                </c:pt>
                <c:pt idx="463">
                  <c:v>-0.56167929299999997</c:v>
                </c:pt>
                <c:pt idx="464">
                  <c:v>-0.56167252300000003</c:v>
                </c:pt>
                <c:pt idx="465">
                  <c:v>-0.56167202699999996</c:v>
                </c:pt>
                <c:pt idx="466">
                  <c:v>-0.56167792800000005</c:v>
                </c:pt>
                <c:pt idx="467">
                  <c:v>-0.561693624</c:v>
                </c:pt>
                <c:pt idx="468">
                  <c:v>-0.56169900699999997</c:v>
                </c:pt>
                <c:pt idx="469">
                  <c:v>-0.56169533999999999</c:v>
                </c:pt>
                <c:pt idx="470">
                  <c:v>-0.56169817499999997</c:v>
                </c:pt>
                <c:pt idx="471">
                  <c:v>-0.56169622600000002</c:v>
                </c:pt>
                <c:pt idx="472">
                  <c:v>-0.56170685399999998</c:v>
                </c:pt>
                <c:pt idx="473">
                  <c:v>-0.56172373499999995</c:v>
                </c:pt>
                <c:pt idx="474">
                  <c:v>-0.561736448</c:v>
                </c:pt>
                <c:pt idx="475">
                  <c:v>-0.56174587399999998</c:v>
                </c:pt>
                <c:pt idx="476">
                  <c:v>-0.56175032800000002</c:v>
                </c:pt>
                <c:pt idx="477">
                  <c:v>-0.56176527899999995</c:v>
                </c:pt>
                <c:pt idx="478">
                  <c:v>-0.561776626</c:v>
                </c:pt>
                <c:pt idx="479">
                  <c:v>-0.56178578499999998</c:v>
                </c:pt>
                <c:pt idx="480">
                  <c:v>-0.56178615300000001</c:v>
                </c:pt>
                <c:pt idx="481">
                  <c:v>-0.56179531800000004</c:v>
                </c:pt>
                <c:pt idx="482">
                  <c:v>-0.56180661799999998</c:v>
                </c:pt>
                <c:pt idx="483">
                  <c:v>-0.56181389800000003</c:v>
                </c:pt>
                <c:pt idx="484">
                  <c:v>-0.56183071500000004</c:v>
                </c:pt>
                <c:pt idx="485">
                  <c:v>-0.56184495700000003</c:v>
                </c:pt>
                <c:pt idx="486">
                  <c:v>-0.56185176599999997</c:v>
                </c:pt>
                <c:pt idx="487">
                  <c:v>-0.56186283299999995</c:v>
                </c:pt>
                <c:pt idx="488">
                  <c:v>-0.561868115</c:v>
                </c:pt>
                <c:pt idx="489">
                  <c:v>-0.56188034899999995</c:v>
                </c:pt>
                <c:pt idx="490">
                  <c:v>-0.56188489600000002</c:v>
                </c:pt>
                <c:pt idx="491">
                  <c:v>-0.56188788099999998</c:v>
                </c:pt>
                <c:pt idx="492">
                  <c:v>-0.56189830299999999</c:v>
                </c:pt>
                <c:pt idx="493">
                  <c:v>-0.56190258599999998</c:v>
                </c:pt>
                <c:pt idx="494">
                  <c:v>-0.56192587100000002</c:v>
                </c:pt>
                <c:pt idx="495">
                  <c:v>-0.56192283899999995</c:v>
                </c:pt>
                <c:pt idx="496">
                  <c:v>-0.56192964899999998</c:v>
                </c:pt>
                <c:pt idx="497">
                  <c:v>-0.56192602300000005</c:v>
                </c:pt>
                <c:pt idx="498">
                  <c:v>-0.56192255400000002</c:v>
                </c:pt>
                <c:pt idx="499">
                  <c:v>-0.56192593099999999</c:v>
                </c:pt>
                <c:pt idx="500">
                  <c:v>-0.56191775899999996</c:v>
                </c:pt>
                <c:pt idx="501">
                  <c:v>-0.56192033299999999</c:v>
                </c:pt>
                <c:pt idx="502">
                  <c:v>-0.56191631399999997</c:v>
                </c:pt>
                <c:pt idx="503">
                  <c:v>-0.56190494899999999</c:v>
                </c:pt>
                <c:pt idx="504">
                  <c:v>-0.56190840900000005</c:v>
                </c:pt>
                <c:pt idx="505">
                  <c:v>-0.56189824700000002</c:v>
                </c:pt>
                <c:pt idx="506">
                  <c:v>-0.56188656400000003</c:v>
                </c:pt>
                <c:pt idx="507">
                  <c:v>-0.56188592999999998</c:v>
                </c:pt>
                <c:pt idx="508">
                  <c:v>-0.56187635700000005</c:v>
                </c:pt>
                <c:pt idx="509">
                  <c:v>-0.56185976199999998</c:v>
                </c:pt>
                <c:pt idx="510">
                  <c:v>-0.56185504100000006</c:v>
                </c:pt>
                <c:pt idx="511">
                  <c:v>-0.56184207200000003</c:v>
                </c:pt>
                <c:pt idx="512">
                  <c:v>-0.56184886999999994</c:v>
                </c:pt>
                <c:pt idx="513">
                  <c:v>-0.56185310600000005</c:v>
                </c:pt>
                <c:pt idx="514">
                  <c:v>-0.56183687299999996</c:v>
                </c:pt>
                <c:pt idx="515">
                  <c:v>-0.56183057800000002</c:v>
                </c:pt>
                <c:pt idx="516">
                  <c:v>-0.56182907999999998</c:v>
                </c:pt>
                <c:pt idx="517">
                  <c:v>-0.561832475</c:v>
                </c:pt>
                <c:pt idx="518">
                  <c:v>-0.56183164699999999</c:v>
                </c:pt>
                <c:pt idx="519">
                  <c:v>-0.56182550600000003</c:v>
                </c:pt>
                <c:pt idx="520">
                  <c:v>-0.56181999999999999</c:v>
                </c:pt>
                <c:pt idx="521">
                  <c:v>-0.56182079200000001</c:v>
                </c:pt>
                <c:pt idx="522">
                  <c:v>-0.56182376300000003</c:v>
                </c:pt>
                <c:pt idx="523">
                  <c:v>-0.56183444199999999</c:v>
                </c:pt>
                <c:pt idx="524">
                  <c:v>-0.56184431199999996</c:v>
                </c:pt>
                <c:pt idx="525">
                  <c:v>-0.56183740800000004</c:v>
                </c:pt>
                <c:pt idx="526">
                  <c:v>-0.56183940300000001</c:v>
                </c:pt>
                <c:pt idx="527">
                  <c:v>-0.561845398</c:v>
                </c:pt>
                <c:pt idx="528">
                  <c:v>-0.56184814800000005</c:v>
                </c:pt>
                <c:pt idx="529">
                  <c:v>-0.56185395999999999</c:v>
                </c:pt>
                <c:pt idx="530">
                  <c:v>-0.56185122499999995</c:v>
                </c:pt>
                <c:pt idx="531">
                  <c:v>-0.56186369300000005</c:v>
                </c:pt>
                <c:pt idx="532">
                  <c:v>-0.56187956699999997</c:v>
                </c:pt>
                <c:pt idx="533">
                  <c:v>-0.56188414600000003</c:v>
                </c:pt>
                <c:pt idx="534">
                  <c:v>-0.56189404700000001</c:v>
                </c:pt>
                <c:pt idx="535">
                  <c:v>-0.56190620000000002</c:v>
                </c:pt>
                <c:pt idx="536">
                  <c:v>-0.56191814900000003</c:v>
                </c:pt>
                <c:pt idx="537">
                  <c:v>-0.56192436599999995</c:v>
                </c:pt>
                <c:pt idx="538">
                  <c:v>-0.56193529799999997</c:v>
                </c:pt>
                <c:pt idx="539">
                  <c:v>-0.56194515099999998</c:v>
                </c:pt>
                <c:pt idx="540">
                  <c:v>-0.56195971700000003</c:v>
                </c:pt>
                <c:pt idx="541">
                  <c:v>-0.56197682100000002</c:v>
                </c:pt>
                <c:pt idx="542">
                  <c:v>-0.56199120599999997</c:v>
                </c:pt>
                <c:pt idx="543">
                  <c:v>-0.56200411100000003</c:v>
                </c:pt>
                <c:pt idx="544">
                  <c:v>-0.56201462300000005</c:v>
                </c:pt>
                <c:pt idx="545">
                  <c:v>-0.56203412900000005</c:v>
                </c:pt>
                <c:pt idx="546">
                  <c:v>-0.56204872500000003</c:v>
                </c:pt>
                <c:pt idx="547">
                  <c:v>-0.56205311899999999</c:v>
                </c:pt>
                <c:pt idx="548">
                  <c:v>-0.56205589</c:v>
                </c:pt>
                <c:pt idx="549">
                  <c:v>-0.562063549</c:v>
                </c:pt>
                <c:pt idx="550">
                  <c:v>-0.56207097500000003</c:v>
                </c:pt>
                <c:pt idx="551">
                  <c:v>-0.56208346499999995</c:v>
                </c:pt>
                <c:pt idx="552">
                  <c:v>-0.56209262699999996</c:v>
                </c:pt>
                <c:pt idx="553">
                  <c:v>-0.56209098899999999</c:v>
                </c:pt>
                <c:pt idx="554">
                  <c:v>-0.56209728000000003</c:v>
                </c:pt>
                <c:pt idx="555">
                  <c:v>-0.56209680200000001</c:v>
                </c:pt>
                <c:pt idx="556">
                  <c:v>-0.56209355500000002</c:v>
                </c:pt>
                <c:pt idx="557">
                  <c:v>-0.56209387600000005</c:v>
                </c:pt>
                <c:pt idx="558">
                  <c:v>-0.56208987700000002</c:v>
                </c:pt>
                <c:pt idx="559">
                  <c:v>-0.56208571399999996</c:v>
                </c:pt>
                <c:pt idx="560">
                  <c:v>-0.562082321</c:v>
                </c:pt>
                <c:pt idx="561">
                  <c:v>-0.56208012299999999</c:v>
                </c:pt>
                <c:pt idx="562">
                  <c:v>-0.56207952400000005</c:v>
                </c:pt>
                <c:pt idx="563">
                  <c:v>-0.56207227100000001</c:v>
                </c:pt>
                <c:pt idx="564">
                  <c:v>-0.56206858699999995</c:v>
                </c:pt>
                <c:pt idx="565">
                  <c:v>-0.56206317100000003</c:v>
                </c:pt>
                <c:pt idx="566">
                  <c:v>-0.56205027100000005</c:v>
                </c:pt>
                <c:pt idx="567">
                  <c:v>-0.56204041000000005</c:v>
                </c:pt>
                <c:pt idx="568">
                  <c:v>-0.56203480299999997</c:v>
                </c:pt>
                <c:pt idx="569">
                  <c:v>-0.56202553600000005</c:v>
                </c:pt>
                <c:pt idx="570">
                  <c:v>-0.56201754699999995</c:v>
                </c:pt>
                <c:pt idx="571">
                  <c:v>-0.56201655399999995</c:v>
                </c:pt>
                <c:pt idx="572">
                  <c:v>-0.56201230700000004</c:v>
                </c:pt>
                <c:pt idx="573">
                  <c:v>-0.56200125999999995</c:v>
                </c:pt>
                <c:pt idx="574">
                  <c:v>-0.56200397499999999</c:v>
                </c:pt>
                <c:pt idx="575">
                  <c:v>-0.56199934299999998</c:v>
                </c:pt>
                <c:pt idx="576">
                  <c:v>-0.561989815</c:v>
                </c:pt>
                <c:pt idx="577">
                  <c:v>-0.56199063900000001</c:v>
                </c:pt>
                <c:pt idx="578">
                  <c:v>-0.56198460900000002</c:v>
                </c:pt>
                <c:pt idx="579">
                  <c:v>-0.56198872700000002</c:v>
                </c:pt>
                <c:pt idx="580">
                  <c:v>-0.56198537599999998</c:v>
                </c:pt>
                <c:pt idx="581">
                  <c:v>-0.56198638499999998</c:v>
                </c:pt>
                <c:pt idx="582">
                  <c:v>-0.56199040499999997</c:v>
                </c:pt>
                <c:pt idx="583">
                  <c:v>-0.56199223600000003</c:v>
                </c:pt>
                <c:pt idx="584">
                  <c:v>-0.56200391299999997</c:v>
                </c:pt>
                <c:pt idx="585">
                  <c:v>-0.56200592599999999</c:v>
                </c:pt>
                <c:pt idx="586">
                  <c:v>-0.56200694900000003</c:v>
                </c:pt>
                <c:pt idx="587">
                  <c:v>-0.56201350699999997</c:v>
                </c:pt>
                <c:pt idx="588">
                  <c:v>-0.56202097200000001</c:v>
                </c:pt>
                <c:pt idx="589">
                  <c:v>-0.56203500799999995</c:v>
                </c:pt>
                <c:pt idx="590">
                  <c:v>-0.56205361200000004</c:v>
                </c:pt>
                <c:pt idx="591">
                  <c:v>-0.56206628599999997</c:v>
                </c:pt>
                <c:pt idx="592">
                  <c:v>-0.562075934</c:v>
                </c:pt>
                <c:pt idx="593">
                  <c:v>-0.56208830200000004</c:v>
                </c:pt>
                <c:pt idx="594">
                  <c:v>-0.56210273600000005</c:v>
                </c:pt>
                <c:pt idx="595">
                  <c:v>-0.56211374400000003</c:v>
                </c:pt>
                <c:pt idx="596">
                  <c:v>-0.56211834999999999</c:v>
                </c:pt>
                <c:pt idx="597">
                  <c:v>-0.56212694900000004</c:v>
                </c:pt>
                <c:pt idx="598">
                  <c:v>-0.56214118899999999</c:v>
                </c:pt>
                <c:pt idx="599">
                  <c:v>-0.56215099999999996</c:v>
                </c:pt>
                <c:pt idx="600">
                  <c:v>-0.56218728299999998</c:v>
                </c:pt>
                <c:pt idx="601">
                  <c:v>-0.56218327700000004</c:v>
                </c:pt>
                <c:pt idx="602">
                  <c:v>-0.56220676400000003</c:v>
                </c:pt>
                <c:pt idx="603">
                  <c:v>-0.56220947499999996</c:v>
                </c:pt>
                <c:pt idx="604">
                  <c:v>-0.56222222700000002</c:v>
                </c:pt>
                <c:pt idx="605">
                  <c:v>-0.56223839799999997</c:v>
                </c:pt>
                <c:pt idx="606">
                  <c:v>-0.56223606299999995</c:v>
                </c:pt>
                <c:pt idx="607">
                  <c:v>-0.56225218499999996</c:v>
                </c:pt>
                <c:pt idx="608">
                  <c:v>-0.56225476699999999</c:v>
                </c:pt>
                <c:pt idx="609">
                  <c:v>-0.56226071499999997</c:v>
                </c:pt>
                <c:pt idx="610">
                  <c:v>-0.56227904500000003</c:v>
                </c:pt>
                <c:pt idx="611">
                  <c:v>-0.56227209300000003</c:v>
                </c:pt>
                <c:pt idx="612">
                  <c:v>-0.562275478</c:v>
                </c:pt>
                <c:pt idx="613">
                  <c:v>-0.56227568000000006</c:v>
                </c:pt>
                <c:pt idx="614">
                  <c:v>-0.56226786399999995</c:v>
                </c:pt>
                <c:pt idx="615">
                  <c:v>-0.56226916000000005</c:v>
                </c:pt>
                <c:pt idx="616">
                  <c:v>-0.56226348900000001</c:v>
                </c:pt>
                <c:pt idx="617">
                  <c:v>-0.56225802499999999</c:v>
                </c:pt>
                <c:pt idx="618">
                  <c:v>-0.56224775299999996</c:v>
                </c:pt>
                <c:pt idx="619">
                  <c:v>-0.56225465699999999</c:v>
                </c:pt>
                <c:pt idx="620">
                  <c:v>-0.56224367900000005</c:v>
                </c:pt>
                <c:pt idx="621">
                  <c:v>-0.56222887399999999</c:v>
                </c:pt>
                <c:pt idx="622">
                  <c:v>-0.56221683899999997</c:v>
                </c:pt>
                <c:pt idx="623">
                  <c:v>-0.56220384000000001</c:v>
                </c:pt>
                <c:pt idx="624">
                  <c:v>-0.56220348600000003</c:v>
                </c:pt>
                <c:pt idx="625">
                  <c:v>-0.56218999300000005</c:v>
                </c:pt>
                <c:pt idx="626">
                  <c:v>-0.56217267999999998</c:v>
                </c:pt>
                <c:pt idx="627">
                  <c:v>-0.56216226999999996</c:v>
                </c:pt>
                <c:pt idx="628">
                  <c:v>-0.56215133799999994</c:v>
                </c:pt>
                <c:pt idx="629">
                  <c:v>-0.56215829799999995</c:v>
                </c:pt>
                <c:pt idx="630">
                  <c:v>-0.56215050499999997</c:v>
                </c:pt>
                <c:pt idx="631">
                  <c:v>-0.56213791999999996</c:v>
                </c:pt>
                <c:pt idx="632">
                  <c:v>-0.56212694100000005</c:v>
                </c:pt>
                <c:pt idx="633">
                  <c:v>-0.56211946999999995</c:v>
                </c:pt>
                <c:pt idx="634">
                  <c:v>-0.56212348300000003</c:v>
                </c:pt>
                <c:pt idx="635">
                  <c:v>-0.56211857399999998</c:v>
                </c:pt>
                <c:pt idx="636">
                  <c:v>-0.56211313299999999</c:v>
                </c:pt>
                <c:pt idx="637">
                  <c:v>-0.56211343499999999</c:v>
                </c:pt>
                <c:pt idx="638">
                  <c:v>-0.56211633599999999</c:v>
                </c:pt>
                <c:pt idx="639">
                  <c:v>-0.56212114099999999</c:v>
                </c:pt>
                <c:pt idx="640">
                  <c:v>-0.56211887800000004</c:v>
                </c:pt>
                <c:pt idx="641">
                  <c:v>-0.56211603499999996</c:v>
                </c:pt>
                <c:pt idx="642">
                  <c:v>-0.56212130400000004</c:v>
                </c:pt>
                <c:pt idx="643">
                  <c:v>-0.56211705599999995</c:v>
                </c:pt>
                <c:pt idx="644">
                  <c:v>-0.56211777299999999</c:v>
                </c:pt>
                <c:pt idx="645">
                  <c:v>-0.56212422100000003</c:v>
                </c:pt>
                <c:pt idx="646">
                  <c:v>-0.56213286500000004</c:v>
                </c:pt>
                <c:pt idx="647">
                  <c:v>-0.56213802199999996</c:v>
                </c:pt>
                <c:pt idx="648">
                  <c:v>-0.56214941799999996</c:v>
                </c:pt>
                <c:pt idx="649">
                  <c:v>-0.56216420700000003</c:v>
                </c:pt>
                <c:pt idx="650">
                  <c:v>-0.56216698399999998</c:v>
                </c:pt>
                <c:pt idx="651">
                  <c:v>-0.56217188699999998</c:v>
                </c:pt>
                <c:pt idx="652">
                  <c:v>-0.56218436800000005</c:v>
                </c:pt>
                <c:pt idx="653">
                  <c:v>-0.56218716700000004</c:v>
                </c:pt>
                <c:pt idx="654">
                  <c:v>-0.56219719199999996</c:v>
                </c:pt>
                <c:pt idx="655">
                  <c:v>-0.562213411</c:v>
                </c:pt>
                <c:pt idx="656">
                  <c:v>-0.56222525800000001</c:v>
                </c:pt>
                <c:pt idx="657">
                  <c:v>-0.56223905500000004</c:v>
                </c:pt>
                <c:pt idx="658">
                  <c:v>-0.56225316800000003</c:v>
                </c:pt>
                <c:pt idx="659">
                  <c:v>-0.562265405</c:v>
                </c:pt>
                <c:pt idx="660">
                  <c:v>-0.56227683699999997</c:v>
                </c:pt>
                <c:pt idx="661">
                  <c:v>-0.562284267</c:v>
                </c:pt>
                <c:pt idx="662">
                  <c:v>-0.562293618</c:v>
                </c:pt>
                <c:pt idx="663">
                  <c:v>-0.56229958199999996</c:v>
                </c:pt>
                <c:pt idx="664">
                  <c:v>-0.56230538600000002</c:v>
                </c:pt>
                <c:pt idx="665">
                  <c:v>-0.56231120899999998</c:v>
                </c:pt>
                <c:pt idx="666">
                  <c:v>-0.56231340900000004</c:v>
                </c:pt>
                <c:pt idx="667">
                  <c:v>-0.56232205400000002</c:v>
                </c:pt>
                <c:pt idx="668">
                  <c:v>-0.56233442199999994</c:v>
                </c:pt>
                <c:pt idx="669">
                  <c:v>-0.56233942999999997</c:v>
                </c:pt>
                <c:pt idx="670">
                  <c:v>-0.56232758199999999</c:v>
                </c:pt>
                <c:pt idx="671">
                  <c:v>-0.56232407500000003</c:v>
                </c:pt>
                <c:pt idx="672">
                  <c:v>-0.56232948500000002</c:v>
                </c:pt>
                <c:pt idx="673">
                  <c:v>-0.56232468499999999</c:v>
                </c:pt>
                <c:pt idx="674">
                  <c:v>-0.56231942199999996</c:v>
                </c:pt>
                <c:pt idx="675">
                  <c:v>-0.562307432</c:v>
                </c:pt>
                <c:pt idx="676">
                  <c:v>-0.56230561499999998</c:v>
                </c:pt>
                <c:pt idx="677">
                  <c:v>-0.56230834600000001</c:v>
                </c:pt>
                <c:pt idx="678">
                  <c:v>-0.56229585000000004</c:v>
                </c:pt>
                <c:pt idx="679">
                  <c:v>-0.56228560500000002</c:v>
                </c:pt>
                <c:pt idx="680">
                  <c:v>-0.56227044400000004</c:v>
                </c:pt>
                <c:pt idx="681">
                  <c:v>-0.56226490500000004</c:v>
                </c:pt>
                <c:pt idx="682">
                  <c:v>-0.56226134000000005</c:v>
                </c:pt>
                <c:pt idx="683">
                  <c:v>-0.56224022799999995</c:v>
                </c:pt>
                <c:pt idx="684">
                  <c:v>-0.56222374500000005</c:v>
                </c:pt>
                <c:pt idx="685">
                  <c:v>-0.56221324500000003</c:v>
                </c:pt>
                <c:pt idx="686">
                  <c:v>-0.56221434400000003</c:v>
                </c:pt>
                <c:pt idx="687">
                  <c:v>-0.56221757400000005</c:v>
                </c:pt>
                <c:pt idx="688">
                  <c:v>-0.56220104199999998</c:v>
                </c:pt>
                <c:pt idx="689">
                  <c:v>-0.56219365200000004</c:v>
                </c:pt>
                <c:pt idx="690">
                  <c:v>-0.56218539700000003</c:v>
                </c:pt>
                <c:pt idx="691">
                  <c:v>-0.56218004099999996</c:v>
                </c:pt>
                <c:pt idx="692">
                  <c:v>-0.56217308799999999</c:v>
                </c:pt>
                <c:pt idx="693">
                  <c:v>-0.56216310800000002</c:v>
                </c:pt>
                <c:pt idx="694">
                  <c:v>-0.56216335799999995</c:v>
                </c:pt>
                <c:pt idx="695">
                  <c:v>-0.56216071000000001</c:v>
                </c:pt>
                <c:pt idx="696">
                  <c:v>-0.56216712300000005</c:v>
                </c:pt>
                <c:pt idx="697">
                  <c:v>-0.56216855899999996</c:v>
                </c:pt>
                <c:pt idx="698">
                  <c:v>-0.56215944699999998</c:v>
                </c:pt>
                <c:pt idx="699">
                  <c:v>-0.562163423</c:v>
                </c:pt>
                <c:pt idx="700">
                  <c:v>-0.56215787900000003</c:v>
                </c:pt>
                <c:pt idx="701">
                  <c:v>-0.562164832</c:v>
                </c:pt>
                <c:pt idx="702">
                  <c:v>-0.56217297700000002</c:v>
                </c:pt>
                <c:pt idx="703">
                  <c:v>-0.562163839</c:v>
                </c:pt>
                <c:pt idx="704">
                  <c:v>-0.56217262499999998</c:v>
                </c:pt>
                <c:pt idx="705">
                  <c:v>-0.56217529399999999</c:v>
                </c:pt>
                <c:pt idx="706">
                  <c:v>-0.56218878500000002</c:v>
                </c:pt>
                <c:pt idx="707">
                  <c:v>-0.56219760399999996</c:v>
                </c:pt>
                <c:pt idx="708">
                  <c:v>-0.56220671899999997</c:v>
                </c:pt>
                <c:pt idx="709">
                  <c:v>-0.56221413899999995</c:v>
                </c:pt>
                <c:pt idx="710">
                  <c:v>-0.56221724200000001</c:v>
                </c:pt>
                <c:pt idx="711">
                  <c:v>-0.56222725900000003</c:v>
                </c:pt>
                <c:pt idx="712">
                  <c:v>-0.56223021799999995</c:v>
                </c:pt>
                <c:pt idx="713">
                  <c:v>-0.56224180999999995</c:v>
                </c:pt>
                <c:pt idx="714">
                  <c:v>-0.56224660699999995</c:v>
                </c:pt>
                <c:pt idx="715">
                  <c:v>-0.56226478899999999</c:v>
                </c:pt>
                <c:pt idx="716">
                  <c:v>-0.56227739600000004</c:v>
                </c:pt>
                <c:pt idx="717">
                  <c:v>-0.56228493199999996</c:v>
                </c:pt>
                <c:pt idx="718">
                  <c:v>-0.56229069899999995</c:v>
                </c:pt>
                <c:pt idx="719">
                  <c:v>-0.562307844</c:v>
                </c:pt>
                <c:pt idx="720">
                  <c:v>-0.56232155800000005</c:v>
                </c:pt>
                <c:pt idx="721">
                  <c:v>-0.56232120200000002</c:v>
                </c:pt>
                <c:pt idx="722">
                  <c:v>-0.56231959399999998</c:v>
                </c:pt>
                <c:pt idx="723">
                  <c:v>-0.56232331400000002</c:v>
                </c:pt>
                <c:pt idx="724">
                  <c:v>-0.56233686000000005</c:v>
                </c:pt>
                <c:pt idx="725">
                  <c:v>-0.56235279699999996</c:v>
                </c:pt>
                <c:pt idx="726">
                  <c:v>-0.56234891600000003</c:v>
                </c:pt>
                <c:pt idx="727">
                  <c:v>-0.56234746800000002</c:v>
                </c:pt>
                <c:pt idx="728">
                  <c:v>-0.56234430400000002</c:v>
                </c:pt>
                <c:pt idx="729">
                  <c:v>-0.56234330700000001</c:v>
                </c:pt>
                <c:pt idx="730">
                  <c:v>-0.56234792300000003</c:v>
                </c:pt>
                <c:pt idx="731">
                  <c:v>-0.56234121299999995</c:v>
                </c:pt>
                <c:pt idx="732">
                  <c:v>-0.56233129900000001</c:v>
                </c:pt>
                <c:pt idx="733">
                  <c:v>-0.56231804900000004</c:v>
                </c:pt>
                <c:pt idx="734">
                  <c:v>-0.56231563200000001</c:v>
                </c:pt>
                <c:pt idx="735">
                  <c:v>-0.56231816400000001</c:v>
                </c:pt>
                <c:pt idx="736">
                  <c:v>-0.56231990600000004</c:v>
                </c:pt>
                <c:pt idx="737">
                  <c:v>-0.56230066400000001</c:v>
                </c:pt>
                <c:pt idx="738">
                  <c:v>-0.56228230999999995</c:v>
                </c:pt>
                <c:pt idx="739">
                  <c:v>-0.56227450099999998</c:v>
                </c:pt>
                <c:pt idx="740">
                  <c:v>-0.56227063300000002</c:v>
                </c:pt>
                <c:pt idx="741">
                  <c:v>-0.56226952799999996</c:v>
                </c:pt>
                <c:pt idx="742">
                  <c:v>-0.56225734000000005</c:v>
                </c:pt>
                <c:pt idx="743">
                  <c:v>-0.56224327699999999</c:v>
                </c:pt>
                <c:pt idx="744">
                  <c:v>-0.56224213199999995</c:v>
                </c:pt>
                <c:pt idx="745">
                  <c:v>-0.56223781299999998</c:v>
                </c:pt>
                <c:pt idx="746">
                  <c:v>-0.56223545699999999</c:v>
                </c:pt>
                <c:pt idx="747">
                  <c:v>-0.56223378400000001</c:v>
                </c:pt>
                <c:pt idx="748">
                  <c:v>-0.56222611099999997</c:v>
                </c:pt>
                <c:pt idx="749">
                  <c:v>-0.56221617400000001</c:v>
                </c:pt>
                <c:pt idx="750">
                  <c:v>-0.56220586900000002</c:v>
                </c:pt>
                <c:pt idx="751">
                  <c:v>-0.56219825300000004</c:v>
                </c:pt>
                <c:pt idx="752">
                  <c:v>-0.56219757599999998</c:v>
                </c:pt>
                <c:pt idx="753">
                  <c:v>-0.56219706000000003</c:v>
                </c:pt>
                <c:pt idx="754">
                  <c:v>-0.56219408699999995</c:v>
                </c:pt>
                <c:pt idx="755">
                  <c:v>-0.56218989600000002</c:v>
                </c:pt>
                <c:pt idx="756">
                  <c:v>-0.56218490600000004</c:v>
                </c:pt>
                <c:pt idx="757">
                  <c:v>-0.56218659800000004</c:v>
                </c:pt>
                <c:pt idx="758">
                  <c:v>-0.56219387300000001</c:v>
                </c:pt>
                <c:pt idx="759">
                  <c:v>-0.56219823400000002</c:v>
                </c:pt>
                <c:pt idx="760">
                  <c:v>-0.56220085399999997</c:v>
                </c:pt>
                <c:pt idx="761">
                  <c:v>-0.562192625</c:v>
                </c:pt>
                <c:pt idx="762">
                  <c:v>-0.56219085499999999</c:v>
                </c:pt>
                <c:pt idx="763">
                  <c:v>-0.56220031800000003</c:v>
                </c:pt>
                <c:pt idx="764">
                  <c:v>-0.562226852</c:v>
                </c:pt>
                <c:pt idx="765">
                  <c:v>-0.56222805899999995</c:v>
                </c:pt>
                <c:pt idx="766">
                  <c:v>-0.56223119300000002</c:v>
                </c:pt>
                <c:pt idx="767">
                  <c:v>-0.56223450200000002</c:v>
                </c:pt>
                <c:pt idx="768">
                  <c:v>-0.56224170900000003</c:v>
                </c:pt>
                <c:pt idx="769">
                  <c:v>-0.562259171</c:v>
                </c:pt>
                <c:pt idx="770">
                  <c:v>-0.56227259799999996</c:v>
                </c:pt>
                <c:pt idx="771">
                  <c:v>-0.56228301599999997</c:v>
                </c:pt>
                <c:pt idx="772">
                  <c:v>-0.56228865800000005</c:v>
                </c:pt>
                <c:pt idx="773">
                  <c:v>-0.56229098600000005</c:v>
                </c:pt>
                <c:pt idx="774">
                  <c:v>-0.56230075099999999</c:v>
                </c:pt>
                <c:pt idx="775">
                  <c:v>-0.56231668300000004</c:v>
                </c:pt>
                <c:pt idx="776">
                  <c:v>-0.56232242499999996</c:v>
                </c:pt>
                <c:pt idx="777">
                  <c:v>-0.56233199599999995</c:v>
                </c:pt>
                <c:pt idx="778">
                  <c:v>-0.56232016200000001</c:v>
                </c:pt>
                <c:pt idx="779">
                  <c:v>-0.56233217999999996</c:v>
                </c:pt>
                <c:pt idx="780">
                  <c:v>-0.56234282700000005</c:v>
                </c:pt>
                <c:pt idx="781">
                  <c:v>-0.56235531500000002</c:v>
                </c:pt>
                <c:pt idx="782">
                  <c:v>-0.56235417300000001</c:v>
                </c:pt>
                <c:pt idx="783">
                  <c:v>-0.56235879799999999</c:v>
                </c:pt>
                <c:pt idx="784">
                  <c:v>-0.56235038100000001</c:v>
                </c:pt>
                <c:pt idx="785">
                  <c:v>-0.56235108</c:v>
                </c:pt>
                <c:pt idx="786">
                  <c:v>-0.56234810199999996</c:v>
                </c:pt>
                <c:pt idx="787">
                  <c:v>-0.56235544999999998</c:v>
                </c:pt>
                <c:pt idx="788">
                  <c:v>-0.56235750600000001</c:v>
                </c:pt>
                <c:pt idx="789">
                  <c:v>-0.56234033699999997</c:v>
                </c:pt>
                <c:pt idx="790">
                  <c:v>-0.56233069499999999</c:v>
                </c:pt>
                <c:pt idx="791">
                  <c:v>-0.56231931999999996</c:v>
                </c:pt>
                <c:pt idx="792">
                  <c:v>-0.56232973200000003</c:v>
                </c:pt>
                <c:pt idx="793">
                  <c:v>-0.56232627199999996</c:v>
                </c:pt>
                <c:pt idx="794">
                  <c:v>-0.56231346400000004</c:v>
                </c:pt>
                <c:pt idx="795">
                  <c:v>-0.56228652400000001</c:v>
                </c:pt>
                <c:pt idx="796">
                  <c:v>-0.56227462100000003</c:v>
                </c:pt>
                <c:pt idx="797">
                  <c:v>-0.562265774</c:v>
                </c:pt>
                <c:pt idx="798">
                  <c:v>-0.56226341199999996</c:v>
                </c:pt>
                <c:pt idx="799">
                  <c:v>-0.56225001799999996</c:v>
                </c:pt>
                <c:pt idx="800">
                  <c:v>-0.56223223700000002</c:v>
                </c:pt>
                <c:pt idx="801">
                  <c:v>-0.56221724699999998</c:v>
                </c:pt>
                <c:pt idx="802">
                  <c:v>-0.56221230499999997</c:v>
                </c:pt>
                <c:pt idx="803">
                  <c:v>-0.56220135599999999</c:v>
                </c:pt>
                <c:pt idx="804">
                  <c:v>-0.56220207300000002</c:v>
                </c:pt>
                <c:pt idx="805">
                  <c:v>-0.56218559199999996</c:v>
                </c:pt>
                <c:pt idx="806">
                  <c:v>-0.562176538</c:v>
                </c:pt>
                <c:pt idx="807">
                  <c:v>-0.56215635900000005</c:v>
                </c:pt>
                <c:pt idx="808">
                  <c:v>-0.56214917499999995</c:v>
                </c:pt>
                <c:pt idx="809">
                  <c:v>-0.56214863299999995</c:v>
                </c:pt>
                <c:pt idx="810">
                  <c:v>-0.56214849700000002</c:v>
                </c:pt>
                <c:pt idx="811">
                  <c:v>-0.56213782700000003</c:v>
                </c:pt>
                <c:pt idx="812">
                  <c:v>-0.56213919300000004</c:v>
                </c:pt>
                <c:pt idx="813">
                  <c:v>-0.56213210999999996</c:v>
                </c:pt>
                <c:pt idx="814">
                  <c:v>-0.56213568899999999</c:v>
                </c:pt>
                <c:pt idx="815">
                  <c:v>-0.56213503200000003</c:v>
                </c:pt>
                <c:pt idx="816">
                  <c:v>-0.56213829900000001</c:v>
                </c:pt>
                <c:pt idx="817">
                  <c:v>-0.56213138100000004</c:v>
                </c:pt>
                <c:pt idx="818">
                  <c:v>-0.56212614100000002</c:v>
                </c:pt>
                <c:pt idx="819">
                  <c:v>-0.56212775699999995</c:v>
                </c:pt>
                <c:pt idx="820">
                  <c:v>-0.562130782</c:v>
                </c:pt>
                <c:pt idx="821">
                  <c:v>-0.56213398599999997</c:v>
                </c:pt>
                <c:pt idx="822">
                  <c:v>-0.56214332199999995</c:v>
                </c:pt>
                <c:pt idx="823">
                  <c:v>-0.56214554999999999</c:v>
                </c:pt>
                <c:pt idx="824">
                  <c:v>-0.56214852699999995</c:v>
                </c:pt>
                <c:pt idx="825">
                  <c:v>-0.56215059000000001</c:v>
                </c:pt>
                <c:pt idx="826">
                  <c:v>-0.56215738800000004</c:v>
                </c:pt>
                <c:pt idx="827">
                  <c:v>-0.56216929999999998</c:v>
                </c:pt>
                <c:pt idx="828">
                  <c:v>-0.56217155900000004</c:v>
                </c:pt>
                <c:pt idx="829">
                  <c:v>-0.56217311299999995</c:v>
                </c:pt>
                <c:pt idx="830">
                  <c:v>-0.562172856</c:v>
                </c:pt>
                <c:pt idx="831">
                  <c:v>-0.56219090900000002</c:v>
                </c:pt>
                <c:pt idx="832">
                  <c:v>-0.562206608</c:v>
                </c:pt>
                <c:pt idx="833">
                  <c:v>-0.56221652</c:v>
                </c:pt>
                <c:pt idx="834">
                  <c:v>-0.56222205199999997</c:v>
                </c:pt>
                <c:pt idx="835">
                  <c:v>-0.56222319099999996</c:v>
                </c:pt>
                <c:pt idx="836">
                  <c:v>-0.56222420200000001</c:v>
                </c:pt>
                <c:pt idx="837">
                  <c:v>-0.56222887499999996</c:v>
                </c:pt>
                <c:pt idx="838">
                  <c:v>-0.56223850099999995</c:v>
                </c:pt>
                <c:pt idx="839">
                  <c:v>-0.56223980100000004</c:v>
                </c:pt>
                <c:pt idx="840">
                  <c:v>-0.56224395800000004</c:v>
                </c:pt>
                <c:pt idx="841">
                  <c:v>-0.56224803199999995</c:v>
                </c:pt>
                <c:pt idx="842">
                  <c:v>-0.56224903699999995</c:v>
                </c:pt>
                <c:pt idx="843">
                  <c:v>-0.56224941100000003</c:v>
                </c:pt>
                <c:pt idx="844">
                  <c:v>-0.56224896899999999</c:v>
                </c:pt>
                <c:pt idx="845">
                  <c:v>-0.562240937</c:v>
                </c:pt>
                <c:pt idx="846">
                  <c:v>-0.56222907700000002</c:v>
                </c:pt>
                <c:pt idx="847">
                  <c:v>-0.56221745599999995</c:v>
                </c:pt>
                <c:pt idx="848">
                  <c:v>-0.56221190499999996</c:v>
                </c:pt>
                <c:pt idx="849">
                  <c:v>-0.56220867399999996</c:v>
                </c:pt>
                <c:pt idx="850">
                  <c:v>-0.56220513299999997</c:v>
                </c:pt>
                <c:pt idx="851">
                  <c:v>-0.56219685600000002</c:v>
                </c:pt>
                <c:pt idx="852">
                  <c:v>-0.56217796200000003</c:v>
                </c:pt>
                <c:pt idx="853">
                  <c:v>-0.56216820999999995</c:v>
                </c:pt>
                <c:pt idx="854">
                  <c:v>-0.56215424000000003</c:v>
                </c:pt>
                <c:pt idx="855">
                  <c:v>-0.56214269299999997</c:v>
                </c:pt>
                <c:pt idx="856">
                  <c:v>-0.56212439199999997</c:v>
                </c:pt>
                <c:pt idx="857">
                  <c:v>-0.56211172700000001</c:v>
                </c:pt>
                <c:pt idx="858">
                  <c:v>-0.56210033699999995</c:v>
                </c:pt>
                <c:pt idx="859">
                  <c:v>-0.56208880299999997</c:v>
                </c:pt>
                <c:pt idx="860">
                  <c:v>-0.562079844</c:v>
                </c:pt>
                <c:pt idx="861">
                  <c:v>-0.56208963999999995</c:v>
                </c:pt>
                <c:pt idx="862">
                  <c:v>-0.56208109500000003</c:v>
                </c:pt>
                <c:pt idx="863">
                  <c:v>-0.56206640399999996</c:v>
                </c:pt>
                <c:pt idx="864">
                  <c:v>-0.56205095699999996</c:v>
                </c:pt>
                <c:pt idx="865">
                  <c:v>-0.56203736100000001</c:v>
                </c:pt>
                <c:pt idx="866">
                  <c:v>-0.56202097799999995</c:v>
                </c:pt>
                <c:pt idx="867">
                  <c:v>-0.56202324100000001</c:v>
                </c:pt>
                <c:pt idx="868">
                  <c:v>-0.562011661</c:v>
                </c:pt>
                <c:pt idx="869">
                  <c:v>-0.56200465399999999</c:v>
                </c:pt>
                <c:pt idx="870">
                  <c:v>-0.56200802699999997</c:v>
                </c:pt>
                <c:pt idx="871">
                  <c:v>-0.56200057800000003</c:v>
                </c:pt>
                <c:pt idx="872">
                  <c:v>-0.56200578700000003</c:v>
                </c:pt>
                <c:pt idx="873">
                  <c:v>-0.562002899</c:v>
                </c:pt>
                <c:pt idx="874">
                  <c:v>-0.56199692099999998</c:v>
                </c:pt>
                <c:pt idx="875">
                  <c:v>-0.56198422999999997</c:v>
                </c:pt>
                <c:pt idx="876">
                  <c:v>-0.56198650299999997</c:v>
                </c:pt>
                <c:pt idx="877">
                  <c:v>-0.56198671099999997</c:v>
                </c:pt>
                <c:pt idx="878">
                  <c:v>-0.56199392199999998</c:v>
                </c:pt>
                <c:pt idx="879">
                  <c:v>-0.56198953500000004</c:v>
                </c:pt>
                <c:pt idx="880">
                  <c:v>-0.56200543700000005</c:v>
                </c:pt>
                <c:pt idx="881">
                  <c:v>-0.56199678399999997</c:v>
                </c:pt>
                <c:pt idx="882">
                  <c:v>-0.56200461700000004</c:v>
                </c:pt>
                <c:pt idx="883">
                  <c:v>-0.56200424000000004</c:v>
                </c:pt>
                <c:pt idx="884">
                  <c:v>-0.56202533799999999</c:v>
                </c:pt>
                <c:pt idx="885">
                  <c:v>-0.56203583000000001</c:v>
                </c:pt>
                <c:pt idx="886">
                  <c:v>-0.56203167899999995</c:v>
                </c:pt>
                <c:pt idx="887">
                  <c:v>-0.56203983999999996</c:v>
                </c:pt>
                <c:pt idx="888">
                  <c:v>-0.56202343099999996</c:v>
                </c:pt>
                <c:pt idx="889">
                  <c:v>-0.56204650599999995</c:v>
                </c:pt>
                <c:pt idx="890">
                  <c:v>-0.56206457399999998</c:v>
                </c:pt>
                <c:pt idx="891">
                  <c:v>-0.56207021899999998</c:v>
                </c:pt>
                <c:pt idx="892">
                  <c:v>-0.56205707400000005</c:v>
                </c:pt>
                <c:pt idx="893">
                  <c:v>-0.562055368</c:v>
                </c:pt>
                <c:pt idx="894">
                  <c:v>-0.56205452499999997</c:v>
                </c:pt>
                <c:pt idx="895">
                  <c:v>-0.56208438900000002</c:v>
                </c:pt>
                <c:pt idx="896">
                  <c:v>-0.56207329399999995</c:v>
                </c:pt>
                <c:pt idx="897">
                  <c:v>-0.56207036700000002</c:v>
                </c:pt>
                <c:pt idx="898">
                  <c:v>-0.56206181300000002</c:v>
                </c:pt>
                <c:pt idx="899">
                  <c:v>-0.56207114599999997</c:v>
                </c:pt>
                <c:pt idx="900">
                  <c:v>-0.56207103899999999</c:v>
                </c:pt>
                <c:pt idx="901">
                  <c:v>-0.56206847100000001</c:v>
                </c:pt>
                <c:pt idx="902">
                  <c:v>-0.56205773400000003</c:v>
                </c:pt>
                <c:pt idx="903">
                  <c:v>-0.56204812699999995</c:v>
                </c:pt>
                <c:pt idx="904">
                  <c:v>-0.56203271899999996</c:v>
                </c:pt>
                <c:pt idx="905">
                  <c:v>-0.56203068899999997</c:v>
                </c:pt>
                <c:pt idx="906">
                  <c:v>-0.56201902800000003</c:v>
                </c:pt>
                <c:pt idx="907">
                  <c:v>-0.56201680300000001</c:v>
                </c:pt>
                <c:pt idx="908">
                  <c:v>-0.56199272</c:v>
                </c:pt>
                <c:pt idx="909">
                  <c:v>-0.56197869600000006</c:v>
                </c:pt>
                <c:pt idx="910">
                  <c:v>-0.561959031</c:v>
                </c:pt>
                <c:pt idx="911">
                  <c:v>-0.56195662599999996</c:v>
                </c:pt>
                <c:pt idx="912">
                  <c:v>-0.56194693399999995</c:v>
                </c:pt>
                <c:pt idx="913">
                  <c:v>-0.56192657099999999</c:v>
                </c:pt>
                <c:pt idx="914">
                  <c:v>-0.56189692199999997</c:v>
                </c:pt>
                <c:pt idx="915">
                  <c:v>-0.561880975</c:v>
                </c:pt>
                <c:pt idx="916">
                  <c:v>-0.56187306599999998</c:v>
                </c:pt>
                <c:pt idx="917">
                  <c:v>-0.56185585900000001</c:v>
                </c:pt>
                <c:pt idx="918">
                  <c:v>-0.561849496</c:v>
                </c:pt>
                <c:pt idx="919">
                  <c:v>-0.56182901100000004</c:v>
                </c:pt>
                <c:pt idx="920">
                  <c:v>-0.56180730599999995</c:v>
                </c:pt>
                <c:pt idx="921">
                  <c:v>-0.56179905500000005</c:v>
                </c:pt>
                <c:pt idx="922">
                  <c:v>-0.561786393</c:v>
                </c:pt>
                <c:pt idx="923">
                  <c:v>-0.56177582199999998</c:v>
                </c:pt>
                <c:pt idx="924">
                  <c:v>-0.56176610000000005</c:v>
                </c:pt>
                <c:pt idx="925">
                  <c:v>-0.56175046200000001</c:v>
                </c:pt>
                <c:pt idx="926">
                  <c:v>-0.56173911300000001</c:v>
                </c:pt>
                <c:pt idx="927">
                  <c:v>-0.56173007500000005</c:v>
                </c:pt>
                <c:pt idx="928">
                  <c:v>-0.56172919600000004</c:v>
                </c:pt>
                <c:pt idx="929">
                  <c:v>-0.56172460499999999</c:v>
                </c:pt>
                <c:pt idx="930">
                  <c:v>-0.561717943</c:v>
                </c:pt>
                <c:pt idx="931">
                  <c:v>-0.56170635199999996</c:v>
                </c:pt>
                <c:pt idx="932">
                  <c:v>-0.56169809699999995</c:v>
                </c:pt>
                <c:pt idx="933">
                  <c:v>-0.561701385</c:v>
                </c:pt>
                <c:pt idx="934">
                  <c:v>-0.56169987200000004</c:v>
                </c:pt>
                <c:pt idx="935">
                  <c:v>-0.56169620300000001</c:v>
                </c:pt>
                <c:pt idx="936">
                  <c:v>-0.56168775900000001</c:v>
                </c:pt>
                <c:pt idx="937">
                  <c:v>-0.56168727100000004</c:v>
                </c:pt>
                <c:pt idx="938">
                  <c:v>-0.56169617000000005</c:v>
                </c:pt>
                <c:pt idx="939">
                  <c:v>-0.56169140100000003</c:v>
                </c:pt>
                <c:pt idx="940">
                  <c:v>-0.56168787899999995</c:v>
                </c:pt>
                <c:pt idx="941">
                  <c:v>-0.56168939500000004</c:v>
                </c:pt>
                <c:pt idx="942">
                  <c:v>-0.561684768</c:v>
                </c:pt>
                <c:pt idx="943">
                  <c:v>-0.56168284499999999</c:v>
                </c:pt>
                <c:pt idx="944">
                  <c:v>-0.56168616500000002</c:v>
                </c:pt>
                <c:pt idx="945">
                  <c:v>-0.56168497399999995</c:v>
                </c:pt>
                <c:pt idx="946">
                  <c:v>-0.56168996199999999</c:v>
                </c:pt>
                <c:pt idx="947">
                  <c:v>-0.56169001600000001</c:v>
                </c:pt>
                <c:pt idx="948">
                  <c:v>-0.56168722299999996</c:v>
                </c:pt>
                <c:pt idx="949">
                  <c:v>-0.56168036099999996</c:v>
                </c:pt>
                <c:pt idx="950">
                  <c:v>-0.561685828</c:v>
                </c:pt>
                <c:pt idx="951">
                  <c:v>-0.56167894200000001</c:v>
                </c:pt>
                <c:pt idx="952">
                  <c:v>-0.56168013400000005</c:v>
                </c:pt>
                <c:pt idx="953">
                  <c:v>-0.56167652999999995</c:v>
                </c:pt>
                <c:pt idx="954">
                  <c:v>-0.56167406399999997</c:v>
                </c:pt>
                <c:pt idx="955">
                  <c:v>-0.56166609999999995</c:v>
                </c:pt>
                <c:pt idx="956">
                  <c:v>-0.561668218</c:v>
                </c:pt>
                <c:pt idx="957">
                  <c:v>-0.56166830099999998</c:v>
                </c:pt>
                <c:pt idx="958">
                  <c:v>-0.56165375100000003</c:v>
                </c:pt>
                <c:pt idx="959">
                  <c:v>-0.56162273500000004</c:v>
                </c:pt>
                <c:pt idx="960">
                  <c:v>-0.56160897099999996</c:v>
                </c:pt>
                <c:pt idx="961">
                  <c:v>-0.56159099999999995</c:v>
                </c:pt>
                <c:pt idx="962">
                  <c:v>-0.56158058399999999</c:v>
                </c:pt>
                <c:pt idx="963">
                  <c:v>-0.561538765</c:v>
                </c:pt>
                <c:pt idx="964">
                  <c:v>-0.56151795999999998</c:v>
                </c:pt>
                <c:pt idx="965">
                  <c:v>-0.56149444500000001</c:v>
                </c:pt>
                <c:pt idx="966">
                  <c:v>-0.561467049</c:v>
                </c:pt>
                <c:pt idx="967">
                  <c:v>-0.56144961400000004</c:v>
                </c:pt>
                <c:pt idx="968">
                  <c:v>-0.56140553400000004</c:v>
                </c:pt>
                <c:pt idx="969">
                  <c:v>-0.561364804</c:v>
                </c:pt>
                <c:pt idx="970">
                  <c:v>-0.56131636600000001</c:v>
                </c:pt>
                <c:pt idx="971">
                  <c:v>-0.56128094900000003</c:v>
                </c:pt>
                <c:pt idx="972">
                  <c:v>-0.561238664</c:v>
                </c:pt>
                <c:pt idx="973">
                  <c:v>-0.56118215000000005</c:v>
                </c:pt>
                <c:pt idx="974">
                  <c:v>-0.56113720499999997</c:v>
                </c:pt>
                <c:pt idx="975">
                  <c:v>-0.56107264700000004</c:v>
                </c:pt>
                <c:pt idx="976">
                  <c:v>-0.56102299499999997</c:v>
                </c:pt>
                <c:pt idx="977">
                  <c:v>-0.56095383600000004</c:v>
                </c:pt>
                <c:pt idx="978">
                  <c:v>-0.56087245399999996</c:v>
                </c:pt>
                <c:pt idx="979">
                  <c:v>-0.56080259700000001</c:v>
                </c:pt>
                <c:pt idx="980">
                  <c:v>-0.56070910600000001</c:v>
                </c:pt>
                <c:pt idx="981">
                  <c:v>-0.56060097799999997</c:v>
                </c:pt>
                <c:pt idx="982">
                  <c:v>-0.56048500199999995</c:v>
                </c:pt>
                <c:pt idx="983">
                  <c:v>-0.56037046300000004</c:v>
                </c:pt>
                <c:pt idx="984">
                  <c:v>-0.56022538499999996</c:v>
                </c:pt>
                <c:pt idx="985">
                  <c:v>-0.56007802399999995</c:v>
                </c:pt>
                <c:pt idx="986">
                  <c:v>-0.55988967999999995</c:v>
                </c:pt>
                <c:pt idx="987">
                  <c:v>-0.55970620100000001</c:v>
                </c:pt>
                <c:pt idx="988">
                  <c:v>-0.55945754999999997</c:v>
                </c:pt>
                <c:pt idx="989">
                  <c:v>-0.55919994299999998</c:v>
                </c:pt>
                <c:pt idx="990">
                  <c:v>-0.55886987499999996</c:v>
                </c:pt>
                <c:pt idx="991">
                  <c:v>-0.55851988600000002</c:v>
                </c:pt>
                <c:pt idx="992">
                  <c:v>-0.558099593</c:v>
                </c:pt>
                <c:pt idx="993">
                  <c:v>-0.55762063799999995</c:v>
                </c:pt>
                <c:pt idx="994">
                  <c:v>-0.55705303500000003</c:v>
                </c:pt>
                <c:pt idx="995">
                  <c:v>-0.55641236299999997</c:v>
                </c:pt>
                <c:pt idx="996">
                  <c:v>-0.55564415700000003</c:v>
                </c:pt>
                <c:pt idx="997">
                  <c:v>-0.55475207999999998</c:v>
                </c:pt>
                <c:pt idx="998">
                  <c:v>-0.55369325999999996</c:v>
                </c:pt>
                <c:pt idx="999">
                  <c:v>-0.55246902499999995</c:v>
                </c:pt>
                <c:pt idx="1000">
                  <c:v>-0.55105548100000001</c:v>
                </c:pt>
                <c:pt idx="1001">
                  <c:v>-0.54934536</c:v>
                </c:pt>
                <c:pt idx="1002">
                  <c:v>-0.54741268799999998</c:v>
                </c:pt>
                <c:pt idx="1003">
                  <c:v>-0.54508479700000001</c:v>
                </c:pt>
                <c:pt idx="1004">
                  <c:v>-0.54246514800000001</c:v>
                </c:pt>
                <c:pt idx="1005">
                  <c:v>-0.53934315499999996</c:v>
                </c:pt>
                <c:pt idx="1006">
                  <c:v>-0.53585239900000003</c:v>
                </c:pt>
                <c:pt idx="1007">
                  <c:v>-0.53170689400000004</c:v>
                </c:pt>
                <c:pt idx="1008">
                  <c:v>-0.52706657099999998</c:v>
                </c:pt>
                <c:pt idx="1009">
                  <c:v>-0.52161332000000005</c:v>
                </c:pt>
                <c:pt idx="1010">
                  <c:v>-0.51559038199999996</c:v>
                </c:pt>
                <c:pt idx="1011">
                  <c:v>-0.50871883100000004</c:v>
                </c:pt>
                <c:pt idx="1012">
                  <c:v>-0.50106908500000003</c:v>
                </c:pt>
                <c:pt idx="1013">
                  <c:v>-0.49252126899999998</c:v>
                </c:pt>
                <c:pt idx="1014">
                  <c:v>-0.48320151700000002</c:v>
                </c:pt>
                <c:pt idx="1015">
                  <c:v>-0.47327751899999998</c:v>
                </c:pt>
                <c:pt idx="1016">
                  <c:v>-0.46219221999999999</c:v>
                </c:pt>
                <c:pt idx="1017">
                  <c:v>-0.45061820699999999</c:v>
                </c:pt>
                <c:pt idx="1018">
                  <c:v>-0.43834241899999998</c:v>
                </c:pt>
                <c:pt idx="1019">
                  <c:v>-0.42560074599999997</c:v>
                </c:pt>
                <c:pt idx="1020">
                  <c:v>-0.41227290799999999</c:v>
                </c:pt>
                <c:pt idx="1021">
                  <c:v>-0.39877360499999998</c:v>
                </c:pt>
                <c:pt idx="1022">
                  <c:v>-0.38497616800000001</c:v>
                </c:pt>
                <c:pt idx="1023">
                  <c:v>-0.37129426900000001</c:v>
                </c:pt>
                <c:pt idx="1024">
                  <c:v>-0.35745248600000001</c:v>
                </c:pt>
                <c:pt idx="1025">
                  <c:v>-0.34381931999999998</c:v>
                </c:pt>
                <c:pt idx="1026">
                  <c:v>-0.33046310099999998</c:v>
                </c:pt>
                <c:pt idx="1027">
                  <c:v>-0.31736049599999999</c:v>
                </c:pt>
                <c:pt idx="1028">
                  <c:v>-0.30464594</c:v>
                </c:pt>
                <c:pt idx="1029">
                  <c:v>-0.29234453100000002</c:v>
                </c:pt>
                <c:pt idx="1030">
                  <c:v>-0.28049764700000002</c:v>
                </c:pt>
                <c:pt idx="1031">
                  <c:v>-0.26908912800000001</c:v>
                </c:pt>
                <c:pt idx="1032">
                  <c:v>-0.25822895299999998</c:v>
                </c:pt>
                <c:pt idx="1033">
                  <c:v>-0.24774038800000001</c:v>
                </c:pt>
                <c:pt idx="1034">
                  <c:v>-0.237772647</c:v>
                </c:pt>
                <c:pt idx="1035">
                  <c:v>-0.228364027</c:v>
                </c:pt>
                <c:pt idx="1036">
                  <c:v>-0.21933156000000001</c:v>
                </c:pt>
                <c:pt idx="1037">
                  <c:v>-0.210687245</c:v>
                </c:pt>
                <c:pt idx="1038">
                  <c:v>-0.20253637099999999</c:v>
                </c:pt>
                <c:pt idx="1039">
                  <c:v>-0.1947854</c:v>
                </c:pt>
                <c:pt idx="1040">
                  <c:v>-0.18745325600000001</c:v>
                </c:pt>
                <c:pt idx="1041">
                  <c:v>-0.180381509</c:v>
                </c:pt>
                <c:pt idx="1042">
                  <c:v>-0.17379602299999999</c:v>
                </c:pt>
                <c:pt idx="1043">
                  <c:v>-0.167357479</c:v>
                </c:pt>
                <c:pt idx="1044">
                  <c:v>-0.16133207599999999</c:v>
                </c:pt>
                <c:pt idx="1045">
                  <c:v>-0.15560378599999999</c:v>
                </c:pt>
                <c:pt idx="1046">
                  <c:v>-0.150131863</c:v>
                </c:pt>
                <c:pt idx="1047">
                  <c:v>-0.14499505900000001</c:v>
                </c:pt>
                <c:pt idx="1048">
                  <c:v>-0.14007306899999999</c:v>
                </c:pt>
                <c:pt idx="1049">
                  <c:v>-0.135261359</c:v>
                </c:pt>
                <c:pt idx="1050">
                  <c:v>-0.13082735400000001</c:v>
                </c:pt>
                <c:pt idx="1051">
                  <c:v>-0.12650088600000001</c:v>
                </c:pt>
                <c:pt idx="1052">
                  <c:v>-0.12239984199999999</c:v>
                </c:pt>
                <c:pt idx="1053">
                  <c:v>-0.118435994</c:v>
                </c:pt>
                <c:pt idx="1054">
                  <c:v>-0.114680333</c:v>
                </c:pt>
                <c:pt idx="1055">
                  <c:v>-0.111087087</c:v>
                </c:pt>
                <c:pt idx="1056">
                  <c:v>-0.10762353</c:v>
                </c:pt>
                <c:pt idx="1057">
                  <c:v>-0.104313347</c:v>
                </c:pt>
                <c:pt idx="1058">
                  <c:v>-0.101165642</c:v>
                </c:pt>
                <c:pt idx="1059">
                  <c:v>-9.8133858000000004E-2</c:v>
                </c:pt>
                <c:pt idx="1060">
                  <c:v>-9.5245640000000006E-2</c:v>
                </c:pt>
                <c:pt idx="1061">
                  <c:v>-9.2513974999999998E-2</c:v>
                </c:pt>
                <c:pt idx="1062">
                  <c:v>-8.9802554000000007E-2</c:v>
                </c:pt>
                <c:pt idx="1063">
                  <c:v>-8.7252435000000003E-2</c:v>
                </c:pt>
                <c:pt idx="1064">
                  <c:v>-8.4758373999999997E-2</c:v>
                </c:pt>
                <c:pt idx="1065">
                  <c:v>-8.2399404999999995E-2</c:v>
                </c:pt>
                <c:pt idx="1066">
                  <c:v>-8.0066037000000007E-2</c:v>
                </c:pt>
                <c:pt idx="1067">
                  <c:v>-7.7919215999999999E-2</c:v>
                </c:pt>
                <c:pt idx="1068">
                  <c:v>-7.5772163000000003E-2</c:v>
                </c:pt>
                <c:pt idx="1069">
                  <c:v>-7.3754440000000004E-2</c:v>
                </c:pt>
                <c:pt idx="1070">
                  <c:v>-7.1746335999999994E-2</c:v>
                </c:pt>
                <c:pt idx="1071">
                  <c:v>-6.9905172000000002E-2</c:v>
                </c:pt>
                <c:pt idx="1072">
                  <c:v>-6.8042517999999996E-2</c:v>
                </c:pt>
                <c:pt idx="1073">
                  <c:v>-6.6293832999999996E-2</c:v>
                </c:pt>
                <c:pt idx="1074">
                  <c:v>-6.4592353000000005E-2</c:v>
                </c:pt>
                <c:pt idx="1075">
                  <c:v>-6.2974453E-2</c:v>
                </c:pt>
                <c:pt idx="1076">
                  <c:v>-6.1353805999999997E-2</c:v>
                </c:pt>
                <c:pt idx="1077">
                  <c:v>-5.9868957E-2</c:v>
                </c:pt>
                <c:pt idx="1078">
                  <c:v>-5.8341407999999997E-2</c:v>
                </c:pt>
                <c:pt idx="1079">
                  <c:v>-5.6935784000000003E-2</c:v>
                </c:pt>
                <c:pt idx="1080">
                  <c:v>-5.551114E-2</c:v>
                </c:pt>
                <c:pt idx="1081">
                  <c:v>-5.4197391999999997E-2</c:v>
                </c:pt>
                <c:pt idx="1082">
                  <c:v>-5.2842205000000003E-2</c:v>
                </c:pt>
                <c:pt idx="1083">
                  <c:v>-5.1634142000000001E-2</c:v>
                </c:pt>
                <c:pt idx="1084">
                  <c:v>-5.0391200999999997E-2</c:v>
                </c:pt>
                <c:pt idx="1085">
                  <c:v>-4.9219126000000002E-2</c:v>
                </c:pt>
                <c:pt idx="1086">
                  <c:v>-4.8058587E-2</c:v>
                </c:pt>
                <c:pt idx="1087">
                  <c:v>-4.6962046E-2</c:v>
                </c:pt>
                <c:pt idx="1088">
                  <c:v>-4.5871994999999999E-2</c:v>
                </c:pt>
                <c:pt idx="1089">
                  <c:v>-4.4839610000000002E-2</c:v>
                </c:pt>
                <c:pt idx="1090">
                  <c:v>-4.3816426999999998E-2</c:v>
                </c:pt>
                <c:pt idx="1091">
                  <c:v>-4.2831487000000001E-2</c:v>
                </c:pt>
                <c:pt idx="1092">
                  <c:v>-4.1871586000000002E-2</c:v>
                </c:pt>
                <c:pt idx="1093">
                  <c:v>-4.0937109999999999E-2</c:v>
                </c:pt>
                <c:pt idx="1094">
                  <c:v>-4.0036492999999999E-2</c:v>
                </c:pt>
                <c:pt idx="1095">
                  <c:v>-3.9165746000000001E-2</c:v>
                </c:pt>
                <c:pt idx="1096">
                  <c:v>-3.8323173000000002E-2</c:v>
                </c:pt>
                <c:pt idx="1097">
                  <c:v>-3.7480645999999999E-2</c:v>
                </c:pt>
                <c:pt idx="1098">
                  <c:v>-3.6674110000000003E-2</c:v>
                </c:pt>
                <c:pt idx="1099">
                  <c:v>-3.5884939999999997E-2</c:v>
                </c:pt>
                <c:pt idx="1100">
                  <c:v>-3.5110784999999999E-2</c:v>
                </c:pt>
                <c:pt idx="1101">
                  <c:v>-3.4360178999999998E-2</c:v>
                </c:pt>
                <c:pt idx="1102">
                  <c:v>-3.3639143000000003E-2</c:v>
                </c:pt>
                <c:pt idx="1103">
                  <c:v>-3.2931306E-2</c:v>
                </c:pt>
                <c:pt idx="1104">
                  <c:v>-3.2242314000000001E-2</c:v>
                </c:pt>
                <c:pt idx="1105">
                  <c:v>-3.1570246000000003E-2</c:v>
                </c:pt>
                <c:pt idx="1106">
                  <c:v>-3.0932272E-2</c:v>
                </c:pt>
                <c:pt idx="1107">
                  <c:v>-3.0302923999999998E-2</c:v>
                </c:pt>
                <c:pt idx="1108">
                  <c:v>-2.9682755000000002E-2</c:v>
                </c:pt>
                <c:pt idx="1109">
                  <c:v>-2.9076799E-2</c:v>
                </c:pt>
                <c:pt idx="1110">
                  <c:v>-2.8488952000000001E-2</c:v>
                </c:pt>
                <c:pt idx="1111">
                  <c:v>-2.7908087000000002E-2</c:v>
                </c:pt>
                <c:pt idx="1112">
                  <c:v>-2.7349443000000001E-2</c:v>
                </c:pt>
                <c:pt idx="1113">
                  <c:v>-2.6808598999999999E-2</c:v>
                </c:pt>
                <c:pt idx="1114">
                  <c:v>-2.6275198999999999E-2</c:v>
                </c:pt>
                <c:pt idx="1115">
                  <c:v>-2.5754241000000001E-2</c:v>
                </c:pt>
                <c:pt idx="1116">
                  <c:v>-2.5246237000000001E-2</c:v>
                </c:pt>
                <c:pt idx="1117">
                  <c:v>-2.4749068999999999E-2</c:v>
                </c:pt>
                <c:pt idx="1118">
                  <c:v>-2.427025E-2</c:v>
                </c:pt>
                <c:pt idx="1119">
                  <c:v>-2.3797816999999999E-2</c:v>
                </c:pt>
                <c:pt idx="1120">
                  <c:v>-2.3337713E-2</c:v>
                </c:pt>
                <c:pt idx="1121">
                  <c:v>-2.2886547E-2</c:v>
                </c:pt>
                <c:pt idx="1122">
                  <c:v>-2.2440242999999999E-2</c:v>
                </c:pt>
                <c:pt idx="1123">
                  <c:v>-2.2010221E-2</c:v>
                </c:pt>
                <c:pt idx="1124">
                  <c:v>-2.1595645E-2</c:v>
                </c:pt>
                <c:pt idx="1125">
                  <c:v>-2.1187755999999999E-2</c:v>
                </c:pt>
                <c:pt idx="1126">
                  <c:v>-2.0784453000000001E-2</c:v>
                </c:pt>
                <c:pt idx="1127">
                  <c:v>-2.0394404000000001E-2</c:v>
                </c:pt>
                <c:pt idx="1128">
                  <c:v>-2.0007251E-2</c:v>
                </c:pt>
                <c:pt idx="1129">
                  <c:v>-1.9630773000000001E-2</c:v>
                </c:pt>
                <c:pt idx="1130">
                  <c:v>-1.9267695000000001E-2</c:v>
                </c:pt>
                <c:pt idx="1131">
                  <c:v>-1.8914289000000001E-2</c:v>
                </c:pt>
                <c:pt idx="1132">
                  <c:v>-1.8563909E-2</c:v>
                </c:pt>
                <c:pt idx="1133">
                  <c:v>-1.8227855000000001E-2</c:v>
                </c:pt>
                <c:pt idx="1134">
                  <c:v>-1.7886691999999999E-2</c:v>
                </c:pt>
                <c:pt idx="1135">
                  <c:v>-1.7562901999999998E-2</c:v>
                </c:pt>
                <c:pt idx="1136">
                  <c:v>-1.7242639000000001E-2</c:v>
                </c:pt>
                <c:pt idx="1137">
                  <c:v>-1.6929377999999998E-2</c:v>
                </c:pt>
                <c:pt idx="1138">
                  <c:v>-1.6619214E-2</c:v>
                </c:pt>
                <c:pt idx="1139">
                  <c:v>-1.6320985999999999E-2</c:v>
                </c:pt>
                <c:pt idx="1140">
                  <c:v>-1.6023253000000001E-2</c:v>
                </c:pt>
                <c:pt idx="1141">
                  <c:v>-1.5742919000000001E-2</c:v>
                </c:pt>
                <c:pt idx="1142">
                  <c:v>-1.5463209E-2</c:v>
                </c:pt>
                <c:pt idx="1143">
                  <c:v>-1.5186748999999999E-2</c:v>
                </c:pt>
                <c:pt idx="1144">
                  <c:v>-1.4913632E-2</c:v>
                </c:pt>
                <c:pt idx="1145">
                  <c:v>-1.465495E-2</c:v>
                </c:pt>
                <c:pt idx="1146">
                  <c:v>-1.4391780999999999E-2</c:v>
                </c:pt>
                <c:pt idx="1147">
                  <c:v>-1.4144876000000001E-2</c:v>
                </c:pt>
                <c:pt idx="1148">
                  <c:v>-1.3901416999999999E-2</c:v>
                </c:pt>
                <c:pt idx="1149">
                  <c:v>-1.3652221000000001E-2</c:v>
                </c:pt>
                <c:pt idx="1150">
                  <c:v>-1.3417747000000001E-2</c:v>
                </c:pt>
                <c:pt idx="1151">
                  <c:v>-1.3183031E-2</c:v>
                </c:pt>
                <c:pt idx="1152">
                  <c:v>-1.2961654E-2</c:v>
                </c:pt>
                <c:pt idx="1153">
                  <c:v>-1.2740835000000001E-2</c:v>
                </c:pt>
                <c:pt idx="1154">
                  <c:v>-1.2517733E-2</c:v>
                </c:pt>
                <c:pt idx="1155">
                  <c:v>-1.2305999E-2</c:v>
                </c:pt>
                <c:pt idx="1156">
                  <c:v>-1.2094753999999999E-2</c:v>
                </c:pt>
                <c:pt idx="1157">
                  <c:v>-1.1886112000000001E-2</c:v>
                </c:pt>
                <c:pt idx="1158">
                  <c:v>-1.1690156E-2</c:v>
                </c:pt>
                <c:pt idx="1159">
                  <c:v>-1.148398E-2</c:v>
                </c:pt>
                <c:pt idx="1160">
                  <c:v>-1.1295354000000001E-2</c:v>
                </c:pt>
                <c:pt idx="1161">
                  <c:v>-1.1107886000000001E-2</c:v>
                </c:pt>
                <c:pt idx="1162">
                  <c:v>-1.0920664E-2</c:v>
                </c:pt>
                <c:pt idx="1163">
                  <c:v>-1.0743340000000001E-2</c:v>
                </c:pt>
                <c:pt idx="1164">
                  <c:v>-1.0563118E-2</c:v>
                </c:pt>
                <c:pt idx="1165">
                  <c:v>-1.0386138E-2</c:v>
                </c:pt>
                <c:pt idx="1166">
                  <c:v>-1.021831E-2</c:v>
                </c:pt>
                <c:pt idx="1167">
                  <c:v>-1.0045020999999999E-2</c:v>
                </c:pt>
                <c:pt idx="1168">
                  <c:v>-9.8863110000000001E-3</c:v>
                </c:pt>
                <c:pt idx="1169">
                  <c:v>-9.7136719999999996E-3</c:v>
                </c:pt>
                <c:pt idx="1170">
                  <c:v>-9.561534E-3</c:v>
                </c:pt>
                <c:pt idx="1171">
                  <c:v>-9.4019489999999997E-3</c:v>
                </c:pt>
                <c:pt idx="1172">
                  <c:v>-9.2500020000000002E-3</c:v>
                </c:pt>
                <c:pt idx="1173">
                  <c:v>-9.097628E-3</c:v>
                </c:pt>
                <c:pt idx="1174">
                  <c:v>-8.9558109999999993E-3</c:v>
                </c:pt>
                <c:pt idx="1175">
                  <c:v>-8.80331E-3</c:v>
                </c:pt>
                <c:pt idx="1176">
                  <c:v>-8.6671189999999992E-3</c:v>
                </c:pt>
                <c:pt idx="1177">
                  <c:v>-8.5279850000000001E-3</c:v>
                </c:pt>
                <c:pt idx="1178">
                  <c:v>-8.3924910000000002E-3</c:v>
                </c:pt>
                <c:pt idx="1179">
                  <c:v>-8.2578889999999992E-3</c:v>
                </c:pt>
                <c:pt idx="1180">
                  <c:v>-8.1278459999999993E-3</c:v>
                </c:pt>
                <c:pt idx="1181">
                  <c:v>-7.9985339999999999E-3</c:v>
                </c:pt>
                <c:pt idx="1182">
                  <c:v>-7.8700520000000006E-3</c:v>
                </c:pt>
                <c:pt idx="1183">
                  <c:v>-7.7509720000000001E-3</c:v>
                </c:pt>
                <c:pt idx="1184">
                  <c:v>-7.6274519999999998E-3</c:v>
                </c:pt>
                <c:pt idx="1185">
                  <c:v>-7.5050539999999997E-3</c:v>
                </c:pt>
                <c:pt idx="1186">
                  <c:v>-7.3913290000000003E-3</c:v>
                </c:pt>
                <c:pt idx="1187">
                  <c:v>-7.2747289999999997E-3</c:v>
                </c:pt>
                <c:pt idx="1188">
                  <c:v>-7.1589729999999999E-3</c:v>
                </c:pt>
                <c:pt idx="1189">
                  <c:v>-7.0502710000000003E-3</c:v>
                </c:pt>
                <c:pt idx="1190">
                  <c:v>-6.9422169999999997E-3</c:v>
                </c:pt>
                <c:pt idx="1191">
                  <c:v>-6.8390600000000001E-3</c:v>
                </c:pt>
                <c:pt idx="1192">
                  <c:v>-6.7287909999999996E-3</c:v>
                </c:pt>
                <c:pt idx="1193">
                  <c:v>-6.6276219999999997E-3</c:v>
                </c:pt>
                <c:pt idx="1194">
                  <c:v>-6.5243949999999997E-3</c:v>
                </c:pt>
                <c:pt idx="1195">
                  <c:v>-6.4275679999999998E-3</c:v>
                </c:pt>
                <c:pt idx="1196">
                  <c:v>-6.3320829999999996E-3</c:v>
                </c:pt>
                <c:pt idx="1197">
                  <c:v>-6.2341200000000001E-3</c:v>
                </c:pt>
                <c:pt idx="1198">
                  <c:v>-6.1395770000000002E-3</c:v>
                </c:pt>
                <c:pt idx="1199">
                  <c:v>-6.046839E-3</c:v>
                </c:pt>
                <c:pt idx="1200">
                  <c:v>-5.9564179999999998E-3</c:v>
                </c:pt>
                <c:pt idx="1201">
                  <c:v>-5.8690089999999997E-3</c:v>
                </c:pt>
                <c:pt idx="1202">
                  <c:v>-5.7798739999999999E-3</c:v>
                </c:pt>
                <c:pt idx="1203">
                  <c:v>-5.6927419999999998E-3</c:v>
                </c:pt>
                <c:pt idx="1204">
                  <c:v>-5.6086240000000004E-3</c:v>
                </c:pt>
                <c:pt idx="1205">
                  <c:v>-5.5236620000000004E-3</c:v>
                </c:pt>
                <c:pt idx="1206">
                  <c:v>-5.4421080000000002E-3</c:v>
                </c:pt>
                <c:pt idx="1207">
                  <c:v>-5.3615620000000003E-3</c:v>
                </c:pt>
                <c:pt idx="1208">
                  <c:v>-5.2822909999999997E-3</c:v>
                </c:pt>
                <c:pt idx="1209">
                  <c:v>-5.2041739999999998E-3</c:v>
                </c:pt>
                <c:pt idx="1210">
                  <c:v>-5.1275729999999999E-3</c:v>
                </c:pt>
                <c:pt idx="1211">
                  <c:v>-5.0530260000000004E-3</c:v>
                </c:pt>
                <c:pt idx="1212">
                  <c:v>-4.9794230000000002E-3</c:v>
                </c:pt>
                <c:pt idx="1213">
                  <c:v>-4.9098919999999999E-3</c:v>
                </c:pt>
                <c:pt idx="1214">
                  <c:v>-4.8394730000000004E-3</c:v>
                </c:pt>
                <c:pt idx="1215">
                  <c:v>-4.2811220000000001E-3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11-4A11-97ED-82B564476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133704"/>
        <c:axId val="598135144"/>
      </c:scatterChart>
      <c:valAx>
        <c:axId val="598133704"/>
        <c:scaling>
          <c:orientation val="minMax"/>
          <c:max val="1300"/>
          <c:min val="-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600" b="1"/>
                  <a:t>s [mm]</a:t>
                </a:r>
                <a:endParaRPr lang="ko-KR" sz="16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98135144"/>
        <c:crosses val="autoZero"/>
        <c:crossBetween val="midCat"/>
        <c:majorUnit val="200"/>
      </c:valAx>
      <c:valAx>
        <c:axId val="59813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600" b="1"/>
                  <a:t>B</a:t>
                </a:r>
                <a:r>
                  <a:rPr lang="en-US" altLang="ko-KR" sz="1600" b="1" baseline="0"/>
                  <a:t> [T]</a:t>
                </a:r>
                <a:endParaRPr lang="ko-KR" sz="16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98133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field_profile_along_trajectory!$Z$1</c:f>
              <c:strCache>
                <c:ptCount val="1"/>
                <c:pt idx="0">
                  <c:v>b' [T/m]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field_profile_along_trajectory!$Y$2:$Y$1217</c:f>
              <c:numCache>
                <c:formatCode>General</c:formatCode>
                <c:ptCount val="1216"/>
                <c:pt idx="0">
                  <c:v>0</c:v>
                </c:pt>
                <c:pt idx="1">
                  <c:v>0.99016181000884895</c:v>
                </c:pt>
                <c:pt idx="2">
                  <c:v>1.9703234497397657</c:v>
                </c:pt>
                <c:pt idx="3">
                  <c:v>2.9604834570113181</c:v>
                </c:pt>
                <c:pt idx="4">
                  <c:v>3.9506434642828703</c:v>
                </c:pt>
                <c:pt idx="5">
                  <c:v>4.9408034715544229</c:v>
                </c:pt>
                <c:pt idx="6">
                  <c:v>5.9309634788259746</c:v>
                </c:pt>
                <c:pt idx="7">
                  <c:v>6.9211252888348236</c:v>
                </c:pt>
                <c:pt idx="8">
                  <c:v>7.9112852961063753</c:v>
                </c:pt>
                <c:pt idx="9">
                  <c:v>8.9014453033779279</c:v>
                </c:pt>
                <c:pt idx="10">
                  <c:v>9.8916053106494797</c:v>
                </c:pt>
                <c:pt idx="11">
                  <c:v>10.881765317921031</c:v>
                </c:pt>
                <c:pt idx="12">
                  <c:v>11.871925325192583</c:v>
                </c:pt>
                <c:pt idx="13">
                  <c:v>12.862087135201433</c:v>
                </c:pt>
                <c:pt idx="14">
                  <c:v>13.842248774932351</c:v>
                </c:pt>
                <c:pt idx="15">
                  <c:v>14.832408782203901</c:v>
                </c:pt>
                <c:pt idx="16">
                  <c:v>15.822568789475453</c:v>
                </c:pt>
                <c:pt idx="17">
                  <c:v>16.812728796747006</c:v>
                </c:pt>
                <c:pt idx="18">
                  <c:v>17.802888804018558</c:v>
                </c:pt>
                <c:pt idx="19">
                  <c:v>18.79304881129011</c:v>
                </c:pt>
                <c:pt idx="20">
                  <c:v>19.783208818561665</c:v>
                </c:pt>
                <c:pt idx="21">
                  <c:v>20.773370628570511</c:v>
                </c:pt>
                <c:pt idx="22">
                  <c:v>21.763530635842066</c:v>
                </c:pt>
                <c:pt idx="23">
                  <c:v>22.753690643113618</c:v>
                </c:pt>
                <c:pt idx="24">
                  <c:v>23.743850650385173</c:v>
                </c:pt>
                <c:pt idx="25">
                  <c:v>24.734010657656725</c:v>
                </c:pt>
                <c:pt idx="26">
                  <c:v>25.714172297387641</c:v>
                </c:pt>
                <c:pt idx="27">
                  <c:v>26.704332304659193</c:v>
                </c:pt>
                <c:pt idx="28">
                  <c:v>27.694492311930748</c:v>
                </c:pt>
                <c:pt idx="29">
                  <c:v>28.6846523192023</c:v>
                </c:pt>
                <c:pt idx="30">
                  <c:v>29.674812326473855</c:v>
                </c:pt>
                <c:pt idx="31">
                  <c:v>30.664972333745407</c:v>
                </c:pt>
                <c:pt idx="32">
                  <c:v>31.655132341016959</c:v>
                </c:pt>
                <c:pt idx="33">
                  <c:v>32.645294151025809</c:v>
                </c:pt>
                <c:pt idx="34">
                  <c:v>33.635454158297364</c:v>
                </c:pt>
                <c:pt idx="35">
                  <c:v>34.625614165568912</c:v>
                </c:pt>
                <c:pt idx="36">
                  <c:v>35.615774172840467</c:v>
                </c:pt>
                <c:pt idx="37">
                  <c:v>36.605934180112023</c:v>
                </c:pt>
                <c:pt idx="38">
                  <c:v>37.586095819842939</c:v>
                </c:pt>
                <c:pt idx="39">
                  <c:v>38.576255827114494</c:v>
                </c:pt>
                <c:pt idx="40">
                  <c:v>39.566415834386049</c:v>
                </c:pt>
                <c:pt idx="41">
                  <c:v>40.556575841657605</c:v>
                </c:pt>
                <c:pt idx="42">
                  <c:v>41.546735848929153</c:v>
                </c:pt>
                <c:pt idx="43">
                  <c:v>42.536895856200708</c:v>
                </c:pt>
                <c:pt idx="44">
                  <c:v>43.527055863472263</c:v>
                </c:pt>
                <c:pt idx="45">
                  <c:v>44.517215870743811</c:v>
                </c:pt>
                <c:pt idx="46">
                  <c:v>45.507375878015367</c:v>
                </c:pt>
                <c:pt idx="47">
                  <c:v>46.497535885286922</c:v>
                </c:pt>
                <c:pt idx="48">
                  <c:v>47.487694099917292</c:v>
                </c:pt>
                <c:pt idx="49">
                  <c:v>48.467855739648208</c:v>
                </c:pt>
                <c:pt idx="50">
                  <c:v>49.458015746919763</c:v>
                </c:pt>
                <c:pt idx="51">
                  <c:v>50.448175754191311</c:v>
                </c:pt>
                <c:pt idx="52">
                  <c:v>51.438335761462866</c:v>
                </c:pt>
                <c:pt idx="53">
                  <c:v>52.428495768734422</c:v>
                </c:pt>
                <c:pt idx="54">
                  <c:v>53.418655776005977</c:v>
                </c:pt>
                <c:pt idx="55">
                  <c:v>54.408815783277525</c:v>
                </c:pt>
                <c:pt idx="56">
                  <c:v>55.398975790549081</c:v>
                </c:pt>
                <c:pt idx="57">
                  <c:v>56.389135797820636</c:v>
                </c:pt>
                <c:pt idx="58">
                  <c:v>57.379295805092184</c:v>
                </c:pt>
                <c:pt idx="59">
                  <c:v>58.369454019722554</c:v>
                </c:pt>
                <c:pt idx="60">
                  <c:v>59.359614026994109</c:v>
                </c:pt>
                <c:pt idx="61">
                  <c:v>60.339775666725025</c:v>
                </c:pt>
                <c:pt idx="62">
                  <c:v>61.32993567399658</c:v>
                </c:pt>
                <c:pt idx="63">
                  <c:v>62.320095681268135</c:v>
                </c:pt>
                <c:pt idx="64">
                  <c:v>63.310255688539691</c:v>
                </c:pt>
                <c:pt idx="65">
                  <c:v>64.300413903170053</c:v>
                </c:pt>
                <c:pt idx="66">
                  <c:v>65.290573910441594</c:v>
                </c:pt>
                <c:pt idx="67">
                  <c:v>66.28073391771315</c:v>
                </c:pt>
                <c:pt idx="68">
                  <c:v>67.270893924984691</c:v>
                </c:pt>
                <c:pt idx="69">
                  <c:v>68.261052139615074</c:v>
                </c:pt>
                <c:pt idx="70">
                  <c:v>69.251212146886616</c:v>
                </c:pt>
                <c:pt idx="71">
                  <c:v>70.241372154158157</c:v>
                </c:pt>
                <c:pt idx="72">
                  <c:v>71.231532161429712</c:v>
                </c:pt>
                <c:pt idx="73">
                  <c:v>72.211691990233149</c:v>
                </c:pt>
                <c:pt idx="74">
                  <c:v>73.201851997504704</c:v>
                </c:pt>
                <c:pt idx="75">
                  <c:v>74.192012004776245</c:v>
                </c:pt>
                <c:pt idx="76">
                  <c:v>75.182170219406615</c:v>
                </c:pt>
                <c:pt idx="77">
                  <c:v>76.17233022667817</c:v>
                </c:pt>
                <c:pt idx="78">
                  <c:v>77.162490233949711</c:v>
                </c:pt>
                <c:pt idx="79">
                  <c:v>78.152648448580095</c:v>
                </c:pt>
                <c:pt idx="80">
                  <c:v>79.142808455851636</c:v>
                </c:pt>
                <c:pt idx="81">
                  <c:v>80.132968463123177</c:v>
                </c:pt>
                <c:pt idx="82">
                  <c:v>81.123126677753561</c:v>
                </c:pt>
                <c:pt idx="83">
                  <c:v>82.113286685025102</c:v>
                </c:pt>
                <c:pt idx="84">
                  <c:v>83.103444899655472</c:v>
                </c:pt>
                <c:pt idx="85">
                  <c:v>84.083606539386395</c:v>
                </c:pt>
                <c:pt idx="86">
                  <c:v>85.073766546657936</c:v>
                </c:pt>
                <c:pt idx="87">
                  <c:v>86.06392476128832</c:v>
                </c:pt>
                <c:pt idx="88">
                  <c:v>87.054084768559861</c:v>
                </c:pt>
                <c:pt idx="89">
                  <c:v>88.04424298319023</c:v>
                </c:pt>
                <c:pt idx="90">
                  <c:v>89.034402990461786</c:v>
                </c:pt>
                <c:pt idx="91">
                  <c:v>90.024561205092155</c:v>
                </c:pt>
                <c:pt idx="92">
                  <c:v>91.01472121236371</c:v>
                </c:pt>
                <c:pt idx="93">
                  <c:v>92.00487942699408</c:v>
                </c:pt>
                <c:pt idx="94">
                  <c:v>92.99503764162445</c:v>
                </c:pt>
                <c:pt idx="95">
                  <c:v>93.985197648896005</c:v>
                </c:pt>
                <c:pt idx="96">
                  <c:v>94.975355863526374</c:v>
                </c:pt>
                <c:pt idx="97">
                  <c:v>95.955517503257298</c:v>
                </c:pt>
                <c:pt idx="98">
                  <c:v>96.945675717887667</c:v>
                </c:pt>
                <c:pt idx="99">
                  <c:v>97.935833932518037</c:v>
                </c:pt>
                <c:pt idx="100">
                  <c:v>98.925993939789592</c:v>
                </c:pt>
                <c:pt idx="101">
                  <c:v>99.916152154419962</c:v>
                </c:pt>
                <c:pt idx="102">
                  <c:v>100.90631036905035</c:v>
                </c:pt>
                <c:pt idx="103">
                  <c:v>101.89646858368071</c:v>
                </c:pt>
                <c:pt idx="104">
                  <c:v>102.88662859095226</c:v>
                </c:pt>
                <c:pt idx="105">
                  <c:v>103.87678680558264</c:v>
                </c:pt>
                <c:pt idx="106">
                  <c:v>104.86694502021301</c:v>
                </c:pt>
                <c:pt idx="107">
                  <c:v>105.85710323484338</c:v>
                </c:pt>
                <c:pt idx="108">
                  <c:v>106.84726144947376</c:v>
                </c:pt>
                <c:pt idx="109">
                  <c:v>107.82742308920467</c:v>
                </c:pt>
                <c:pt idx="110">
                  <c:v>108.81758130383506</c:v>
                </c:pt>
                <c:pt idx="111">
                  <c:v>109.80773951846543</c:v>
                </c:pt>
                <c:pt idx="112">
                  <c:v>110.79789773309579</c:v>
                </c:pt>
                <c:pt idx="113">
                  <c:v>111.78805594772618</c:v>
                </c:pt>
                <c:pt idx="114">
                  <c:v>112.77821416235655</c:v>
                </c:pt>
                <c:pt idx="115">
                  <c:v>113.76837237698693</c:v>
                </c:pt>
                <c:pt idx="116">
                  <c:v>114.7585305916173</c:v>
                </c:pt>
                <c:pt idx="117">
                  <c:v>115.74868880624767</c:v>
                </c:pt>
                <c:pt idx="118">
                  <c:v>116.73884702087805</c:v>
                </c:pt>
                <c:pt idx="119">
                  <c:v>117.72900345296341</c:v>
                </c:pt>
                <c:pt idx="120">
                  <c:v>118.71916166759378</c:v>
                </c:pt>
                <c:pt idx="121">
                  <c:v>119.69932149639723</c:v>
                </c:pt>
                <c:pt idx="122">
                  <c:v>120.6894797110276</c:v>
                </c:pt>
                <c:pt idx="123">
                  <c:v>121.67963792565799</c:v>
                </c:pt>
                <c:pt idx="124">
                  <c:v>122.66979435774334</c:v>
                </c:pt>
                <c:pt idx="125">
                  <c:v>123.65995257237373</c:v>
                </c:pt>
                <c:pt idx="126">
                  <c:v>124.6501107870041</c:v>
                </c:pt>
                <c:pt idx="127">
                  <c:v>125.64026721908945</c:v>
                </c:pt>
                <c:pt idx="128">
                  <c:v>126.63042543371984</c:v>
                </c:pt>
                <c:pt idx="129">
                  <c:v>127.62058364835019</c:v>
                </c:pt>
                <c:pt idx="130">
                  <c:v>128.61074008043556</c:v>
                </c:pt>
                <c:pt idx="131">
                  <c:v>129.60089829506595</c:v>
                </c:pt>
                <c:pt idx="132">
                  <c:v>130.58105632314101</c:v>
                </c:pt>
                <c:pt idx="133">
                  <c:v>131.57121275522638</c:v>
                </c:pt>
                <c:pt idx="134">
                  <c:v>132.56137096985677</c:v>
                </c:pt>
                <c:pt idx="135">
                  <c:v>133.55152740194211</c:v>
                </c:pt>
                <c:pt idx="136">
                  <c:v>134.54168383402748</c:v>
                </c:pt>
                <c:pt idx="137">
                  <c:v>135.53184204865786</c:v>
                </c:pt>
                <c:pt idx="138">
                  <c:v>136.52199848074321</c:v>
                </c:pt>
                <c:pt idx="139">
                  <c:v>137.51215491282858</c:v>
                </c:pt>
                <c:pt idx="140">
                  <c:v>138.50231134491395</c:v>
                </c:pt>
                <c:pt idx="141">
                  <c:v>139.49246777699929</c:v>
                </c:pt>
                <c:pt idx="142">
                  <c:v>140.48262420908466</c:v>
                </c:pt>
                <c:pt idx="143">
                  <c:v>141.47278064117003</c:v>
                </c:pt>
                <c:pt idx="144">
                  <c:v>142.4529386692451</c:v>
                </c:pt>
                <c:pt idx="145">
                  <c:v>143.44309510133047</c:v>
                </c:pt>
                <c:pt idx="146">
                  <c:v>144.43325153341581</c:v>
                </c:pt>
                <c:pt idx="147">
                  <c:v>145.42340619305239</c:v>
                </c:pt>
                <c:pt idx="148">
                  <c:v>146.41356262513776</c:v>
                </c:pt>
                <c:pt idx="149">
                  <c:v>147.4037190572231</c:v>
                </c:pt>
                <c:pt idx="150">
                  <c:v>148.39387371685967</c:v>
                </c:pt>
                <c:pt idx="151">
                  <c:v>149.38403014894504</c:v>
                </c:pt>
                <c:pt idx="152">
                  <c:v>150.37418480858159</c:v>
                </c:pt>
                <c:pt idx="153">
                  <c:v>151.36434124066696</c:v>
                </c:pt>
                <c:pt idx="154">
                  <c:v>152.35449590030353</c:v>
                </c:pt>
                <c:pt idx="155">
                  <c:v>153.34465055994011</c:v>
                </c:pt>
                <c:pt idx="156">
                  <c:v>154.32480679748593</c:v>
                </c:pt>
                <c:pt idx="157">
                  <c:v>155.31496145712251</c:v>
                </c:pt>
                <c:pt idx="158">
                  <c:v>156.30511611675905</c:v>
                </c:pt>
                <c:pt idx="159">
                  <c:v>157.29527077639563</c:v>
                </c:pt>
                <c:pt idx="160">
                  <c:v>158.2854254360322</c:v>
                </c:pt>
                <c:pt idx="161">
                  <c:v>159.27558009566874</c:v>
                </c:pt>
                <c:pt idx="162">
                  <c:v>160.26573475530532</c:v>
                </c:pt>
                <c:pt idx="163">
                  <c:v>161.25588765258937</c:v>
                </c:pt>
                <c:pt idx="164">
                  <c:v>162.24604231222591</c:v>
                </c:pt>
                <c:pt idx="165">
                  <c:v>163.23619520950996</c:v>
                </c:pt>
                <c:pt idx="166">
                  <c:v>164.22634986914653</c:v>
                </c:pt>
                <c:pt idx="167">
                  <c:v>165.21650276643055</c:v>
                </c:pt>
                <c:pt idx="168">
                  <c:v>166.19665722364638</c:v>
                </c:pt>
                <c:pt idx="169">
                  <c:v>167.1868101209304</c:v>
                </c:pt>
                <c:pt idx="170">
                  <c:v>168.17696301821445</c:v>
                </c:pt>
                <c:pt idx="171">
                  <c:v>169.1671159154985</c:v>
                </c:pt>
                <c:pt idx="172">
                  <c:v>170.15726706052635</c:v>
                </c:pt>
                <c:pt idx="173">
                  <c:v>171.1474199578104</c:v>
                </c:pt>
                <c:pt idx="174">
                  <c:v>172.13757110283828</c:v>
                </c:pt>
                <c:pt idx="175">
                  <c:v>173.12772224786613</c:v>
                </c:pt>
                <c:pt idx="176">
                  <c:v>174.11787339289401</c:v>
                </c:pt>
                <c:pt idx="177">
                  <c:v>175.10802453792189</c:v>
                </c:pt>
                <c:pt idx="178">
                  <c:v>176.09817568294977</c:v>
                </c:pt>
                <c:pt idx="179">
                  <c:v>177.08832682797762</c:v>
                </c:pt>
                <c:pt idx="180">
                  <c:v>178.0684777551312</c:v>
                </c:pt>
                <c:pt idx="181">
                  <c:v>179.05862890015905</c:v>
                </c:pt>
                <c:pt idx="182">
                  <c:v>180.04877830302712</c:v>
                </c:pt>
                <c:pt idx="183">
                  <c:v>181.03892770589519</c:v>
                </c:pt>
                <c:pt idx="184">
                  <c:v>182.02907537669989</c:v>
                </c:pt>
                <c:pt idx="185">
                  <c:v>183.01922477956796</c:v>
                </c:pt>
                <c:pt idx="186">
                  <c:v>184.00937245037269</c:v>
                </c:pt>
                <c:pt idx="187">
                  <c:v>184.9995201211774</c:v>
                </c:pt>
                <c:pt idx="188">
                  <c:v>185.98966779198213</c:v>
                </c:pt>
                <c:pt idx="189">
                  <c:v>186.97981546278686</c:v>
                </c:pt>
                <c:pt idx="190">
                  <c:v>187.96996141162469</c:v>
                </c:pt>
                <c:pt idx="191">
                  <c:v>188.96010736046256</c:v>
                </c:pt>
                <c:pt idx="192">
                  <c:v>189.94025479835136</c:v>
                </c:pt>
                <c:pt idx="193">
                  <c:v>190.93040074718922</c:v>
                </c:pt>
                <c:pt idx="194">
                  <c:v>191.92054498415675</c:v>
                </c:pt>
                <c:pt idx="195">
                  <c:v>192.91068922112424</c:v>
                </c:pt>
                <c:pt idx="196">
                  <c:v>193.90083345809177</c:v>
                </c:pt>
                <c:pt idx="197">
                  <c:v>194.89097599328556</c:v>
                </c:pt>
                <c:pt idx="198">
                  <c:v>195.88111852847933</c:v>
                </c:pt>
                <c:pt idx="199">
                  <c:v>196.87125937199608</c:v>
                </c:pt>
                <c:pt idx="200">
                  <c:v>197.86140190718987</c:v>
                </c:pt>
                <c:pt idx="201">
                  <c:v>198.85154275070661</c:v>
                </c:pt>
                <c:pt idx="202">
                  <c:v>199.84168191264294</c:v>
                </c:pt>
                <c:pt idx="203">
                  <c:v>200.83182275615968</c:v>
                </c:pt>
                <c:pt idx="204">
                  <c:v>201.81696094443581</c:v>
                </c:pt>
                <c:pt idx="205">
                  <c:v>202.80610024706209</c:v>
                </c:pt>
                <c:pt idx="206">
                  <c:v>203.79523787651516</c:v>
                </c:pt>
                <c:pt idx="207">
                  <c:v>204.78437550596823</c:v>
                </c:pt>
                <c:pt idx="208">
                  <c:v>205.77351147235507</c:v>
                </c:pt>
                <c:pt idx="209">
                  <c:v>206.76364730142095</c:v>
                </c:pt>
                <c:pt idx="210">
                  <c:v>207.75278326780779</c:v>
                </c:pt>
                <c:pt idx="211">
                  <c:v>208.74191758123544</c:v>
                </c:pt>
                <c:pt idx="212">
                  <c:v>209.7310518946631</c:v>
                </c:pt>
                <c:pt idx="213">
                  <c:v>210.7201845652387</c:v>
                </c:pt>
                <c:pt idx="214">
                  <c:v>211.71031710182157</c:v>
                </c:pt>
                <c:pt idx="215">
                  <c:v>212.69944813965222</c:v>
                </c:pt>
                <c:pt idx="216">
                  <c:v>213.68858081022782</c:v>
                </c:pt>
                <c:pt idx="217">
                  <c:v>214.67771022542081</c:v>
                </c:pt>
                <c:pt idx="218">
                  <c:v>215.66684126325148</c:v>
                </c:pt>
                <c:pt idx="219">
                  <c:v>216.65597067844448</c:v>
                </c:pt>
                <c:pt idx="220">
                  <c:v>217.64609835203004</c:v>
                </c:pt>
                <c:pt idx="221">
                  <c:v>218.63522615469256</c:v>
                </c:pt>
                <c:pt idx="222">
                  <c:v>219.62435395735508</c:v>
                </c:pt>
                <c:pt idx="223">
                  <c:v>220.61348015759447</c:v>
                </c:pt>
                <c:pt idx="224">
                  <c:v>221.60260635783385</c:v>
                </c:pt>
                <c:pt idx="225">
                  <c:v>222.59273243061449</c:v>
                </c:pt>
                <c:pt idx="226">
                  <c:v>223.58185703853806</c:v>
                </c:pt>
                <c:pt idx="227">
                  <c:v>224.57098006425326</c:v>
                </c:pt>
                <c:pt idx="228">
                  <c:v>225.56010467217686</c:v>
                </c:pt>
                <c:pt idx="229">
                  <c:v>226.54922612579114</c:v>
                </c:pt>
                <c:pt idx="230">
                  <c:v>227.53934902725339</c:v>
                </c:pt>
                <c:pt idx="231">
                  <c:v>228.52847048086764</c:v>
                </c:pt>
                <c:pt idx="232">
                  <c:v>229.51759193448191</c:v>
                </c:pt>
                <c:pt idx="233">
                  <c:v>230.50671182610276</c:v>
                </c:pt>
                <c:pt idx="234">
                  <c:v>231.4958317177236</c:v>
                </c:pt>
                <c:pt idx="235">
                  <c:v>232.48594993793773</c:v>
                </c:pt>
                <c:pt idx="236">
                  <c:v>233.47506827767268</c:v>
                </c:pt>
                <c:pt idx="237">
                  <c:v>234.46418661740759</c:v>
                </c:pt>
                <c:pt idx="238">
                  <c:v>235.45330341536425</c:v>
                </c:pt>
                <c:pt idx="239">
                  <c:v>236.44241868165022</c:v>
                </c:pt>
                <c:pt idx="240">
                  <c:v>237.43153547960688</c:v>
                </c:pt>
                <c:pt idx="241">
                  <c:v>238.42165062947583</c:v>
                </c:pt>
                <c:pt idx="242">
                  <c:v>239.41076437419883</c:v>
                </c:pt>
                <c:pt idx="243">
                  <c:v>240.39987811892186</c:v>
                </c:pt>
                <c:pt idx="244">
                  <c:v>241.38899186364489</c:v>
                </c:pt>
                <c:pt idx="245">
                  <c:v>242.37910398355859</c:v>
                </c:pt>
                <c:pt idx="246">
                  <c:v>243.3682162168264</c:v>
                </c:pt>
                <c:pt idx="247">
                  <c:v>244.3573284500942</c:v>
                </c:pt>
                <c:pt idx="248">
                  <c:v>245.34643918201454</c:v>
                </c:pt>
                <c:pt idx="249">
                  <c:v>246.33554842269527</c:v>
                </c:pt>
                <c:pt idx="250">
                  <c:v>247.32565904277769</c:v>
                </c:pt>
                <c:pt idx="251">
                  <c:v>248.31476828345842</c:v>
                </c:pt>
                <c:pt idx="252">
                  <c:v>249.30387604300739</c:v>
                </c:pt>
                <c:pt idx="253">
                  <c:v>250.29298380255634</c:v>
                </c:pt>
                <c:pt idx="254">
                  <c:v>251.28209156210531</c:v>
                </c:pt>
                <c:pt idx="255">
                  <c:v>252.27219774327983</c:v>
                </c:pt>
                <c:pt idx="256">
                  <c:v>253.26130257088911</c:v>
                </c:pt>
                <c:pt idx="257">
                  <c:v>254.25040885941428</c:v>
                </c:pt>
                <c:pt idx="258">
                  <c:v>255.23951368702356</c:v>
                </c:pt>
                <c:pt idx="259">
                  <c:v>256.22861706382503</c:v>
                </c:pt>
                <c:pt idx="260">
                  <c:v>257.21872033621634</c:v>
                </c:pt>
                <c:pt idx="261">
                  <c:v>258.20782371301777</c:v>
                </c:pt>
                <c:pt idx="262">
                  <c:v>259.19692708981921</c:v>
                </c:pt>
                <c:pt idx="263">
                  <c:v>260.18602759532916</c:v>
                </c:pt>
                <c:pt idx="264">
                  <c:v>261.1751295314308</c:v>
                </c:pt>
                <c:pt idx="265">
                  <c:v>262.16522993543032</c:v>
                </c:pt>
                <c:pt idx="266">
                  <c:v>263.15433044094021</c:v>
                </c:pt>
                <c:pt idx="267">
                  <c:v>264.14342952596661</c:v>
                </c:pt>
                <c:pt idx="268">
                  <c:v>265.13252861099295</c:v>
                </c:pt>
                <c:pt idx="269">
                  <c:v>266.12262618699242</c:v>
                </c:pt>
                <c:pt idx="270">
                  <c:v>267.11172386164344</c:v>
                </c:pt>
                <c:pt idx="271">
                  <c:v>268.1008215362944</c:v>
                </c:pt>
                <c:pt idx="272">
                  <c:v>269.08991781067823</c:v>
                </c:pt>
                <c:pt idx="273">
                  <c:v>270.07901408506211</c:v>
                </c:pt>
                <c:pt idx="274">
                  <c:v>271.06910887345362</c:v>
                </c:pt>
                <c:pt idx="275">
                  <c:v>272.05820375767854</c:v>
                </c:pt>
                <c:pt idx="276">
                  <c:v>273.04729864190352</c:v>
                </c:pt>
                <c:pt idx="277">
                  <c:v>274.0363921460779</c:v>
                </c:pt>
                <c:pt idx="278">
                  <c:v>275.02648555581254</c:v>
                </c:pt>
                <c:pt idx="279">
                  <c:v>276.01557769004472</c:v>
                </c:pt>
                <c:pt idx="280">
                  <c:v>277.00466982427696</c:v>
                </c:pt>
                <c:pt idx="281">
                  <c:v>277.99376059867529</c:v>
                </c:pt>
                <c:pt idx="282">
                  <c:v>278.98285137307369</c:v>
                </c:pt>
                <c:pt idx="283">
                  <c:v>279.97294205578913</c:v>
                </c:pt>
                <c:pt idx="284">
                  <c:v>280.9620314804622</c:v>
                </c:pt>
                <c:pt idx="285">
                  <c:v>281.95112090513521</c:v>
                </c:pt>
                <c:pt idx="286">
                  <c:v>282.94021032980828</c:v>
                </c:pt>
                <c:pt idx="287">
                  <c:v>283.93029832589747</c:v>
                </c:pt>
                <c:pt idx="288">
                  <c:v>284.91938508144528</c:v>
                </c:pt>
                <c:pt idx="289">
                  <c:v>285.90847316650138</c:v>
                </c:pt>
                <c:pt idx="290">
                  <c:v>286.89755860264938</c:v>
                </c:pt>
                <c:pt idx="291">
                  <c:v>287.88664535819714</c:v>
                </c:pt>
                <c:pt idx="292">
                  <c:v>288.8767307080534</c:v>
                </c:pt>
                <c:pt idx="293">
                  <c:v>289.86581483491011</c:v>
                </c:pt>
                <c:pt idx="294">
                  <c:v>290.85490027105811</c:v>
                </c:pt>
                <c:pt idx="295">
                  <c:v>291.84398309873228</c:v>
                </c:pt>
                <c:pt idx="296">
                  <c:v>292.83406714061965</c:v>
                </c:pt>
                <c:pt idx="297">
                  <c:v>293.82314996829388</c:v>
                </c:pt>
                <c:pt idx="298">
                  <c:v>294.81223150689419</c:v>
                </c:pt>
                <c:pt idx="299">
                  <c:v>295.80131304549451</c:v>
                </c:pt>
                <c:pt idx="300">
                  <c:v>296.79139450173943</c:v>
                </c:pt>
                <c:pt idx="301">
                  <c:v>297.78047476137465</c:v>
                </c:pt>
                <c:pt idx="302">
                  <c:v>298.76955502100981</c:v>
                </c:pt>
                <c:pt idx="303">
                  <c:v>299.75863528064497</c:v>
                </c:pt>
                <c:pt idx="304">
                  <c:v>300.74771427142377</c:v>
                </c:pt>
                <c:pt idx="305">
                  <c:v>301.73779192494396</c:v>
                </c:pt>
                <c:pt idx="306">
                  <c:v>302.72686965697517</c:v>
                </c:pt>
                <c:pt idx="307">
                  <c:v>303.71594738900643</c:v>
                </c:pt>
                <c:pt idx="308">
                  <c:v>304.70502512103764</c:v>
                </c:pt>
                <c:pt idx="309">
                  <c:v>305.6951015271801</c:v>
                </c:pt>
                <c:pt idx="310">
                  <c:v>306.68417677204269</c:v>
                </c:pt>
                <c:pt idx="311">
                  <c:v>307.67325201690534</c:v>
                </c:pt>
                <c:pt idx="312">
                  <c:v>308.66232726176793</c:v>
                </c:pt>
                <c:pt idx="313">
                  <c:v>309.65240243063141</c:v>
                </c:pt>
                <c:pt idx="314">
                  <c:v>310.64147644707305</c:v>
                </c:pt>
                <c:pt idx="315">
                  <c:v>311.6305492452027</c:v>
                </c:pt>
                <c:pt idx="316">
                  <c:v>312.6196220433323</c:v>
                </c:pt>
                <c:pt idx="317">
                  <c:v>313.60969476793389</c:v>
                </c:pt>
                <c:pt idx="318">
                  <c:v>314.59876635786054</c:v>
                </c:pt>
                <c:pt idx="319">
                  <c:v>315.58783794778714</c:v>
                </c:pt>
                <c:pt idx="320">
                  <c:v>316.57690953771373</c:v>
                </c:pt>
                <c:pt idx="321">
                  <c:v>317.56697985844858</c:v>
                </c:pt>
                <c:pt idx="322">
                  <c:v>318.55604906229632</c:v>
                </c:pt>
                <c:pt idx="323">
                  <c:v>319.54511826614402</c:v>
                </c:pt>
                <c:pt idx="324">
                  <c:v>320.53418746999171</c:v>
                </c:pt>
                <c:pt idx="325">
                  <c:v>321.52425660394147</c:v>
                </c:pt>
                <c:pt idx="326">
                  <c:v>322.51332462991343</c:v>
                </c:pt>
                <c:pt idx="327">
                  <c:v>323.50239148811863</c:v>
                </c:pt>
                <c:pt idx="328">
                  <c:v>324.4914583463239</c:v>
                </c:pt>
                <c:pt idx="329">
                  <c:v>325.48152513700012</c:v>
                </c:pt>
                <c:pt idx="330">
                  <c:v>326.47059199520538</c:v>
                </c:pt>
                <c:pt idx="331">
                  <c:v>327.45965769575309</c:v>
                </c:pt>
                <c:pt idx="332">
                  <c:v>328.44872224875257</c:v>
                </c:pt>
                <c:pt idx="333">
                  <c:v>329.43878673655121</c:v>
                </c:pt>
                <c:pt idx="334">
                  <c:v>330.42785128955063</c:v>
                </c:pt>
                <c:pt idx="335">
                  <c:v>331.41691470511103</c:v>
                </c:pt>
                <c:pt idx="336">
                  <c:v>332.40597812067148</c:v>
                </c:pt>
                <c:pt idx="337">
                  <c:v>333.39604147217989</c:v>
                </c:pt>
                <c:pt idx="338">
                  <c:v>334.38510376041052</c:v>
                </c:pt>
                <c:pt idx="339">
                  <c:v>335.37416493142069</c:v>
                </c:pt>
                <c:pt idx="340">
                  <c:v>336.36322721965132</c:v>
                </c:pt>
                <c:pt idx="341">
                  <c:v>337.35328722288347</c:v>
                </c:pt>
                <c:pt idx="342">
                  <c:v>338.34234839389359</c:v>
                </c:pt>
                <c:pt idx="343">
                  <c:v>339.33140845779269</c:v>
                </c:pt>
                <c:pt idx="344">
                  <c:v>340.32046742468998</c:v>
                </c:pt>
                <c:pt idx="345">
                  <c:v>341.31052742792212</c:v>
                </c:pt>
                <c:pt idx="346">
                  <c:v>342.29958530792709</c:v>
                </c:pt>
                <c:pt idx="347">
                  <c:v>343.28864427482443</c:v>
                </c:pt>
                <c:pt idx="348">
                  <c:v>344.2777021548294</c:v>
                </c:pt>
                <c:pt idx="349">
                  <c:v>345.26775890067785</c:v>
                </c:pt>
                <c:pt idx="350">
                  <c:v>346.25681570389997</c:v>
                </c:pt>
                <c:pt idx="351">
                  <c:v>347.24587250712216</c:v>
                </c:pt>
                <c:pt idx="352">
                  <c:v>348.23492824367088</c:v>
                </c:pt>
                <c:pt idx="353">
                  <c:v>349.22498392392328</c:v>
                </c:pt>
                <c:pt idx="354">
                  <c:v>350.21403966047205</c:v>
                </c:pt>
                <c:pt idx="355">
                  <c:v>351.20309434045691</c:v>
                </c:pt>
                <c:pt idx="356">
                  <c:v>352.19214797398746</c:v>
                </c:pt>
                <c:pt idx="357">
                  <c:v>353.18220259874312</c:v>
                </c:pt>
                <c:pt idx="358">
                  <c:v>354.17125623227372</c:v>
                </c:pt>
                <c:pt idx="359">
                  <c:v>355.1603088294595</c:v>
                </c:pt>
                <c:pt idx="360">
                  <c:v>356.14936142664527</c:v>
                </c:pt>
                <c:pt idx="361">
                  <c:v>357.13941397070545</c:v>
                </c:pt>
                <c:pt idx="362">
                  <c:v>358.12846554165617</c:v>
                </c:pt>
                <c:pt idx="363">
                  <c:v>359.11751711260683</c:v>
                </c:pt>
                <c:pt idx="364">
                  <c:v>360.10756761636912</c:v>
                </c:pt>
                <c:pt idx="365">
                  <c:v>361.09661817119428</c:v>
                </c:pt>
                <c:pt idx="366">
                  <c:v>362.0856677200037</c:v>
                </c:pt>
                <c:pt idx="367">
                  <c:v>363.07471726881306</c:v>
                </c:pt>
                <c:pt idx="368">
                  <c:v>364.06476676757563</c:v>
                </c:pt>
                <c:pt idx="369">
                  <c:v>365.05381631638505</c:v>
                </c:pt>
                <c:pt idx="370">
                  <c:v>366.04286388349186</c:v>
                </c:pt>
                <c:pt idx="371">
                  <c:v>367.03191243639509</c:v>
                </c:pt>
                <c:pt idx="372">
                  <c:v>368.02195995545668</c:v>
                </c:pt>
                <c:pt idx="373">
                  <c:v>369.01100752256355</c:v>
                </c:pt>
                <c:pt idx="374">
                  <c:v>370.00005411398377</c:v>
                </c:pt>
                <c:pt idx="375">
                  <c:v>370.98910070540404</c:v>
                </c:pt>
                <c:pt idx="376">
                  <c:v>371.97914628516281</c:v>
                </c:pt>
                <c:pt idx="377">
                  <c:v>372.96819191100627</c:v>
                </c:pt>
                <c:pt idx="378">
                  <c:v>373.95723753684968</c:v>
                </c:pt>
                <c:pt idx="379">
                  <c:v>374.94728216210655</c:v>
                </c:pt>
                <c:pt idx="380">
                  <c:v>375.93632683248296</c:v>
                </c:pt>
                <c:pt idx="381">
                  <c:v>376.92537055750228</c:v>
                </c:pt>
                <c:pt idx="382">
                  <c:v>377.91441428252153</c:v>
                </c:pt>
                <c:pt idx="383">
                  <c:v>378.9044579633761</c:v>
                </c:pt>
                <c:pt idx="384">
                  <c:v>379.89350075314815</c:v>
                </c:pt>
                <c:pt idx="385">
                  <c:v>380.8825426177828</c:v>
                </c:pt>
                <c:pt idx="386">
                  <c:v>381.87158540755479</c:v>
                </c:pt>
                <c:pt idx="387">
                  <c:v>382.86162722990372</c:v>
                </c:pt>
                <c:pt idx="388">
                  <c:v>383.85066817951099</c:v>
                </c:pt>
                <c:pt idx="389">
                  <c:v>384.83970912911821</c:v>
                </c:pt>
                <c:pt idx="390">
                  <c:v>385.82975003736391</c:v>
                </c:pt>
                <c:pt idx="391">
                  <c:v>386.81879008205368</c:v>
                </c:pt>
                <c:pt idx="392">
                  <c:v>387.80783012674351</c:v>
                </c:pt>
                <c:pt idx="393">
                  <c:v>388.79686927662584</c:v>
                </c:pt>
                <c:pt idx="394">
                  <c:v>389.7869083869644</c:v>
                </c:pt>
                <c:pt idx="395">
                  <c:v>390.77594753684673</c:v>
                </c:pt>
                <c:pt idx="396">
                  <c:v>391.76498580203167</c:v>
                </c:pt>
                <c:pt idx="397">
                  <c:v>392.75402406721656</c:v>
                </c:pt>
                <c:pt idx="398">
                  <c:v>393.74406142004727</c:v>
                </c:pt>
                <c:pt idx="399">
                  <c:v>394.73309881064483</c:v>
                </c:pt>
                <c:pt idx="400">
                  <c:v>395.72213620124234</c:v>
                </c:pt>
                <c:pt idx="401">
                  <c:v>396.71217269046889</c:v>
                </c:pt>
                <c:pt idx="402">
                  <c:v>397.70120921658912</c:v>
                </c:pt>
                <c:pt idx="403">
                  <c:v>398.69024488834219</c:v>
                </c:pt>
                <c:pt idx="404">
                  <c:v>399.67928056009521</c:v>
                </c:pt>
                <c:pt idx="405">
                  <c:v>400.66931535241315</c:v>
                </c:pt>
                <c:pt idx="406">
                  <c:v>401.65835017990912</c:v>
                </c:pt>
                <c:pt idx="407">
                  <c:v>402.64738500740515</c:v>
                </c:pt>
                <c:pt idx="408">
                  <c:v>403.63741896641869</c:v>
                </c:pt>
                <c:pt idx="409">
                  <c:v>404.62645295976773</c:v>
                </c:pt>
                <c:pt idx="410">
                  <c:v>405.61548612908013</c:v>
                </c:pt>
                <c:pt idx="411">
                  <c:v>406.60451929839246</c:v>
                </c:pt>
                <c:pt idx="412">
                  <c:v>407.59455243420155</c:v>
                </c:pt>
                <c:pt idx="413">
                  <c:v>408.58358478958735</c:v>
                </c:pt>
                <c:pt idx="414">
                  <c:v>409.57261714497321</c:v>
                </c:pt>
                <c:pt idx="415">
                  <c:v>410.56264866467342</c:v>
                </c:pt>
                <c:pt idx="416">
                  <c:v>411.55168021624297</c:v>
                </c:pt>
                <c:pt idx="417">
                  <c:v>412.54071176781247</c:v>
                </c:pt>
                <c:pt idx="418">
                  <c:v>413.529742525676</c:v>
                </c:pt>
                <c:pt idx="419">
                  <c:v>414.51977325247191</c:v>
                </c:pt>
                <c:pt idx="420">
                  <c:v>415.50880322673959</c:v>
                </c:pt>
                <c:pt idx="421">
                  <c:v>416.49783320100727</c:v>
                </c:pt>
                <c:pt idx="422">
                  <c:v>417.48786237229467</c:v>
                </c:pt>
                <c:pt idx="423">
                  <c:v>418.47689157307695</c:v>
                </c:pt>
                <c:pt idx="424">
                  <c:v>419.46592077385918</c:v>
                </c:pt>
                <c:pt idx="425">
                  <c:v>420.45494921126635</c:v>
                </c:pt>
                <c:pt idx="426">
                  <c:v>421.44497761994961</c:v>
                </c:pt>
                <c:pt idx="427">
                  <c:v>422.43400605735678</c:v>
                </c:pt>
                <c:pt idx="428">
                  <c:v>423.42303374149913</c:v>
                </c:pt>
                <c:pt idx="429">
                  <c:v>424.41306065527471</c:v>
                </c:pt>
                <c:pt idx="430">
                  <c:v>425.40208759626262</c:v>
                </c:pt>
                <c:pt idx="431">
                  <c:v>426.39111453725059</c:v>
                </c:pt>
                <c:pt idx="432">
                  <c:v>427.38014074519452</c:v>
                </c:pt>
                <c:pt idx="433">
                  <c:v>428.37016692666651</c:v>
                </c:pt>
                <c:pt idx="434">
                  <c:v>429.35919313461051</c:v>
                </c:pt>
                <c:pt idx="435">
                  <c:v>430.34821861962087</c:v>
                </c:pt>
                <c:pt idx="436">
                  <c:v>431.33824407888949</c:v>
                </c:pt>
                <c:pt idx="437">
                  <c:v>432.32726885107667</c:v>
                </c:pt>
                <c:pt idx="438">
                  <c:v>433.3162936232639</c:v>
                </c:pt>
                <c:pt idx="439">
                  <c:v>434.30531769273841</c:v>
                </c:pt>
                <c:pt idx="440">
                  <c:v>435.29534173790097</c:v>
                </c:pt>
                <c:pt idx="441">
                  <c:v>436.28436580737548</c:v>
                </c:pt>
                <c:pt idx="442">
                  <c:v>437.27338918424789</c:v>
                </c:pt>
                <c:pt idx="443">
                  <c:v>438.2634125375078</c:v>
                </c:pt>
                <c:pt idx="444">
                  <c:v>439.25243591438016</c:v>
                </c:pt>
                <c:pt idx="445">
                  <c:v>440.24145860876087</c:v>
                </c:pt>
                <c:pt idx="446">
                  <c:v>441.23048063076033</c:v>
                </c:pt>
                <c:pt idx="447">
                  <c:v>442.22050263051591</c:v>
                </c:pt>
                <c:pt idx="448">
                  <c:v>443.20952465251537</c:v>
                </c:pt>
                <c:pt idx="449">
                  <c:v>444.19854601224432</c:v>
                </c:pt>
                <c:pt idx="450">
                  <c:v>445.18856735039816</c:v>
                </c:pt>
                <c:pt idx="451">
                  <c:v>446.17758871012711</c:v>
                </c:pt>
                <c:pt idx="452">
                  <c:v>447.16660941769595</c:v>
                </c:pt>
                <c:pt idx="453">
                  <c:v>448.15663010434849</c:v>
                </c:pt>
                <c:pt idx="454">
                  <c:v>449.14565016986791</c:v>
                </c:pt>
                <c:pt idx="455">
                  <c:v>450.13467023538726</c:v>
                </c:pt>
                <c:pt idx="456">
                  <c:v>451.12368966896781</c:v>
                </c:pt>
                <c:pt idx="457">
                  <c:v>452.11370908291889</c:v>
                </c:pt>
                <c:pt idx="458">
                  <c:v>453.1027285164995</c:v>
                </c:pt>
                <c:pt idx="459">
                  <c:v>454.09174732825181</c:v>
                </c:pt>
                <c:pt idx="460">
                  <c:v>455.08176612100277</c:v>
                </c:pt>
                <c:pt idx="461">
                  <c:v>456.07078432103754</c:v>
                </c:pt>
                <c:pt idx="462">
                  <c:v>457.05980252107236</c:v>
                </c:pt>
                <c:pt idx="463">
                  <c:v>458.04882072110712</c:v>
                </c:pt>
                <c:pt idx="464">
                  <c:v>459.03883830175909</c:v>
                </c:pt>
                <c:pt idx="465">
                  <c:v>460.02785590018692</c:v>
                </c:pt>
                <c:pt idx="466">
                  <c:v>461.01687290711857</c:v>
                </c:pt>
                <c:pt idx="467">
                  <c:v>462.00688989687177</c:v>
                </c:pt>
                <c:pt idx="468">
                  <c:v>462.99590690380336</c:v>
                </c:pt>
                <c:pt idx="469">
                  <c:v>463.9849233293495</c:v>
                </c:pt>
                <c:pt idx="470">
                  <c:v>464.97493916760658</c:v>
                </c:pt>
                <c:pt idx="471">
                  <c:v>465.96395559315272</c:v>
                </c:pt>
                <c:pt idx="472">
                  <c:v>466.95297144742398</c:v>
                </c:pt>
                <c:pt idx="473">
                  <c:v>467.94198674053126</c:v>
                </c:pt>
                <c:pt idx="474">
                  <c:v>468.93200201819116</c:v>
                </c:pt>
                <c:pt idx="475">
                  <c:v>469.92101731129839</c:v>
                </c:pt>
                <c:pt idx="476">
                  <c:v>470.91003205335227</c:v>
                </c:pt>
                <c:pt idx="477">
                  <c:v>471.90004678051548</c:v>
                </c:pt>
                <c:pt idx="478">
                  <c:v>472.88906098162693</c:v>
                </c:pt>
                <c:pt idx="479">
                  <c:v>473.87807518273831</c:v>
                </c:pt>
                <c:pt idx="480">
                  <c:v>474.86808936950536</c:v>
                </c:pt>
                <c:pt idx="481">
                  <c:v>475.85710303978499</c:v>
                </c:pt>
                <c:pt idx="482">
                  <c:v>476.84611671006468</c:v>
                </c:pt>
                <c:pt idx="483">
                  <c:v>477.83512985962335</c:v>
                </c:pt>
                <c:pt idx="484">
                  <c:v>478.82514299589985</c:v>
                </c:pt>
                <c:pt idx="485">
                  <c:v>479.81415563484842</c:v>
                </c:pt>
                <c:pt idx="486">
                  <c:v>480.80316878440715</c:v>
                </c:pt>
                <c:pt idx="487">
                  <c:v>481.79318091059554</c:v>
                </c:pt>
                <c:pt idx="488">
                  <c:v>482.78219304904479</c:v>
                </c:pt>
                <c:pt idx="489">
                  <c:v>483.7712051874941</c:v>
                </c:pt>
                <c:pt idx="490">
                  <c:v>484.76121731368244</c:v>
                </c:pt>
                <c:pt idx="491">
                  <c:v>485.75022896174329</c:v>
                </c:pt>
                <c:pt idx="492">
                  <c:v>486.73924012952654</c:v>
                </c:pt>
                <c:pt idx="493">
                  <c:v>487.7292517658218</c:v>
                </c:pt>
                <c:pt idx="494">
                  <c:v>488.71826246343841</c:v>
                </c:pt>
                <c:pt idx="495">
                  <c:v>489.70727363122165</c:v>
                </c:pt>
                <c:pt idx="496">
                  <c:v>490.6962843288382</c:v>
                </c:pt>
                <c:pt idx="497">
                  <c:v>491.6862945560581</c:v>
                </c:pt>
                <c:pt idx="498">
                  <c:v>492.67530525367471</c:v>
                </c:pt>
                <c:pt idx="499">
                  <c:v>493.66431504129054</c:v>
                </c:pt>
                <c:pt idx="500">
                  <c:v>494.65432526851043</c:v>
                </c:pt>
                <c:pt idx="501">
                  <c:v>495.64333461629229</c:v>
                </c:pt>
                <c:pt idx="502">
                  <c:v>496.63234440390818</c:v>
                </c:pt>
                <c:pt idx="503">
                  <c:v>497.62235374224798</c:v>
                </c:pt>
                <c:pt idx="504">
                  <c:v>498.61136309002984</c:v>
                </c:pt>
                <c:pt idx="505">
                  <c:v>499.6003720080887</c:v>
                </c:pt>
                <c:pt idx="506">
                  <c:v>500.58938092614761</c:v>
                </c:pt>
                <c:pt idx="507">
                  <c:v>501.5793894160102</c:v>
                </c:pt>
                <c:pt idx="508">
                  <c:v>502.56839791445697</c:v>
                </c:pt>
                <c:pt idx="509">
                  <c:v>503.55740641290379</c:v>
                </c:pt>
                <c:pt idx="510">
                  <c:v>504.54741449367884</c:v>
                </c:pt>
                <c:pt idx="511">
                  <c:v>505.53642258262454</c:v>
                </c:pt>
                <c:pt idx="512">
                  <c:v>506.52543027218007</c:v>
                </c:pt>
                <c:pt idx="513">
                  <c:v>507.51543795396844</c:v>
                </c:pt>
                <c:pt idx="514">
                  <c:v>508.50444564352404</c:v>
                </c:pt>
                <c:pt idx="515">
                  <c:v>509.49345294380038</c:v>
                </c:pt>
                <c:pt idx="516">
                  <c:v>510.4834602367028</c:v>
                </c:pt>
                <c:pt idx="517">
                  <c:v>511.47246715781102</c:v>
                </c:pt>
                <c:pt idx="518">
                  <c:v>512.46147407891931</c:v>
                </c:pt>
                <c:pt idx="519">
                  <c:v>513.45048063097045</c:v>
                </c:pt>
                <c:pt idx="520">
                  <c:v>514.44048717640328</c:v>
                </c:pt>
                <c:pt idx="521">
                  <c:v>515.42949372845442</c:v>
                </c:pt>
                <c:pt idx="522">
                  <c:v>516.41849992155937</c:v>
                </c:pt>
                <c:pt idx="523">
                  <c:v>517.40850610840869</c:v>
                </c:pt>
                <c:pt idx="524">
                  <c:v>518.39751230151353</c:v>
                </c:pt>
                <c:pt idx="525">
                  <c:v>519.3865181457835</c:v>
                </c:pt>
                <c:pt idx="526">
                  <c:v>520.3765236457682</c:v>
                </c:pt>
                <c:pt idx="527">
                  <c:v>521.36552915131404</c:v>
                </c:pt>
                <c:pt idx="528">
                  <c:v>522.35453465685987</c:v>
                </c:pt>
                <c:pt idx="529">
                  <c:v>523.34454015684446</c:v>
                </c:pt>
                <c:pt idx="530">
                  <c:v>524.33354533377735</c:v>
                </c:pt>
                <c:pt idx="531">
                  <c:v>525.32255019220827</c:v>
                </c:pt>
                <c:pt idx="532">
                  <c:v>526.31155505063919</c:v>
                </c:pt>
                <c:pt idx="533">
                  <c:v>527.30155990416267</c:v>
                </c:pt>
                <c:pt idx="534">
                  <c:v>528.29056445420269</c:v>
                </c:pt>
                <c:pt idx="535">
                  <c:v>529.27956900424283</c:v>
                </c:pt>
                <c:pt idx="536">
                  <c:v>530.26957354968692</c:v>
                </c:pt>
                <c:pt idx="537">
                  <c:v>531.25857780144725</c:v>
                </c:pt>
                <c:pt idx="538">
                  <c:v>532.24758176503883</c:v>
                </c:pt>
                <c:pt idx="539">
                  <c:v>533.23758601250449</c:v>
                </c:pt>
                <c:pt idx="540">
                  <c:v>534.22658969803865</c:v>
                </c:pt>
                <c:pt idx="541">
                  <c:v>535.21559366163035</c:v>
                </c:pt>
                <c:pt idx="542">
                  <c:v>536.2055973434417</c:v>
                </c:pt>
                <c:pt idx="543">
                  <c:v>537.19460102897574</c:v>
                </c:pt>
                <c:pt idx="544">
                  <c:v>538.18360444656344</c:v>
                </c:pt>
                <c:pt idx="545">
                  <c:v>539.17360760312408</c:v>
                </c:pt>
                <c:pt idx="546">
                  <c:v>540.16261102071178</c:v>
                </c:pt>
                <c:pt idx="547">
                  <c:v>541.15161418046398</c:v>
                </c:pt>
                <c:pt idx="548">
                  <c:v>542.14061709249211</c:v>
                </c:pt>
                <c:pt idx="549">
                  <c:v>543.13062000157879</c:v>
                </c:pt>
                <c:pt idx="550">
                  <c:v>544.11962291360692</c:v>
                </c:pt>
                <c:pt idx="551">
                  <c:v>545.10862558802182</c:v>
                </c:pt>
                <c:pt idx="552">
                  <c:v>546.09862825973539</c:v>
                </c:pt>
                <c:pt idx="553">
                  <c:v>547.08763093415041</c:v>
                </c:pt>
                <c:pt idx="554">
                  <c:v>548.07663338106352</c:v>
                </c:pt>
                <c:pt idx="555">
                  <c:v>549.06663582550493</c:v>
                </c:pt>
                <c:pt idx="556">
                  <c:v>550.05563805502709</c:v>
                </c:pt>
                <c:pt idx="557">
                  <c:v>551.04464028454936</c:v>
                </c:pt>
                <c:pt idx="558">
                  <c:v>552.03464230474935</c:v>
                </c:pt>
                <c:pt idx="559">
                  <c:v>553.02364432699198</c:v>
                </c:pt>
                <c:pt idx="560">
                  <c:v>554.0126463492345</c:v>
                </c:pt>
                <c:pt idx="561">
                  <c:v>555.00264817246511</c:v>
                </c:pt>
                <c:pt idx="562">
                  <c:v>555.99164981048204</c:v>
                </c:pt>
                <c:pt idx="563">
                  <c:v>556.98065163555623</c:v>
                </c:pt>
                <c:pt idx="564">
                  <c:v>557.96965327357304</c:v>
                </c:pt>
                <c:pt idx="565">
                  <c:v>558.95965473316789</c:v>
                </c:pt>
                <c:pt idx="566">
                  <c:v>559.94865619423865</c:v>
                </c:pt>
                <c:pt idx="567">
                  <c:v>560.93765765530941</c:v>
                </c:pt>
                <c:pt idx="568">
                  <c:v>561.92765894823788</c:v>
                </c:pt>
                <c:pt idx="569">
                  <c:v>562.91666024247354</c:v>
                </c:pt>
                <c:pt idx="570">
                  <c:v>563.90566153670932</c:v>
                </c:pt>
                <c:pt idx="571">
                  <c:v>564.89566267307237</c:v>
                </c:pt>
                <c:pt idx="572">
                  <c:v>565.88466366397176</c:v>
                </c:pt>
                <c:pt idx="573">
                  <c:v>566.87366480148376</c:v>
                </c:pt>
                <c:pt idx="574">
                  <c:v>567.86366565501862</c:v>
                </c:pt>
                <c:pt idx="575">
                  <c:v>568.85266664591802</c:v>
                </c:pt>
                <c:pt idx="576">
                  <c:v>569.84166750031602</c:v>
                </c:pt>
                <c:pt idx="577">
                  <c:v>570.83166822758847</c:v>
                </c:pt>
                <c:pt idx="578">
                  <c:v>571.82066908198635</c:v>
                </c:pt>
                <c:pt idx="579">
                  <c:v>572.80966969371525</c:v>
                </c:pt>
                <c:pt idx="580">
                  <c:v>573.79867042172316</c:v>
                </c:pt>
                <c:pt idx="581">
                  <c:v>574.78867103283415</c:v>
                </c:pt>
                <c:pt idx="582">
                  <c:v>575.77767153839523</c:v>
                </c:pt>
                <c:pt idx="583">
                  <c:v>576.76667204395619</c:v>
                </c:pt>
                <c:pt idx="584">
                  <c:v>577.75667254900657</c:v>
                </c:pt>
                <c:pt idx="585">
                  <c:v>578.74567295851102</c:v>
                </c:pt>
                <c:pt idx="586">
                  <c:v>579.73467336801548</c:v>
                </c:pt>
                <c:pt idx="587">
                  <c:v>580.72467377710632</c:v>
                </c:pt>
                <c:pt idx="588">
                  <c:v>581.71367410066534</c:v>
                </c:pt>
                <c:pt idx="589">
                  <c:v>582.70267434839036</c:v>
                </c:pt>
                <c:pt idx="590">
                  <c:v>583.69267459586513</c:v>
                </c:pt>
                <c:pt idx="591">
                  <c:v>584.68167484359014</c:v>
                </c:pt>
                <c:pt idx="592">
                  <c:v>585.67067509131505</c:v>
                </c:pt>
                <c:pt idx="593">
                  <c:v>586.66067527313317</c:v>
                </c:pt>
                <c:pt idx="594">
                  <c:v>587.64967539952352</c:v>
                </c:pt>
                <c:pt idx="595">
                  <c:v>588.63867552591387</c:v>
                </c:pt>
                <c:pt idx="596">
                  <c:v>589.62867565217653</c:v>
                </c:pt>
                <c:pt idx="597">
                  <c:v>590.61767573306622</c:v>
                </c:pt>
                <c:pt idx="598">
                  <c:v>591.60667581395603</c:v>
                </c:pt>
                <c:pt idx="599">
                  <c:v>592.59567589484584</c:v>
                </c:pt>
                <c:pt idx="600">
                  <c:v>593.58567594030035</c:v>
                </c:pt>
                <c:pt idx="601">
                  <c:v>594.57467598580081</c:v>
                </c:pt>
                <c:pt idx="602">
                  <c:v>595.56367600602334</c:v>
                </c:pt>
                <c:pt idx="603">
                  <c:v>596.55367602622539</c:v>
                </c:pt>
                <c:pt idx="604">
                  <c:v>597.54267603128108</c:v>
                </c:pt>
                <c:pt idx="605">
                  <c:v>598.53167603633665</c:v>
                </c:pt>
                <c:pt idx="606">
                  <c:v>599.5216760413872</c:v>
                </c:pt>
                <c:pt idx="607">
                  <c:v>600.51067604138723</c:v>
                </c:pt>
                <c:pt idx="608">
                  <c:v>601.49967604138726</c:v>
                </c:pt>
                <c:pt idx="609">
                  <c:v>602.48967604643781</c:v>
                </c:pt>
                <c:pt idx="610">
                  <c:v>603.47867605149338</c:v>
                </c:pt>
                <c:pt idx="611">
                  <c:v>604.46767605654907</c:v>
                </c:pt>
                <c:pt idx="612">
                  <c:v>605.45767607675111</c:v>
                </c:pt>
                <c:pt idx="613">
                  <c:v>606.44667609697365</c:v>
                </c:pt>
                <c:pt idx="614">
                  <c:v>607.43567614247411</c:v>
                </c:pt>
                <c:pt idx="615">
                  <c:v>608.42567618792862</c:v>
                </c:pt>
                <c:pt idx="616">
                  <c:v>609.41467626881843</c:v>
                </c:pt>
                <c:pt idx="617">
                  <c:v>610.40367634970823</c:v>
                </c:pt>
                <c:pt idx="618">
                  <c:v>611.39267643059793</c:v>
                </c:pt>
                <c:pt idx="619">
                  <c:v>612.38267655686059</c:v>
                </c:pt>
                <c:pt idx="620">
                  <c:v>613.37167668325094</c:v>
                </c:pt>
                <c:pt idx="621">
                  <c:v>614.36067680964129</c:v>
                </c:pt>
                <c:pt idx="622">
                  <c:v>615.35067699145941</c:v>
                </c:pt>
                <c:pt idx="623">
                  <c:v>616.33967723918431</c:v>
                </c:pt>
                <c:pt idx="624">
                  <c:v>617.32867748690933</c:v>
                </c:pt>
                <c:pt idx="625">
                  <c:v>618.3186777343841</c:v>
                </c:pt>
                <c:pt idx="626">
                  <c:v>619.30767798210911</c:v>
                </c:pt>
                <c:pt idx="627">
                  <c:v>620.29667830566814</c:v>
                </c:pt>
                <c:pt idx="628">
                  <c:v>621.28667871475898</c:v>
                </c:pt>
                <c:pt idx="629">
                  <c:v>622.27567912426343</c:v>
                </c:pt>
                <c:pt idx="630">
                  <c:v>623.26467953376789</c:v>
                </c:pt>
                <c:pt idx="631">
                  <c:v>624.25468003881826</c:v>
                </c:pt>
                <c:pt idx="632">
                  <c:v>625.24368054437923</c:v>
                </c:pt>
                <c:pt idx="633">
                  <c:v>626.23268104994031</c:v>
                </c:pt>
                <c:pt idx="634">
                  <c:v>627.2226816610513</c:v>
                </c:pt>
                <c:pt idx="635">
                  <c:v>628.21168238905921</c:v>
                </c:pt>
                <c:pt idx="636">
                  <c:v>629.2006830007881</c:v>
                </c:pt>
                <c:pt idx="637">
                  <c:v>630.18968385518599</c:v>
                </c:pt>
                <c:pt idx="638">
                  <c:v>631.17968458245844</c:v>
                </c:pt>
                <c:pt idx="639">
                  <c:v>632.16868543685644</c:v>
                </c:pt>
                <c:pt idx="640">
                  <c:v>633.15768642775583</c:v>
                </c:pt>
                <c:pt idx="641">
                  <c:v>634.1476872812907</c:v>
                </c:pt>
                <c:pt idx="642">
                  <c:v>635.13668841880269</c:v>
                </c:pt>
                <c:pt idx="643">
                  <c:v>636.12568940970209</c:v>
                </c:pt>
                <c:pt idx="644">
                  <c:v>637.11569054606514</c:v>
                </c:pt>
                <c:pt idx="645">
                  <c:v>638.10469184030092</c:v>
                </c:pt>
                <c:pt idx="646">
                  <c:v>639.09369313453658</c:v>
                </c:pt>
                <c:pt idx="647">
                  <c:v>640.08369442746505</c:v>
                </c:pt>
                <c:pt idx="648">
                  <c:v>641.0726958885358</c:v>
                </c:pt>
                <c:pt idx="649">
                  <c:v>642.06169734960656</c:v>
                </c:pt>
                <c:pt idx="650">
                  <c:v>643.05169880920141</c:v>
                </c:pt>
                <c:pt idx="651">
                  <c:v>644.04070044721823</c:v>
                </c:pt>
                <c:pt idx="652">
                  <c:v>645.02970227229241</c:v>
                </c:pt>
                <c:pt idx="653">
                  <c:v>646.01870391030934</c:v>
                </c:pt>
                <c:pt idx="654">
                  <c:v>647.00870573353995</c:v>
                </c:pt>
                <c:pt idx="655">
                  <c:v>647.99770775578247</c:v>
                </c:pt>
                <c:pt idx="656">
                  <c:v>648.9867097780251</c:v>
                </c:pt>
                <c:pt idx="657">
                  <c:v>649.9767117982251</c:v>
                </c:pt>
                <c:pt idx="658">
                  <c:v>650.96571402774737</c:v>
                </c:pt>
                <c:pt idx="659">
                  <c:v>651.95471625726952</c:v>
                </c:pt>
                <c:pt idx="660">
                  <c:v>652.94471870171094</c:v>
                </c:pt>
                <c:pt idx="661">
                  <c:v>653.93372114862404</c:v>
                </c:pt>
                <c:pt idx="662">
                  <c:v>654.92272382303906</c:v>
                </c:pt>
                <c:pt idx="663">
                  <c:v>655.91272649475263</c:v>
                </c:pt>
                <c:pt idx="664">
                  <c:v>656.90172916916754</c:v>
                </c:pt>
                <c:pt idx="665">
                  <c:v>657.89073208119567</c:v>
                </c:pt>
                <c:pt idx="666">
                  <c:v>658.88073499028235</c:v>
                </c:pt>
                <c:pt idx="667">
                  <c:v>659.86973790231048</c:v>
                </c:pt>
                <c:pt idx="668">
                  <c:v>660.85874106206268</c:v>
                </c:pt>
                <c:pt idx="669">
                  <c:v>661.84774447965037</c:v>
                </c:pt>
                <c:pt idx="670">
                  <c:v>662.83774763621102</c:v>
                </c:pt>
                <c:pt idx="671">
                  <c:v>663.82675105379872</c:v>
                </c:pt>
                <c:pt idx="672">
                  <c:v>664.81575473933276</c:v>
                </c:pt>
                <c:pt idx="673">
                  <c:v>665.80575842114411</c:v>
                </c:pt>
                <c:pt idx="674">
                  <c:v>666.7947623847358</c:v>
                </c:pt>
                <c:pt idx="675">
                  <c:v>667.78376607026996</c:v>
                </c:pt>
                <c:pt idx="676">
                  <c:v>668.77377031773563</c:v>
                </c:pt>
                <c:pt idx="677">
                  <c:v>669.76277428132721</c:v>
                </c:pt>
                <c:pt idx="678">
                  <c:v>670.75177853308753</c:v>
                </c:pt>
                <c:pt idx="679">
                  <c:v>671.74178307853163</c:v>
                </c:pt>
                <c:pt idx="680">
                  <c:v>672.73078762857176</c:v>
                </c:pt>
                <c:pt idx="681">
                  <c:v>673.71979217861178</c:v>
                </c:pt>
                <c:pt idx="682">
                  <c:v>674.70979703213527</c:v>
                </c:pt>
                <c:pt idx="683">
                  <c:v>675.69880189056619</c:v>
                </c:pt>
                <c:pt idx="684">
                  <c:v>676.6878067489971</c:v>
                </c:pt>
                <c:pt idx="685">
                  <c:v>677.67681192593</c:v>
                </c:pt>
                <c:pt idx="686">
                  <c:v>678.66681742591459</c:v>
                </c:pt>
                <c:pt idx="687">
                  <c:v>679.65582293146042</c:v>
                </c:pt>
                <c:pt idx="688">
                  <c:v>680.64482843700625</c:v>
                </c:pt>
                <c:pt idx="689">
                  <c:v>681.63483393699096</c:v>
                </c:pt>
                <c:pt idx="690">
                  <c:v>682.62383978126093</c:v>
                </c:pt>
                <c:pt idx="691">
                  <c:v>683.61284597436577</c:v>
                </c:pt>
                <c:pt idx="692">
                  <c:v>684.60285216121508</c:v>
                </c:pt>
                <c:pt idx="693">
                  <c:v>685.59185835432004</c:v>
                </c:pt>
                <c:pt idx="694">
                  <c:v>686.58086490637118</c:v>
                </c:pt>
                <c:pt idx="695">
                  <c:v>687.57087145180401</c:v>
                </c:pt>
                <c:pt idx="696">
                  <c:v>688.55987800385515</c:v>
                </c:pt>
                <c:pt idx="697">
                  <c:v>689.54888492496343</c:v>
                </c:pt>
                <c:pt idx="698">
                  <c:v>690.53789184607172</c:v>
                </c:pt>
                <c:pt idx="699">
                  <c:v>691.52789913897413</c:v>
                </c:pt>
                <c:pt idx="700">
                  <c:v>692.51690643925042</c:v>
                </c:pt>
                <c:pt idx="701">
                  <c:v>693.50591412880601</c:v>
                </c:pt>
                <c:pt idx="702">
                  <c:v>694.49592181059438</c:v>
                </c:pt>
                <c:pt idx="703">
                  <c:v>695.48492950014997</c:v>
                </c:pt>
                <c:pt idx="704">
                  <c:v>696.47393758909561</c:v>
                </c:pt>
                <c:pt idx="705">
                  <c:v>697.46394566987067</c:v>
                </c:pt>
                <c:pt idx="706">
                  <c:v>698.45295416831755</c:v>
                </c:pt>
                <c:pt idx="707">
                  <c:v>699.44196266676443</c:v>
                </c:pt>
                <c:pt idx="708">
                  <c:v>700.43197115662701</c:v>
                </c:pt>
                <c:pt idx="709">
                  <c:v>701.42098007468587</c:v>
                </c:pt>
                <c:pt idx="710">
                  <c:v>702.40998899274484</c:v>
                </c:pt>
                <c:pt idx="711">
                  <c:v>703.39899834052676</c:v>
                </c:pt>
                <c:pt idx="712">
                  <c:v>704.38900767886662</c:v>
                </c:pt>
                <c:pt idx="713">
                  <c:v>705.37801746648245</c:v>
                </c:pt>
                <c:pt idx="714">
                  <c:v>706.36702681426436</c:v>
                </c:pt>
                <c:pt idx="715">
                  <c:v>707.35703704148432</c:v>
                </c:pt>
                <c:pt idx="716">
                  <c:v>708.34604682910026</c:v>
                </c:pt>
                <c:pt idx="717">
                  <c:v>709.3350575267167</c:v>
                </c:pt>
                <c:pt idx="718">
                  <c:v>710.32506775393665</c:v>
                </c:pt>
                <c:pt idx="719">
                  <c:v>711.3140784515532</c:v>
                </c:pt>
                <c:pt idx="720">
                  <c:v>712.30308961933645</c:v>
                </c:pt>
                <c:pt idx="721">
                  <c:v>713.29210031695288</c:v>
                </c:pt>
                <c:pt idx="722">
                  <c:v>714.28211195324809</c:v>
                </c:pt>
                <c:pt idx="723">
                  <c:v>715.27112312103134</c:v>
                </c:pt>
                <c:pt idx="724">
                  <c:v>716.26013476909225</c:v>
                </c:pt>
                <c:pt idx="725">
                  <c:v>717.25014689528064</c:v>
                </c:pt>
                <c:pt idx="726">
                  <c:v>718.23915903372983</c:v>
                </c:pt>
                <c:pt idx="727">
                  <c:v>719.22817117217915</c:v>
                </c:pt>
                <c:pt idx="728">
                  <c:v>720.21818329836753</c:v>
                </c:pt>
                <c:pt idx="729">
                  <c:v>721.20719644792621</c:v>
                </c:pt>
                <c:pt idx="730">
                  <c:v>722.19620908687466</c:v>
                </c:pt>
                <c:pt idx="731">
                  <c:v>723.18622222315116</c:v>
                </c:pt>
                <c:pt idx="732">
                  <c:v>724.17523537270984</c:v>
                </c:pt>
                <c:pt idx="733">
                  <c:v>725.16424904298947</c:v>
                </c:pt>
                <c:pt idx="734">
                  <c:v>726.1532627132691</c:v>
                </c:pt>
                <c:pt idx="735">
                  <c:v>727.14327690003608</c:v>
                </c:pt>
                <c:pt idx="736">
                  <c:v>728.13229110114753</c:v>
                </c:pt>
                <c:pt idx="737">
                  <c:v>729.12130530225897</c:v>
                </c:pt>
                <c:pt idx="738">
                  <c:v>730.11132002942213</c:v>
                </c:pt>
                <c:pt idx="739">
                  <c:v>731.10033477147613</c:v>
                </c:pt>
                <c:pt idx="740">
                  <c:v>732.0893500645833</c:v>
                </c:pt>
                <c:pt idx="741">
                  <c:v>733.07936534224325</c:v>
                </c:pt>
                <c:pt idx="742">
                  <c:v>734.06838063535054</c:v>
                </c:pt>
                <c:pt idx="743">
                  <c:v>735.05739648962185</c:v>
                </c:pt>
                <c:pt idx="744">
                  <c:v>736.04641291516793</c:v>
                </c:pt>
                <c:pt idx="745">
                  <c:v>737.03642875342507</c:v>
                </c:pt>
                <c:pt idx="746">
                  <c:v>738.02544517897127</c:v>
                </c:pt>
                <c:pt idx="747">
                  <c:v>739.01446218590297</c:v>
                </c:pt>
                <c:pt idx="748">
                  <c:v>740.00447917565623</c:v>
                </c:pt>
                <c:pt idx="749">
                  <c:v>740.99349618258782</c:v>
                </c:pt>
                <c:pt idx="750">
                  <c:v>741.98251378101565</c:v>
                </c:pt>
                <c:pt idx="751">
                  <c:v>742.97253136166762</c:v>
                </c:pt>
                <c:pt idx="752">
                  <c:v>743.96154956170244</c:v>
                </c:pt>
                <c:pt idx="753">
                  <c:v>744.95056776173715</c:v>
                </c:pt>
                <c:pt idx="754">
                  <c:v>745.93958596177197</c:v>
                </c:pt>
                <c:pt idx="755">
                  <c:v>746.92960475452287</c:v>
                </c:pt>
                <c:pt idx="756">
                  <c:v>747.91862356627519</c:v>
                </c:pt>
                <c:pt idx="757">
                  <c:v>748.90764299985563</c:v>
                </c:pt>
                <c:pt idx="758">
                  <c:v>749.89766241380664</c:v>
                </c:pt>
                <c:pt idx="759">
                  <c:v>750.88668184738719</c:v>
                </c:pt>
                <c:pt idx="760">
                  <c:v>751.87570191290661</c:v>
                </c:pt>
                <c:pt idx="761">
                  <c:v>752.86472197842591</c:v>
                </c:pt>
                <c:pt idx="762">
                  <c:v>753.85474266507845</c:v>
                </c:pt>
                <c:pt idx="763">
                  <c:v>754.84376337264735</c:v>
                </c:pt>
                <c:pt idx="764">
                  <c:v>755.83278473237624</c:v>
                </c:pt>
                <c:pt idx="765">
                  <c:v>756.82280607053008</c:v>
                </c:pt>
                <c:pt idx="766">
                  <c:v>757.81182743025886</c:v>
                </c:pt>
                <c:pt idx="767">
                  <c:v>758.80084945225838</c:v>
                </c:pt>
                <c:pt idx="768">
                  <c:v>759.7908714520139</c:v>
                </c:pt>
                <c:pt idx="769">
                  <c:v>760.77989347401342</c:v>
                </c:pt>
                <c:pt idx="770">
                  <c:v>761.76891616839396</c:v>
                </c:pt>
                <c:pt idx="771">
                  <c:v>762.75793954526637</c:v>
                </c:pt>
                <c:pt idx="772">
                  <c:v>763.74796289852634</c:v>
                </c:pt>
                <c:pt idx="773">
                  <c:v>764.73698627539875</c:v>
                </c:pt>
                <c:pt idx="774">
                  <c:v>765.72601034487332</c:v>
                </c:pt>
                <c:pt idx="775">
                  <c:v>766.7160343900357</c:v>
                </c:pt>
                <c:pt idx="776">
                  <c:v>767.70505845951027</c:v>
                </c:pt>
                <c:pt idx="777">
                  <c:v>768.6940832316975</c:v>
                </c:pt>
                <c:pt idx="778">
                  <c:v>769.68310800388474</c:v>
                </c:pt>
                <c:pt idx="779">
                  <c:v>770.67313346315325</c:v>
                </c:pt>
                <c:pt idx="780">
                  <c:v>771.66215894816366</c:v>
                </c:pt>
                <c:pt idx="781">
                  <c:v>772.65118515610766</c:v>
                </c:pt>
                <c:pt idx="782">
                  <c:v>773.64121133757965</c:v>
                </c:pt>
                <c:pt idx="783">
                  <c:v>774.63023754552364</c:v>
                </c:pt>
                <c:pt idx="784">
                  <c:v>775.6192644865115</c:v>
                </c:pt>
                <c:pt idx="785">
                  <c:v>776.60829142749947</c:v>
                </c:pt>
                <c:pt idx="786">
                  <c:v>777.5983183412751</c:v>
                </c:pt>
                <c:pt idx="787">
                  <c:v>778.58734602541745</c:v>
                </c:pt>
                <c:pt idx="788">
                  <c:v>779.57637446282445</c:v>
                </c:pt>
                <c:pt idx="789">
                  <c:v>780.56640287150776</c:v>
                </c:pt>
                <c:pt idx="790">
                  <c:v>781.55543130891488</c:v>
                </c:pt>
                <c:pt idx="791">
                  <c:v>782.54446050969716</c:v>
                </c:pt>
                <c:pt idx="792">
                  <c:v>783.53348971047933</c:v>
                </c:pt>
                <c:pt idx="793">
                  <c:v>784.52351888176668</c:v>
                </c:pt>
                <c:pt idx="794">
                  <c:v>785.51254885603441</c:v>
                </c:pt>
                <c:pt idx="795">
                  <c:v>786.50157883030215</c:v>
                </c:pt>
                <c:pt idx="796">
                  <c:v>787.49160955709806</c:v>
                </c:pt>
                <c:pt idx="797">
                  <c:v>788.48064031496142</c:v>
                </c:pt>
                <c:pt idx="798">
                  <c:v>789.46967186653092</c:v>
                </c:pt>
                <c:pt idx="799">
                  <c:v>790.45870341810041</c:v>
                </c:pt>
                <c:pt idx="800">
                  <c:v>791.44873493780062</c:v>
                </c:pt>
                <c:pt idx="801">
                  <c:v>792.43776729318631</c:v>
                </c:pt>
                <c:pt idx="802">
                  <c:v>793.42679964857211</c:v>
                </c:pt>
                <c:pt idx="803">
                  <c:v>794.4168327843812</c:v>
                </c:pt>
                <c:pt idx="804">
                  <c:v>795.40586595369359</c:v>
                </c:pt>
                <c:pt idx="805">
                  <c:v>796.39489912300587</c:v>
                </c:pt>
                <c:pt idx="806">
                  <c:v>797.38393311635502</c:v>
                </c:pt>
                <c:pt idx="807">
                  <c:v>798.37396707536857</c:v>
                </c:pt>
                <c:pt idx="808">
                  <c:v>799.36300190286454</c:v>
                </c:pt>
                <c:pt idx="809">
                  <c:v>800.35203673036051</c:v>
                </c:pt>
                <c:pt idx="810">
                  <c:v>801.34207152267834</c:v>
                </c:pt>
                <c:pt idx="811">
                  <c:v>802.33110719443141</c:v>
                </c:pt>
                <c:pt idx="812">
                  <c:v>803.32014286618448</c:v>
                </c:pt>
                <c:pt idx="813">
                  <c:v>804.30917939230471</c:v>
                </c:pt>
                <c:pt idx="814">
                  <c:v>805.29921588153115</c:v>
                </c:pt>
                <c:pt idx="815">
                  <c:v>806.28825327212871</c:v>
                </c:pt>
                <c:pt idx="816">
                  <c:v>807.27729066272627</c:v>
                </c:pt>
                <c:pt idx="817">
                  <c:v>808.26732801555693</c:v>
                </c:pt>
                <c:pt idx="818">
                  <c:v>809.25636628074187</c:v>
                </c:pt>
                <c:pt idx="819">
                  <c:v>810.2454045459267</c:v>
                </c:pt>
                <c:pt idx="820">
                  <c:v>811.23444369580909</c:v>
                </c:pt>
                <c:pt idx="821">
                  <c:v>812.22448280614765</c:v>
                </c:pt>
                <c:pt idx="822">
                  <c:v>813.21352195603004</c:v>
                </c:pt>
                <c:pt idx="823">
                  <c:v>814.20256200071981</c:v>
                </c:pt>
                <c:pt idx="824">
                  <c:v>815.1916020454097</c:v>
                </c:pt>
                <c:pt idx="825">
                  <c:v>816.18164295365546</c:v>
                </c:pt>
                <c:pt idx="826">
                  <c:v>817.17068390326278</c:v>
                </c:pt>
                <c:pt idx="827">
                  <c:v>818.15972485287</c:v>
                </c:pt>
                <c:pt idx="828">
                  <c:v>819.14976667521898</c:v>
                </c:pt>
                <c:pt idx="829">
                  <c:v>820.13880946499103</c:v>
                </c:pt>
                <c:pt idx="830">
                  <c:v>821.12785132962574</c:v>
                </c:pt>
                <c:pt idx="831">
                  <c:v>822.11689411939767</c:v>
                </c:pt>
                <c:pt idx="832">
                  <c:v>823.10693780025224</c:v>
                </c:pt>
                <c:pt idx="833">
                  <c:v>824.09598152527155</c:v>
                </c:pt>
                <c:pt idx="834">
                  <c:v>825.08502525029087</c:v>
                </c:pt>
                <c:pt idx="835">
                  <c:v>826.07406992066717</c:v>
                </c:pt>
                <c:pt idx="836">
                  <c:v>827.06411454592399</c:v>
                </c:pt>
                <c:pt idx="837">
                  <c:v>828.05316017176744</c:v>
                </c:pt>
                <c:pt idx="838">
                  <c:v>829.0422057976109</c:v>
                </c:pt>
                <c:pt idx="839">
                  <c:v>830.03225137736979</c:v>
                </c:pt>
                <c:pt idx="840">
                  <c:v>831.0212979687899</c:v>
                </c:pt>
                <c:pt idx="841">
                  <c:v>832.01034456021011</c:v>
                </c:pt>
                <c:pt idx="842">
                  <c:v>832.99939212731704</c:v>
                </c:pt>
                <c:pt idx="843">
                  <c:v>833.98943964637863</c:v>
                </c:pt>
                <c:pt idx="844">
                  <c:v>834.97848819928186</c:v>
                </c:pt>
                <c:pt idx="845">
                  <c:v>835.96753576638866</c:v>
                </c:pt>
                <c:pt idx="846">
                  <c:v>836.95658531519803</c:v>
                </c:pt>
                <c:pt idx="847">
                  <c:v>837.9466348139606</c:v>
                </c:pt>
                <c:pt idx="848">
                  <c:v>838.93568436276996</c:v>
                </c:pt>
                <c:pt idx="849">
                  <c:v>839.92473391157921</c:v>
                </c:pt>
                <c:pt idx="850">
                  <c:v>840.91378446640442</c:v>
                </c:pt>
                <c:pt idx="851">
                  <c:v>841.90383497016671</c:v>
                </c:pt>
                <c:pt idx="852">
                  <c:v>842.89288654111738</c:v>
                </c:pt>
                <c:pt idx="853">
                  <c:v>843.88193811206793</c:v>
                </c:pt>
                <c:pt idx="854">
                  <c:v>844.87199065612811</c:v>
                </c:pt>
                <c:pt idx="855">
                  <c:v>845.86104325331394</c:v>
                </c:pt>
                <c:pt idx="856">
                  <c:v>846.85009585049977</c:v>
                </c:pt>
                <c:pt idx="857">
                  <c:v>847.83914948403026</c:v>
                </c:pt>
                <c:pt idx="858">
                  <c:v>848.82920410878592</c:v>
                </c:pt>
                <c:pt idx="859">
                  <c:v>849.81825774231652</c:v>
                </c:pt>
                <c:pt idx="860">
                  <c:v>850.80731242230138</c:v>
                </c:pt>
                <c:pt idx="861">
                  <c:v>851.7963681588501</c:v>
                </c:pt>
                <c:pt idx="862">
                  <c:v>852.78642383910244</c:v>
                </c:pt>
                <c:pt idx="863">
                  <c:v>853.77547957565127</c:v>
                </c:pt>
                <c:pt idx="864">
                  <c:v>854.76453637887346</c:v>
                </c:pt>
                <c:pt idx="865">
                  <c:v>855.75359318209564</c:v>
                </c:pt>
                <c:pt idx="866">
                  <c:v>856.74364992794392</c:v>
                </c:pt>
                <c:pt idx="867">
                  <c:v>857.73270780794894</c:v>
                </c:pt>
                <c:pt idx="868">
                  <c:v>858.72176677484629</c:v>
                </c:pt>
                <c:pt idx="869">
                  <c:v>859.71082465485131</c:v>
                </c:pt>
                <c:pt idx="870">
                  <c:v>860.70088465808328</c:v>
                </c:pt>
                <c:pt idx="871">
                  <c:v>861.68994362498063</c:v>
                </c:pt>
                <c:pt idx="872">
                  <c:v>862.67900368887967</c:v>
                </c:pt>
                <c:pt idx="873">
                  <c:v>863.66806485988991</c:v>
                </c:pt>
                <c:pt idx="874">
                  <c:v>864.658124863122</c:v>
                </c:pt>
                <c:pt idx="875">
                  <c:v>865.64718715135257</c:v>
                </c:pt>
                <c:pt idx="876">
                  <c:v>866.6362483223628</c:v>
                </c:pt>
                <c:pt idx="877">
                  <c:v>867.62531061059349</c:v>
                </c:pt>
                <c:pt idx="878">
                  <c:v>868.6153739621019</c:v>
                </c:pt>
                <c:pt idx="879">
                  <c:v>869.60443737766218</c:v>
                </c:pt>
                <c:pt idx="880">
                  <c:v>870.59350079322257</c:v>
                </c:pt>
                <c:pt idx="881">
                  <c:v>871.58256534622205</c:v>
                </c:pt>
                <c:pt idx="882">
                  <c:v>872.57262983402074</c:v>
                </c:pt>
                <c:pt idx="883">
                  <c:v>873.56169438702011</c:v>
                </c:pt>
                <c:pt idx="884">
                  <c:v>874.55076008756794</c:v>
                </c:pt>
                <c:pt idx="885">
                  <c:v>875.53982694577326</c:v>
                </c:pt>
                <c:pt idx="886">
                  <c:v>876.52989373644948</c:v>
                </c:pt>
                <c:pt idx="887">
                  <c:v>877.51896059465469</c:v>
                </c:pt>
                <c:pt idx="888">
                  <c:v>878.50802745286001</c:v>
                </c:pt>
                <c:pt idx="889">
                  <c:v>879.49709547883197</c:v>
                </c:pt>
                <c:pt idx="890">
                  <c:v>880.48716461278173</c:v>
                </c:pt>
                <c:pt idx="891">
                  <c:v>881.47623381662936</c:v>
                </c:pt>
                <c:pt idx="892">
                  <c:v>882.46530302047711</c:v>
                </c:pt>
                <c:pt idx="893">
                  <c:v>883.45437222432486</c:v>
                </c:pt>
                <c:pt idx="894">
                  <c:v>884.4444425450597</c:v>
                </c:pt>
                <c:pt idx="895">
                  <c:v>885.43351413498635</c:v>
                </c:pt>
                <c:pt idx="896">
                  <c:v>886.42258572491289</c:v>
                </c:pt>
                <c:pt idx="897">
                  <c:v>887.41165731483954</c:v>
                </c:pt>
                <c:pt idx="898">
                  <c:v>888.40173003944119</c:v>
                </c:pt>
                <c:pt idx="899">
                  <c:v>889.39080283757085</c:v>
                </c:pt>
                <c:pt idx="900">
                  <c:v>890.37987563570039</c:v>
                </c:pt>
                <c:pt idx="901">
                  <c:v>891.36894965214208</c:v>
                </c:pt>
                <c:pt idx="902">
                  <c:v>892.35902482100551</c:v>
                </c:pt>
                <c:pt idx="903">
                  <c:v>893.34810006586815</c:v>
                </c:pt>
                <c:pt idx="904">
                  <c:v>894.33717531073069</c:v>
                </c:pt>
                <c:pt idx="905">
                  <c:v>895.32625055559333</c:v>
                </c:pt>
                <c:pt idx="906">
                  <c:v>896.31632696173585</c:v>
                </c:pt>
                <c:pt idx="907">
                  <c:v>897.30540469376706</c:v>
                </c:pt>
                <c:pt idx="908">
                  <c:v>898.29448242579815</c:v>
                </c:pt>
                <c:pt idx="909">
                  <c:v>899.28356015782936</c:v>
                </c:pt>
                <c:pt idx="910">
                  <c:v>900.27363781134954</c:v>
                </c:pt>
                <c:pt idx="911">
                  <c:v>901.26271680212835</c:v>
                </c:pt>
                <c:pt idx="912">
                  <c:v>902.25179706176345</c:v>
                </c:pt>
                <c:pt idx="913">
                  <c:v>903.24087732139867</c:v>
                </c:pt>
                <c:pt idx="914">
                  <c:v>904.22995758103389</c:v>
                </c:pt>
                <c:pt idx="915">
                  <c:v>905.22003903727875</c:v>
                </c:pt>
                <c:pt idx="916">
                  <c:v>906.20912057587907</c:v>
                </c:pt>
                <c:pt idx="917">
                  <c:v>907.19820211447927</c:v>
                </c:pt>
                <c:pt idx="918">
                  <c:v>908.1872849421535</c:v>
                </c:pt>
                <c:pt idx="919">
                  <c:v>909.17736898404087</c:v>
                </c:pt>
                <c:pt idx="920">
                  <c:v>910.16645181171509</c:v>
                </c:pt>
                <c:pt idx="921">
                  <c:v>911.15553724786298</c:v>
                </c:pt>
                <c:pt idx="922">
                  <c:v>912.1446213747198</c:v>
                </c:pt>
                <c:pt idx="923">
                  <c:v>913.13470672457606</c:v>
                </c:pt>
                <c:pt idx="924">
                  <c:v>914.12379348012382</c:v>
                </c:pt>
                <c:pt idx="925">
                  <c:v>915.11287891627171</c:v>
                </c:pt>
                <c:pt idx="926">
                  <c:v>916.10196700132792</c:v>
                </c:pt>
                <c:pt idx="927">
                  <c:v>917.09105375687568</c:v>
                </c:pt>
                <c:pt idx="928">
                  <c:v>918.08114175296498</c:v>
                </c:pt>
                <c:pt idx="929">
                  <c:v>919.07023117763788</c:v>
                </c:pt>
                <c:pt idx="930">
                  <c:v>920.05932060231089</c:v>
                </c:pt>
                <c:pt idx="931">
                  <c:v>921.0484100269839</c:v>
                </c:pt>
                <c:pt idx="932">
                  <c:v>922.03850070969941</c:v>
                </c:pt>
                <c:pt idx="933">
                  <c:v>923.02759148409768</c:v>
                </c:pt>
                <c:pt idx="934">
                  <c:v>924.01668225849608</c:v>
                </c:pt>
                <c:pt idx="935">
                  <c:v>925.00577439272831</c:v>
                </c:pt>
                <c:pt idx="936">
                  <c:v>925.99486652696055</c:v>
                </c:pt>
                <c:pt idx="937">
                  <c:v>926.98495993669519</c:v>
                </c:pt>
                <c:pt idx="938">
                  <c:v>927.97405344086951</c:v>
                </c:pt>
                <c:pt idx="939">
                  <c:v>928.96314832509449</c:v>
                </c:pt>
                <c:pt idx="940">
                  <c:v>929.95224320931948</c:v>
                </c:pt>
                <c:pt idx="941">
                  <c:v>930.94233799771098</c:v>
                </c:pt>
                <c:pt idx="942">
                  <c:v>931.93143427209475</c:v>
                </c:pt>
                <c:pt idx="943">
                  <c:v>932.92053054647863</c:v>
                </c:pt>
                <c:pt idx="944">
                  <c:v>933.90962822112965</c:v>
                </c:pt>
                <c:pt idx="945">
                  <c:v>934.89872589578056</c:v>
                </c:pt>
                <c:pt idx="946">
                  <c:v>935.88882347178003</c:v>
                </c:pt>
                <c:pt idx="947">
                  <c:v>936.87792255680642</c:v>
                </c:pt>
                <c:pt idx="948">
                  <c:v>937.86702164183282</c:v>
                </c:pt>
                <c:pt idx="949">
                  <c:v>938.85612214734272</c:v>
                </c:pt>
                <c:pt idx="950">
                  <c:v>939.84622255134229</c:v>
                </c:pt>
                <c:pt idx="951">
                  <c:v>940.83532448744393</c:v>
                </c:pt>
                <c:pt idx="952">
                  <c:v>941.82442499295394</c:v>
                </c:pt>
                <c:pt idx="953">
                  <c:v>942.81352836975543</c:v>
                </c:pt>
                <c:pt idx="954">
                  <c:v>943.80263174655681</c:v>
                </c:pt>
                <c:pt idx="955">
                  <c:v>944.79273501894818</c:v>
                </c:pt>
                <c:pt idx="956">
                  <c:v>945.78183839574967</c:v>
                </c:pt>
                <c:pt idx="957">
                  <c:v>946.77094322335904</c:v>
                </c:pt>
                <c:pt idx="958">
                  <c:v>947.76004951188406</c:v>
                </c:pt>
                <c:pt idx="959">
                  <c:v>948.74915433949343</c:v>
                </c:pt>
                <c:pt idx="960">
                  <c:v>949.73926052066793</c:v>
                </c:pt>
                <c:pt idx="961">
                  <c:v>950.72836828021696</c:v>
                </c:pt>
                <c:pt idx="962">
                  <c:v>951.71747603976587</c:v>
                </c:pt>
                <c:pt idx="963">
                  <c:v>952.7065837993149</c:v>
                </c:pt>
                <c:pt idx="964">
                  <c:v>953.6956930399956</c:v>
                </c:pt>
                <c:pt idx="965">
                  <c:v>954.68580366007802</c:v>
                </c:pt>
                <c:pt idx="966">
                  <c:v>955.67491290075861</c:v>
                </c:pt>
                <c:pt idx="967">
                  <c:v>956.664023632679</c:v>
                </c:pt>
                <c:pt idx="968">
                  <c:v>957.65313586594687</c:v>
                </c:pt>
                <c:pt idx="969">
                  <c:v>958.64224809921473</c:v>
                </c:pt>
                <c:pt idx="970">
                  <c:v>959.63236021912837</c:v>
                </c:pt>
                <c:pt idx="971">
                  <c:v>960.62147396385137</c:v>
                </c:pt>
                <c:pt idx="972">
                  <c:v>961.61058770857437</c:v>
                </c:pt>
                <c:pt idx="973">
                  <c:v>962.59970145329737</c:v>
                </c:pt>
                <c:pt idx="974">
                  <c:v>963.58981660316635</c:v>
                </c:pt>
                <c:pt idx="975">
                  <c:v>964.57893340112287</c:v>
                </c:pt>
                <c:pt idx="976">
                  <c:v>965.5680486674089</c:v>
                </c:pt>
                <c:pt idx="977">
                  <c:v>966.55716546536553</c:v>
                </c:pt>
                <c:pt idx="978">
                  <c:v>967.54628380510042</c:v>
                </c:pt>
                <c:pt idx="979">
                  <c:v>968.53540214483542</c:v>
                </c:pt>
                <c:pt idx="980">
                  <c:v>969.5255203650496</c:v>
                </c:pt>
                <c:pt idx="981">
                  <c:v>970.51464025667042</c:v>
                </c:pt>
                <c:pt idx="982">
                  <c:v>971.50376014829112</c:v>
                </c:pt>
                <c:pt idx="983">
                  <c:v>972.49288160190542</c:v>
                </c:pt>
                <c:pt idx="984">
                  <c:v>973.48200305551973</c:v>
                </c:pt>
                <c:pt idx="985">
                  <c:v>974.47212595698193</c:v>
                </c:pt>
                <c:pt idx="986">
                  <c:v>975.46124741059612</c:v>
                </c:pt>
                <c:pt idx="987">
                  <c:v>976.45037201851972</c:v>
                </c:pt>
                <c:pt idx="988">
                  <c:v>977.43949504423495</c:v>
                </c:pt>
                <c:pt idx="989">
                  <c:v>978.42861965215855</c:v>
                </c:pt>
                <c:pt idx="990">
                  <c:v>979.41874572493919</c:v>
                </c:pt>
                <c:pt idx="991">
                  <c:v>980.40787192517848</c:v>
                </c:pt>
                <c:pt idx="992">
                  <c:v>981.39699812541789</c:v>
                </c:pt>
                <c:pt idx="993">
                  <c:v>982.38612592808045</c:v>
                </c:pt>
                <c:pt idx="994">
                  <c:v>983.37525373074288</c:v>
                </c:pt>
                <c:pt idx="995">
                  <c:v>984.36538140432845</c:v>
                </c:pt>
                <c:pt idx="996">
                  <c:v>985.35451081952147</c:v>
                </c:pt>
                <c:pt idx="997">
                  <c:v>986.34364185735217</c:v>
                </c:pt>
                <c:pt idx="998">
                  <c:v>987.33277127254507</c:v>
                </c:pt>
                <c:pt idx="999">
                  <c:v>988.32190394312067</c:v>
                </c:pt>
                <c:pt idx="1000">
                  <c:v>989.31103498095138</c:v>
                </c:pt>
                <c:pt idx="1001">
                  <c:v>990.30116751753428</c:v>
                </c:pt>
                <c:pt idx="1002">
                  <c:v>991.29030018810977</c:v>
                </c:pt>
                <c:pt idx="1003">
                  <c:v>992.27943450153748</c:v>
                </c:pt>
                <c:pt idx="1004">
                  <c:v>993.26856881496519</c:v>
                </c:pt>
                <c:pt idx="1005">
                  <c:v>994.257704781352</c:v>
                </c:pt>
                <c:pt idx="1006">
                  <c:v>995.24784061041794</c:v>
                </c:pt>
                <c:pt idx="1007">
                  <c:v>996.23697657680464</c:v>
                </c:pt>
                <c:pt idx="1008">
                  <c:v>997.22611420625776</c:v>
                </c:pt>
                <c:pt idx="1009">
                  <c:v>998.21525183571089</c:v>
                </c:pt>
                <c:pt idx="1010">
                  <c:v>999.20439113833709</c:v>
                </c:pt>
                <c:pt idx="1011">
                  <c:v>1000.1895293266133</c:v>
                </c:pt>
                <c:pt idx="1012">
                  <c:v>1001.1796701701301</c:v>
                </c:pt>
                <c:pt idx="1013">
                  <c:v>1002.1698093320664</c:v>
                </c:pt>
                <c:pt idx="1014">
                  <c:v>1003.1599501755832</c:v>
                </c:pt>
                <c:pt idx="1015">
                  <c:v>1004.150092710777</c:v>
                </c:pt>
                <c:pt idx="1016">
                  <c:v>1005.1402335542938</c:v>
                </c:pt>
                <c:pt idx="1017">
                  <c:v>1006.1303760894876</c:v>
                </c:pt>
                <c:pt idx="1018">
                  <c:v>1007.1205186246815</c:v>
                </c:pt>
                <c:pt idx="1019">
                  <c:v>1008.1106628616491</c:v>
                </c:pt>
                <c:pt idx="1020">
                  <c:v>1009.1008070986167</c:v>
                </c:pt>
                <c:pt idx="1021">
                  <c:v>1010.0909513355841</c:v>
                </c:pt>
                <c:pt idx="1022">
                  <c:v>1011.081097284422</c:v>
                </c:pt>
                <c:pt idx="1023">
                  <c:v>1012.0612447223108</c:v>
                </c:pt>
                <c:pt idx="1024">
                  <c:v>1013.0513906711486</c:v>
                </c:pt>
                <c:pt idx="1025">
                  <c:v>1014.0415366199865</c:v>
                </c:pt>
                <c:pt idx="1026">
                  <c:v>1015.0316842907912</c:v>
                </c:pt>
                <c:pt idx="1027">
                  <c:v>1016.0218319615959</c:v>
                </c:pt>
                <c:pt idx="1028">
                  <c:v>1017.0119796324007</c:v>
                </c:pt>
                <c:pt idx="1029">
                  <c:v>1018.0021273032054</c:v>
                </c:pt>
                <c:pt idx="1030">
                  <c:v>1018.9922767060734</c:v>
                </c:pt>
                <c:pt idx="1031">
                  <c:v>1019.9824243768782</c:v>
                </c:pt>
                <c:pt idx="1032">
                  <c:v>1020.9725737797462</c:v>
                </c:pt>
                <c:pt idx="1033">
                  <c:v>1021.9627231826141</c:v>
                </c:pt>
                <c:pt idx="1034">
                  <c:v>1022.952874327642</c:v>
                </c:pt>
                <c:pt idx="1035">
                  <c:v>1023.9330252547957</c:v>
                </c:pt>
                <c:pt idx="1036">
                  <c:v>1024.9231763998234</c:v>
                </c:pt>
                <c:pt idx="1037">
                  <c:v>1025.9133275448512</c:v>
                </c:pt>
                <c:pt idx="1038">
                  <c:v>1026.9034786898787</c:v>
                </c:pt>
                <c:pt idx="1039">
                  <c:v>1027.8936298349065</c:v>
                </c:pt>
                <c:pt idx="1040">
                  <c:v>1028.8837809799343</c:v>
                </c:pt>
                <c:pt idx="1041">
                  <c:v>1029.873932124962</c:v>
                </c:pt>
                <c:pt idx="1042">
                  <c:v>1030.8640850222462</c:v>
                </c:pt>
                <c:pt idx="1043">
                  <c:v>1031.8542361672739</c:v>
                </c:pt>
                <c:pt idx="1044">
                  <c:v>1032.8443890645581</c:v>
                </c:pt>
                <c:pt idx="1045">
                  <c:v>1033.8345419618422</c:v>
                </c:pt>
                <c:pt idx="1046">
                  <c:v>1034.8246948591263</c:v>
                </c:pt>
                <c:pt idx="1047">
                  <c:v>1035.8048493163421</c:v>
                </c:pt>
                <c:pt idx="1048">
                  <c:v>1036.7950022136263</c:v>
                </c:pt>
                <c:pt idx="1049">
                  <c:v>1037.7851568732628</c:v>
                </c:pt>
                <c:pt idx="1050">
                  <c:v>1038.775309770547</c:v>
                </c:pt>
                <c:pt idx="1051">
                  <c:v>1039.7654644301836</c:v>
                </c:pt>
                <c:pt idx="1052">
                  <c:v>1040.7556173274677</c:v>
                </c:pt>
                <c:pt idx="1053">
                  <c:v>1041.7457719871043</c:v>
                </c:pt>
                <c:pt idx="1054">
                  <c:v>1042.7359266467408</c:v>
                </c:pt>
                <c:pt idx="1055">
                  <c:v>1043.7260813063774</c:v>
                </c:pt>
                <c:pt idx="1056">
                  <c:v>1044.716235966014</c:v>
                </c:pt>
                <c:pt idx="1057">
                  <c:v>1045.7063906256506</c:v>
                </c:pt>
                <c:pt idx="1058">
                  <c:v>1046.6965452852871</c:v>
                </c:pt>
                <c:pt idx="1059">
                  <c:v>1047.6767015228329</c:v>
                </c:pt>
                <c:pt idx="1060">
                  <c:v>1048.6668561824695</c:v>
                </c:pt>
                <c:pt idx="1061">
                  <c:v>1049.6570108421058</c:v>
                </c:pt>
                <c:pt idx="1062">
                  <c:v>1050.6471672741911</c:v>
                </c:pt>
                <c:pt idx="1063">
                  <c:v>1051.6373219338277</c:v>
                </c:pt>
                <c:pt idx="1064">
                  <c:v>1052.627478365913</c:v>
                </c:pt>
                <c:pt idx="1065">
                  <c:v>1053.6176330255496</c:v>
                </c:pt>
                <c:pt idx="1066">
                  <c:v>1054.6077894576349</c:v>
                </c:pt>
                <c:pt idx="1067">
                  <c:v>1055.5979458897202</c:v>
                </c:pt>
                <c:pt idx="1068">
                  <c:v>1056.5881005493568</c:v>
                </c:pt>
                <c:pt idx="1069">
                  <c:v>1057.5782569814421</c:v>
                </c:pt>
                <c:pt idx="1070">
                  <c:v>1058.5684134135274</c:v>
                </c:pt>
                <c:pt idx="1071">
                  <c:v>1059.5485714416025</c:v>
                </c:pt>
                <c:pt idx="1072">
                  <c:v>1060.5387278736878</c:v>
                </c:pt>
                <c:pt idx="1073">
                  <c:v>1061.5288843057731</c:v>
                </c:pt>
                <c:pt idx="1074">
                  <c:v>1062.5190407378584</c:v>
                </c:pt>
                <c:pt idx="1075">
                  <c:v>1063.5091971699437</c:v>
                </c:pt>
                <c:pt idx="1076">
                  <c:v>1064.499353602029</c:v>
                </c:pt>
                <c:pt idx="1077">
                  <c:v>1065.4895100341143</c:v>
                </c:pt>
                <c:pt idx="1078">
                  <c:v>1066.4796682487447</c:v>
                </c:pt>
                <c:pt idx="1079">
                  <c:v>1067.46982468083</c:v>
                </c:pt>
                <c:pt idx="1080">
                  <c:v>1068.4599811129153</c:v>
                </c:pt>
                <c:pt idx="1081">
                  <c:v>1069.4501393275457</c:v>
                </c:pt>
                <c:pt idx="1082">
                  <c:v>1070.440295759631</c:v>
                </c:pt>
                <c:pt idx="1083">
                  <c:v>1071.420453787706</c:v>
                </c:pt>
                <c:pt idx="1084">
                  <c:v>1072.4106120023362</c:v>
                </c:pt>
                <c:pt idx="1085">
                  <c:v>1073.4007684344215</c:v>
                </c:pt>
                <c:pt idx="1086">
                  <c:v>1074.3909266490518</c:v>
                </c:pt>
                <c:pt idx="1087">
                  <c:v>1075.3810848636822</c:v>
                </c:pt>
                <c:pt idx="1088">
                  <c:v>1076.3712412957675</c:v>
                </c:pt>
                <c:pt idx="1089">
                  <c:v>1077.3613995103979</c:v>
                </c:pt>
                <c:pt idx="1090">
                  <c:v>1078.3515577250282</c:v>
                </c:pt>
                <c:pt idx="1091">
                  <c:v>1079.3417141571135</c:v>
                </c:pt>
                <c:pt idx="1092">
                  <c:v>1080.3318723717439</c:v>
                </c:pt>
                <c:pt idx="1093">
                  <c:v>1081.3220305863742</c:v>
                </c:pt>
                <c:pt idx="1094">
                  <c:v>1082.3021904151776</c:v>
                </c:pt>
                <c:pt idx="1095">
                  <c:v>1083.292348629808</c:v>
                </c:pt>
                <c:pt idx="1096">
                  <c:v>1084.2825050618933</c:v>
                </c:pt>
                <c:pt idx="1097">
                  <c:v>1085.2726632765236</c:v>
                </c:pt>
                <c:pt idx="1098">
                  <c:v>1086.262821491154</c:v>
                </c:pt>
                <c:pt idx="1099">
                  <c:v>1087.2529797057844</c:v>
                </c:pt>
                <c:pt idx="1100">
                  <c:v>1088.2431379204147</c:v>
                </c:pt>
                <c:pt idx="1101">
                  <c:v>1089.2332961350451</c:v>
                </c:pt>
                <c:pt idx="1102">
                  <c:v>1090.2234543496754</c:v>
                </c:pt>
                <c:pt idx="1103">
                  <c:v>1091.2136125643058</c:v>
                </c:pt>
                <c:pt idx="1104">
                  <c:v>1092.2037707789361</c:v>
                </c:pt>
                <c:pt idx="1105">
                  <c:v>1093.1939289935665</c:v>
                </c:pt>
                <c:pt idx="1106">
                  <c:v>1094.1740906332975</c:v>
                </c:pt>
                <c:pt idx="1107">
                  <c:v>1095.1642488479276</c:v>
                </c:pt>
                <c:pt idx="1108">
                  <c:v>1096.154407062558</c:v>
                </c:pt>
                <c:pt idx="1109">
                  <c:v>1097.1445652771883</c:v>
                </c:pt>
                <c:pt idx="1110">
                  <c:v>1098.1347234918187</c:v>
                </c:pt>
                <c:pt idx="1111">
                  <c:v>1099.1248834990902</c:v>
                </c:pt>
                <c:pt idx="1112">
                  <c:v>1100.1150417137205</c:v>
                </c:pt>
                <c:pt idx="1113">
                  <c:v>1101.1051999283509</c:v>
                </c:pt>
                <c:pt idx="1114">
                  <c:v>1102.0953581429812</c:v>
                </c:pt>
                <c:pt idx="1115">
                  <c:v>1103.0855181502527</c:v>
                </c:pt>
                <c:pt idx="1116">
                  <c:v>1104.0756763648831</c:v>
                </c:pt>
                <c:pt idx="1117">
                  <c:v>1105.0658345795134</c:v>
                </c:pt>
                <c:pt idx="1118">
                  <c:v>1106.0459962192444</c:v>
                </c:pt>
                <c:pt idx="1119">
                  <c:v>1107.0361544338748</c:v>
                </c:pt>
                <c:pt idx="1120">
                  <c:v>1108.0263144411463</c:v>
                </c:pt>
                <c:pt idx="1121">
                  <c:v>1109.0164726557766</c:v>
                </c:pt>
                <c:pt idx="1122">
                  <c:v>1110.006630870407</c:v>
                </c:pt>
                <c:pt idx="1123">
                  <c:v>1110.9967908776784</c:v>
                </c:pt>
                <c:pt idx="1124">
                  <c:v>1111.9869490923088</c:v>
                </c:pt>
                <c:pt idx="1125">
                  <c:v>1112.9771090995803</c:v>
                </c:pt>
                <c:pt idx="1126">
                  <c:v>1113.9672673142106</c:v>
                </c:pt>
                <c:pt idx="1127">
                  <c:v>1114.9574273214821</c:v>
                </c:pt>
                <c:pt idx="1128">
                  <c:v>1115.9475855361125</c:v>
                </c:pt>
                <c:pt idx="1129">
                  <c:v>1116.9377455433839</c:v>
                </c:pt>
                <c:pt idx="1130">
                  <c:v>1117.9179071831147</c:v>
                </c:pt>
                <c:pt idx="1131">
                  <c:v>1118.9080653977451</c:v>
                </c:pt>
                <c:pt idx="1132">
                  <c:v>1119.8982254050165</c:v>
                </c:pt>
                <c:pt idx="1133">
                  <c:v>1120.8883836196469</c:v>
                </c:pt>
                <c:pt idx="1134">
                  <c:v>1121.8785436269184</c:v>
                </c:pt>
                <c:pt idx="1135">
                  <c:v>1122.8687036341898</c:v>
                </c:pt>
                <c:pt idx="1136">
                  <c:v>1123.8588618488202</c:v>
                </c:pt>
                <c:pt idx="1137">
                  <c:v>1124.8490218560917</c:v>
                </c:pt>
                <c:pt idx="1138">
                  <c:v>1125.8391818633631</c:v>
                </c:pt>
                <c:pt idx="1139">
                  <c:v>1126.8293400779935</c:v>
                </c:pt>
                <c:pt idx="1140">
                  <c:v>1127.819500085265</c:v>
                </c:pt>
                <c:pt idx="1141">
                  <c:v>1128.8096600925364</c:v>
                </c:pt>
                <c:pt idx="1142">
                  <c:v>1129.7898199213398</c:v>
                </c:pt>
                <c:pt idx="1143">
                  <c:v>1130.7799799286113</c:v>
                </c:pt>
                <c:pt idx="1144">
                  <c:v>1131.7701399358828</c:v>
                </c:pt>
                <c:pt idx="1145">
                  <c:v>1132.7602999431542</c:v>
                </c:pt>
                <c:pt idx="1146">
                  <c:v>1133.7504581577846</c:v>
                </c:pt>
                <c:pt idx="1147">
                  <c:v>1134.740618165056</c:v>
                </c:pt>
                <c:pt idx="1148">
                  <c:v>1135.7307781723275</c:v>
                </c:pt>
                <c:pt idx="1149">
                  <c:v>1136.720938179599</c:v>
                </c:pt>
                <c:pt idx="1150">
                  <c:v>1137.7110963942293</c:v>
                </c:pt>
                <c:pt idx="1151">
                  <c:v>1138.7012564015008</c:v>
                </c:pt>
                <c:pt idx="1152">
                  <c:v>1139.6914164087723</c:v>
                </c:pt>
                <c:pt idx="1153">
                  <c:v>1140.6815764160438</c:v>
                </c:pt>
                <c:pt idx="1154">
                  <c:v>1141.6617380557745</c:v>
                </c:pt>
                <c:pt idx="1155">
                  <c:v>1142.651898063046</c:v>
                </c:pt>
                <c:pt idx="1156">
                  <c:v>1143.6420562776764</c:v>
                </c:pt>
                <c:pt idx="1157">
                  <c:v>1144.6322162849478</c:v>
                </c:pt>
                <c:pt idx="1158">
                  <c:v>1145.6223762922193</c:v>
                </c:pt>
                <c:pt idx="1159">
                  <c:v>1146.6125362994908</c:v>
                </c:pt>
                <c:pt idx="1160">
                  <c:v>1147.6026963067623</c:v>
                </c:pt>
                <c:pt idx="1161">
                  <c:v>1148.5928563140337</c:v>
                </c:pt>
                <c:pt idx="1162">
                  <c:v>1149.5830163213052</c:v>
                </c:pt>
                <c:pt idx="1163">
                  <c:v>1150.5731763285767</c:v>
                </c:pt>
                <c:pt idx="1164">
                  <c:v>1151.5633363358481</c:v>
                </c:pt>
                <c:pt idx="1165">
                  <c:v>1152.5534963431196</c:v>
                </c:pt>
                <c:pt idx="1166">
                  <c:v>1153.5336579828506</c:v>
                </c:pt>
                <c:pt idx="1167">
                  <c:v>1154.523816197481</c:v>
                </c:pt>
                <c:pt idx="1168">
                  <c:v>1155.5139762047525</c:v>
                </c:pt>
                <c:pt idx="1169">
                  <c:v>1156.5041362120239</c:v>
                </c:pt>
                <c:pt idx="1170">
                  <c:v>1157.4942962192954</c:v>
                </c:pt>
                <c:pt idx="1171">
                  <c:v>1158.4844562265669</c:v>
                </c:pt>
                <c:pt idx="1172">
                  <c:v>1159.4746162338383</c:v>
                </c:pt>
                <c:pt idx="1173">
                  <c:v>1160.4647762411098</c:v>
                </c:pt>
                <c:pt idx="1174">
                  <c:v>1161.4549362483813</c:v>
                </c:pt>
                <c:pt idx="1175">
                  <c:v>1162.4450962556527</c:v>
                </c:pt>
                <c:pt idx="1176">
                  <c:v>1163.4352562629242</c:v>
                </c:pt>
                <c:pt idx="1177">
                  <c:v>1164.415417902655</c:v>
                </c:pt>
                <c:pt idx="1178">
                  <c:v>1165.4055779099265</c:v>
                </c:pt>
                <c:pt idx="1179">
                  <c:v>1166.3957379171979</c:v>
                </c:pt>
                <c:pt idx="1180">
                  <c:v>1167.3858979244694</c:v>
                </c:pt>
                <c:pt idx="1181">
                  <c:v>1168.3760579317409</c:v>
                </c:pt>
                <c:pt idx="1182">
                  <c:v>1169.3662197417498</c:v>
                </c:pt>
                <c:pt idx="1183">
                  <c:v>1170.3563797490212</c:v>
                </c:pt>
                <c:pt idx="1184">
                  <c:v>1171.3465397562927</c:v>
                </c:pt>
                <c:pt idx="1185">
                  <c:v>1172.3366997635642</c:v>
                </c:pt>
                <c:pt idx="1186">
                  <c:v>1173.3268597708357</c:v>
                </c:pt>
                <c:pt idx="1187">
                  <c:v>1174.3170197781071</c:v>
                </c:pt>
                <c:pt idx="1188">
                  <c:v>1175.3071797853786</c:v>
                </c:pt>
                <c:pt idx="1189">
                  <c:v>1176.2873414251096</c:v>
                </c:pt>
                <c:pt idx="1190">
                  <c:v>1177.2775014323811</c:v>
                </c:pt>
                <c:pt idx="1191">
                  <c:v>1178.2676614396526</c:v>
                </c:pt>
                <c:pt idx="1192">
                  <c:v>1179.257821446924</c:v>
                </c:pt>
                <c:pt idx="1193">
                  <c:v>1180.2479814541955</c:v>
                </c:pt>
                <c:pt idx="1194">
                  <c:v>1181.2381432642044</c:v>
                </c:pt>
                <c:pt idx="1195">
                  <c:v>1182.2283032714759</c:v>
                </c:pt>
                <c:pt idx="1196">
                  <c:v>1183.2184632787473</c:v>
                </c:pt>
                <c:pt idx="1197">
                  <c:v>1184.2086232860188</c:v>
                </c:pt>
                <c:pt idx="1198">
                  <c:v>1185.1987832932903</c:v>
                </c:pt>
                <c:pt idx="1199">
                  <c:v>1186.1889433005617</c:v>
                </c:pt>
                <c:pt idx="1200">
                  <c:v>1187.179103307833</c:v>
                </c:pt>
                <c:pt idx="1201">
                  <c:v>1188.159264947564</c:v>
                </c:pt>
                <c:pt idx="1202">
                  <c:v>1189.1494267575729</c:v>
                </c:pt>
                <c:pt idx="1203">
                  <c:v>1190.1395867648444</c:v>
                </c:pt>
                <c:pt idx="1204">
                  <c:v>1191.1297467721158</c:v>
                </c:pt>
                <c:pt idx="1205">
                  <c:v>1192.1199067793873</c:v>
                </c:pt>
                <c:pt idx="1206">
                  <c:v>1193.1100667866588</c:v>
                </c:pt>
                <c:pt idx="1207">
                  <c:v>1194.1002267939302</c:v>
                </c:pt>
                <c:pt idx="1208">
                  <c:v>1195.0903886039391</c:v>
                </c:pt>
                <c:pt idx="1209">
                  <c:v>1196.0805486112106</c:v>
                </c:pt>
                <c:pt idx="1210">
                  <c:v>1197.0707086184821</c:v>
                </c:pt>
                <c:pt idx="1211">
                  <c:v>1198.0608686257535</c:v>
                </c:pt>
                <c:pt idx="1212">
                  <c:v>1199.051028633025</c:v>
                </c:pt>
                <c:pt idx="1213">
                  <c:v>1200.031190272756</c:v>
                </c:pt>
                <c:pt idx="1214">
                  <c:v>1201.0213520827649</c:v>
                </c:pt>
                <c:pt idx="1215">
                  <c:v>1202.0115120900364</c:v>
                </c:pt>
              </c:numCache>
            </c:numRef>
          </c:xVal>
          <c:yVal>
            <c:numRef>
              <c:f>field_profile_along_trajectory!$Z$2:$Z$1217</c:f>
              <c:numCache>
                <c:formatCode>General</c:formatCode>
                <c:ptCount val="1216"/>
                <c:pt idx="0">
                  <c:v>-3.3177934999999999E-2</c:v>
                </c:pt>
                <c:pt idx="1">
                  <c:v>-2.5037589999999998E-2</c:v>
                </c:pt>
                <c:pt idx="2">
                  <c:v>-2.5380402999999999E-2</c:v>
                </c:pt>
                <c:pt idx="3">
                  <c:v>-2.5773191000000001E-2</c:v>
                </c:pt>
                <c:pt idx="4">
                  <c:v>-2.6572215999999999E-2</c:v>
                </c:pt>
                <c:pt idx="5">
                  <c:v>-2.7049760999999999E-2</c:v>
                </c:pt>
                <c:pt idx="6">
                  <c:v>-2.7605748999999999E-2</c:v>
                </c:pt>
                <c:pt idx="7">
                  <c:v>-2.8366742E-2</c:v>
                </c:pt>
                <c:pt idx="8">
                  <c:v>-2.8706576000000001E-2</c:v>
                </c:pt>
                <c:pt idx="9">
                  <c:v>-2.9005375999999999E-2</c:v>
                </c:pt>
                <c:pt idx="10">
                  <c:v>-2.9846379999999999E-2</c:v>
                </c:pt>
                <c:pt idx="11">
                  <c:v>-3.0511745E-2</c:v>
                </c:pt>
                <c:pt idx="12">
                  <c:v>-3.0740996999999999E-2</c:v>
                </c:pt>
                <c:pt idx="13">
                  <c:v>-3.1502558E-2</c:v>
                </c:pt>
                <c:pt idx="14">
                  <c:v>-3.1873213999999997E-2</c:v>
                </c:pt>
                <c:pt idx="15">
                  <c:v>-3.2251854000000003E-2</c:v>
                </c:pt>
                <c:pt idx="16">
                  <c:v>-3.3153885000000001E-2</c:v>
                </c:pt>
                <c:pt idx="17">
                  <c:v>-3.3542453999999999E-2</c:v>
                </c:pt>
                <c:pt idx="18">
                  <c:v>-3.4609132000000001E-2</c:v>
                </c:pt>
                <c:pt idx="19">
                  <c:v>-3.5416663000000001E-2</c:v>
                </c:pt>
                <c:pt idx="20">
                  <c:v>-3.5857092E-2</c:v>
                </c:pt>
                <c:pt idx="21">
                  <c:v>-3.6682447E-2</c:v>
                </c:pt>
                <c:pt idx="22">
                  <c:v>-3.8175931000000003E-2</c:v>
                </c:pt>
                <c:pt idx="23">
                  <c:v>-3.8631124000000003E-2</c:v>
                </c:pt>
                <c:pt idx="24">
                  <c:v>-3.9958008000000003E-2</c:v>
                </c:pt>
                <c:pt idx="25">
                  <c:v>-4.0394897999999999E-2</c:v>
                </c:pt>
                <c:pt idx="26">
                  <c:v>-4.0820745999999998E-2</c:v>
                </c:pt>
                <c:pt idx="27">
                  <c:v>-4.1869971999999998E-2</c:v>
                </c:pt>
                <c:pt idx="28">
                  <c:v>-4.2898909999999998E-2</c:v>
                </c:pt>
                <c:pt idx="29">
                  <c:v>-4.3673785E-2</c:v>
                </c:pt>
                <c:pt idx="30">
                  <c:v>-4.4786000999999999E-2</c:v>
                </c:pt>
                <c:pt idx="31">
                  <c:v>-4.6030893000000003E-2</c:v>
                </c:pt>
                <c:pt idx="32">
                  <c:v>-4.6880461999999998E-2</c:v>
                </c:pt>
                <c:pt idx="33">
                  <c:v>-4.7662652E-2</c:v>
                </c:pt>
                <c:pt idx="34">
                  <c:v>-4.9163313E-2</c:v>
                </c:pt>
                <c:pt idx="35">
                  <c:v>-4.9778642999999997E-2</c:v>
                </c:pt>
                <c:pt idx="36">
                  <c:v>-5.0800814E-2</c:v>
                </c:pt>
                <c:pt idx="37">
                  <c:v>-5.1566037000000002E-2</c:v>
                </c:pt>
                <c:pt idx="38">
                  <c:v>-5.3411409999999999E-2</c:v>
                </c:pt>
                <c:pt idx="39">
                  <c:v>-5.4256382999999998E-2</c:v>
                </c:pt>
                <c:pt idx="40">
                  <c:v>-5.5692746000000001E-2</c:v>
                </c:pt>
                <c:pt idx="41">
                  <c:v>-5.6283012E-2</c:v>
                </c:pt>
                <c:pt idx="42">
                  <c:v>-5.8200423000000001E-2</c:v>
                </c:pt>
                <c:pt idx="43">
                  <c:v>-5.8679492999999999E-2</c:v>
                </c:pt>
                <c:pt idx="44">
                  <c:v>-6.0795826999999997E-2</c:v>
                </c:pt>
                <c:pt idx="45">
                  <c:v>-6.1948691E-2</c:v>
                </c:pt>
                <c:pt idx="46">
                  <c:v>-6.3313713999999993E-2</c:v>
                </c:pt>
                <c:pt idx="47">
                  <c:v>-6.4540512999999994E-2</c:v>
                </c:pt>
                <c:pt idx="48">
                  <c:v>-6.5529209000000005E-2</c:v>
                </c:pt>
                <c:pt idx="49">
                  <c:v>-6.7812073E-2</c:v>
                </c:pt>
                <c:pt idx="50">
                  <c:v>-6.8623801999999998E-2</c:v>
                </c:pt>
                <c:pt idx="51">
                  <c:v>-7.0681389999999997E-2</c:v>
                </c:pt>
                <c:pt idx="52">
                  <c:v>-7.2103272999999996E-2</c:v>
                </c:pt>
                <c:pt idx="53">
                  <c:v>-7.4042834000000002E-2</c:v>
                </c:pt>
                <c:pt idx="54">
                  <c:v>-7.5651514000000003E-2</c:v>
                </c:pt>
                <c:pt idx="55">
                  <c:v>-7.7503067999999994E-2</c:v>
                </c:pt>
                <c:pt idx="56">
                  <c:v>-7.9237150000000006E-2</c:v>
                </c:pt>
                <c:pt idx="57">
                  <c:v>-8.1605076999999998E-2</c:v>
                </c:pt>
                <c:pt idx="58">
                  <c:v>-8.2250169999999997E-2</c:v>
                </c:pt>
                <c:pt idx="59">
                  <c:v>-8.4219965999999993E-2</c:v>
                </c:pt>
                <c:pt idx="60">
                  <c:v>-8.6820537000000003E-2</c:v>
                </c:pt>
                <c:pt idx="61">
                  <c:v>-8.8515441E-2</c:v>
                </c:pt>
                <c:pt idx="62">
                  <c:v>-9.1256051000000005E-2</c:v>
                </c:pt>
                <c:pt idx="63">
                  <c:v>-9.3386316999999996E-2</c:v>
                </c:pt>
                <c:pt idx="64">
                  <c:v>-9.4821231000000006E-2</c:v>
                </c:pt>
                <c:pt idx="65">
                  <c:v>-9.7067676000000006E-2</c:v>
                </c:pt>
                <c:pt idx="66">
                  <c:v>-9.9026920000000004E-2</c:v>
                </c:pt>
                <c:pt idx="67">
                  <c:v>-0.101915966</c:v>
                </c:pt>
                <c:pt idx="68">
                  <c:v>-0.10492088300000001</c:v>
                </c:pt>
                <c:pt idx="69">
                  <c:v>-0.107544398</c:v>
                </c:pt>
                <c:pt idx="70">
                  <c:v>-0.109668158</c:v>
                </c:pt>
                <c:pt idx="71">
                  <c:v>-0.11249375</c:v>
                </c:pt>
                <c:pt idx="72">
                  <c:v>-0.114417853</c:v>
                </c:pt>
                <c:pt idx="73">
                  <c:v>-0.11815461200000001</c:v>
                </c:pt>
                <c:pt idx="74">
                  <c:v>-0.12074225</c:v>
                </c:pt>
                <c:pt idx="75">
                  <c:v>-0.123913592</c:v>
                </c:pt>
                <c:pt idx="76">
                  <c:v>-0.12623380400000001</c:v>
                </c:pt>
                <c:pt idx="77">
                  <c:v>-0.12999823299999999</c:v>
                </c:pt>
                <c:pt idx="78">
                  <c:v>-0.13383550699999999</c:v>
                </c:pt>
                <c:pt idx="79">
                  <c:v>-0.13708447500000001</c:v>
                </c:pt>
                <c:pt idx="80">
                  <c:v>-0.13977436300000001</c:v>
                </c:pt>
                <c:pt idx="81">
                  <c:v>-0.14366912200000001</c:v>
                </c:pt>
                <c:pt idx="82">
                  <c:v>-0.147138832</c:v>
                </c:pt>
                <c:pt idx="83">
                  <c:v>-0.15090050999999999</c:v>
                </c:pt>
                <c:pt idx="84">
                  <c:v>-0.15516120999999999</c:v>
                </c:pt>
                <c:pt idx="85">
                  <c:v>-0.15964056900000001</c:v>
                </c:pt>
                <c:pt idx="86">
                  <c:v>-0.16328532900000001</c:v>
                </c:pt>
                <c:pt idx="87">
                  <c:v>-0.16785273000000001</c:v>
                </c:pt>
                <c:pt idx="88">
                  <c:v>-0.17226672400000001</c:v>
                </c:pt>
                <c:pt idx="89">
                  <c:v>-0.17696498399999999</c:v>
                </c:pt>
                <c:pt idx="90">
                  <c:v>-0.18146846899999999</c:v>
                </c:pt>
                <c:pt idx="91">
                  <c:v>-0.186541601</c:v>
                </c:pt>
                <c:pt idx="92">
                  <c:v>-0.19057411799999999</c:v>
                </c:pt>
                <c:pt idx="93">
                  <c:v>-0.19499593300000001</c:v>
                </c:pt>
                <c:pt idx="94">
                  <c:v>-0.20048116499999999</c:v>
                </c:pt>
                <c:pt idx="95">
                  <c:v>-0.205373631</c:v>
                </c:pt>
                <c:pt idx="96">
                  <c:v>-0.21125870199999999</c:v>
                </c:pt>
                <c:pt idx="97">
                  <c:v>-0.21790820499999999</c:v>
                </c:pt>
                <c:pt idx="98">
                  <c:v>-0.223809338</c:v>
                </c:pt>
                <c:pt idx="99">
                  <c:v>-0.229259246</c:v>
                </c:pt>
                <c:pt idx="100">
                  <c:v>-0.23508392</c:v>
                </c:pt>
                <c:pt idx="101">
                  <c:v>-0.24230770200000001</c:v>
                </c:pt>
                <c:pt idx="102">
                  <c:v>-0.248880347</c:v>
                </c:pt>
                <c:pt idx="103">
                  <c:v>-0.255456974</c:v>
                </c:pt>
                <c:pt idx="104">
                  <c:v>-0.26303004400000002</c:v>
                </c:pt>
                <c:pt idx="105">
                  <c:v>-0.270499455</c:v>
                </c:pt>
                <c:pt idx="106">
                  <c:v>-0.27741383400000003</c:v>
                </c:pt>
                <c:pt idx="107">
                  <c:v>-0.285100309</c:v>
                </c:pt>
                <c:pt idx="108">
                  <c:v>-0.29364142700000001</c:v>
                </c:pt>
                <c:pt idx="109">
                  <c:v>-0.30121852199999999</c:v>
                </c:pt>
                <c:pt idx="110">
                  <c:v>-0.310472888</c:v>
                </c:pt>
                <c:pt idx="111">
                  <c:v>-0.31849092699999998</c:v>
                </c:pt>
                <c:pt idx="112">
                  <c:v>-0.32952666200000003</c:v>
                </c:pt>
                <c:pt idx="113">
                  <c:v>-0.33822140499999997</c:v>
                </c:pt>
                <c:pt idx="114">
                  <c:v>-0.34914898700000002</c:v>
                </c:pt>
                <c:pt idx="115">
                  <c:v>-0.35798013299999998</c:v>
                </c:pt>
                <c:pt idx="116">
                  <c:v>-0.368663513</c:v>
                </c:pt>
                <c:pt idx="117">
                  <c:v>-0.37952054200000002</c:v>
                </c:pt>
                <c:pt idx="118">
                  <c:v>-0.39137660899999999</c:v>
                </c:pt>
                <c:pt idx="119">
                  <c:v>-0.40347471699999998</c:v>
                </c:pt>
                <c:pt idx="120">
                  <c:v>-0.41735093699999998</c:v>
                </c:pt>
                <c:pt idx="121">
                  <c:v>-0.42776307899999999</c:v>
                </c:pt>
                <c:pt idx="122">
                  <c:v>-0.44253208399999999</c:v>
                </c:pt>
                <c:pt idx="123">
                  <c:v>-0.45495633899999999</c:v>
                </c:pt>
                <c:pt idx="124">
                  <c:v>-0.47101322600000001</c:v>
                </c:pt>
                <c:pt idx="125">
                  <c:v>-0.483329491</c:v>
                </c:pt>
                <c:pt idx="126">
                  <c:v>-0.50165489299999999</c:v>
                </c:pt>
                <c:pt idx="127">
                  <c:v>-0.51415691299999999</c:v>
                </c:pt>
                <c:pt idx="128">
                  <c:v>-0.53320241300000004</c:v>
                </c:pt>
                <c:pt idx="129">
                  <c:v>-0.54744345999999999</c:v>
                </c:pt>
                <c:pt idx="130">
                  <c:v>-0.56480549599999996</c:v>
                </c:pt>
                <c:pt idx="131">
                  <c:v>-0.58331683999999995</c:v>
                </c:pt>
                <c:pt idx="132">
                  <c:v>-0.60237169400000001</c:v>
                </c:pt>
                <c:pt idx="133">
                  <c:v>-0.62232073300000001</c:v>
                </c:pt>
                <c:pt idx="134">
                  <c:v>-0.64277300599999998</c:v>
                </c:pt>
                <c:pt idx="135">
                  <c:v>-0.66378156300000002</c:v>
                </c:pt>
                <c:pt idx="136">
                  <c:v>-0.68693582200000003</c:v>
                </c:pt>
                <c:pt idx="137">
                  <c:v>-0.71064169899999996</c:v>
                </c:pt>
                <c:pt idx="138">
                  <c:v>-0.73629272300000004</c:v>
                </c:pt>
                <c:pt idx="139">
                  <c:v>-0.76832373399999998</c:v>
                </c:pt>
                <c:pt idx="140">
                  <c:v>-0.78926574900000002</c:v>
                </c:pt>
                <c:pt idx="141">
                  <c:v>-0.82216314599999996</c:v>
                </c:pt>
                <c:pt idx="142">
                  <c:v>-0.84271587800000003</c:v>
                </c:pt>
                <c:pt idx="143">
                  <c:v>-0.87973241899999999</c:v>
                </c:pt>
                <c:pt idx="144">
                  <c:v>-0.90654229399999997</c:v>
                </c:pt>
                <c:pt idx="145">
                  <c:v>-0.94531872100000003</c:v>
                </c:pt>
                <c:pt idx="146">
                  <c:v>-0.975763465</c:v>
                </c:pt>
                <c:pt idx="147">
                  <c:v>-1.016660898</c:v>
                </c:pt>
                <c:pt idx="148">
                  <c:v>-1.0526112160000001</c:v>
                </c:pt>
                <c:pt idx="149">
                  <c:v>-1.0895939139999999</c:v>
                </c:pt>
                <c:pt idx="150">
                  <c:v>-1.134785478</c:v>
                </c:pt>
                <c:pt idx="151">
                  <c:v>-1.176846786</c:v>
                </c:pt>
                <c:pt idx="152">
                  <c:v>-1.2242912079999999</c:v>
                </c:pt>
                <c:pt idx="153">
                  <c:v>-1.2715649280000001</c:v>
                </c:pt>
                <c:pt idx="154">
                  <c:v>-1.3247125959999999</c:v>
                </c:pt>
                <c:pt idx="155">
                  <c:v>-1.3781146769999999</c:v>
                </c:pt>
                <c:pt idx="156">
                  <c:v>-1.4411307229999999</c:v>
                </c:pt>
                <c:pt idx="157">
                  <c:v>-1.4978336050000001</c:v>
                </c:pt>
                <c:pt idx="158">
                  <c:v>-1.5654437210000001</c:v>
                </c:pt>
                <c:pt idx="159">
                  <c:v>-1.6278032730000001</c:v>
                </c:pt>
                <c:pt idx="160">
                  <c:v>-1.704145405</c:v>
                </c:pt>
                <c:pt idx="161">
                  <c:v>-1.7758233999999999</c:v>
                </c:pt>
                <c:pt idx="162">
                  <c:v>-1.849507485</c:v>
                </c:pt>
                <c:pt idx="163">
                  <c:v>-1.9383783189999999</c:v>
                </c:pt>
                <c:pt idx="164">
                  <c:v>-2.0295344540000002</c:v>
                </c:pt>
                <c:pt idx="165">
                  <c:v>-2.1228486489999998</c:v>
                </c:pt>
                <c:pt idx="166">
                  <c:v>-2.225407369</c:v>
                </c:pt>
                <c:pt idx="167">
                  <c:v>-2.3259331470000002</c:v>
                </c:pt>
                <c:pt idx="168">
                  <c:v>-2.4421014329999999</c:v>
                </c:pt>
                <c:pt idx="169">
                  <c:v>-2.5601020540000001</c:v>
                </c:pt>
                <c:pt idx="170">
                  <c:v>-2.6868056899999999</c:v>
                </c:pt>
                <c:pt idx="171">
                  <c:v>-2.821483287</c:v>
                </c:pt>
                <c:pt idx="172">
                  <c:v>-2.9650637679999998</c:v>
                </c:pt>
                <c:pt idx="173">
                  <c:v>-3.1174540839999998</c:v>
                </c:pt>
                <c:pt idx="174">
                  <c:v>-3.2809851189999999</c:v>
                </c:pt>
                <c:pt idx="175">
                  <c:v>-3.4597529570000001</c:v>
                </c:pt>
                <c:pt idx="176">
                  <c:v>-3.6438343660000001</c:v>
                </c:pt>
                <c:pt idx="177">
                  <c:v>-3.842164372</c:v>
                </c:pt>
                <c:pt idx="178">
                  <c:v>-4.0521655770000002</c:v>
                </c:pt>
                <c:pt idx="179">
                  <c:v>-4.2867753259999999</c:v>
                </c:pt>
                <c:pt idx="180">
                  <c:v>-4.5309265160000001</c:v>
                </c:pt>
                <c:pt idx="181">
                  <c:v>-4.7956761410000004</c:v>
                </c:pt>
                <c:pt idx="182">
                  <c:v>-5.0695395620000001</c:v>
                </c:pt>
                <c:pt idx="183">
                  <c:v>-5.3776169960000004</c:v>
                </c:pt>
                <c:pt idx="184">
                  <c:v>-5.7019791389999996</c:v>
                </c:pt>
                <c:pt idx="185">
                  <c:v>-6.0662592399999999</c:v>
                </c:pt>
                <c:pt idx="186">
                  <c:v>-6.4396772840000001</c:v>
                </c:pt>
                <c:pt idx="187">
                  <c:v>-6.8607796189999997</c:v>
                </c:pt>
                <c:pt idx="188">
                  <c:v>-7.3040696140000003</c:v>
                </c:pt>
                <c:pt idx="189">
                  <c:v>-7.7570753440000004</c:v>
                </c:pt>
                <c:pt idx="190">
                  <c:v>-8.2797214050000001</c:v>
                </c:pt>
                <c:pt idx="191">
                  <c:v>-8.8615454230000008</c:v>
                </c:pt>
                <c:pt idx="192">
                  <c:v>-9.4654899879999999</c:v>
                </c:pt>
                <c:pt idx="193">
                  <c:v>-10.11283111</c:v>
                </c:pt>
                <c:pt idx="194">
                  <c:v>-10.81995871</c:v>
                </c:pt>
                <c:pt idx="195">
                  <c:v>-11.54994934</c:v>
                </c:pt>
                <c:pt idx="196">
                  <c:v>-12.30960879</c:v>
                </c:pt>
                <c:pt idx="197">
                  <c:v>-13.12359169</c:v>
                </c:pt>
                <c:pt idx="198">
                  <c:v>-13.99810267</c:v>
                </c:pt>
                <c:pt idx="199">
                  <c:v>-14.91657174</c:v>
                </c:pt>
                <c:pt idx="200">
                  <c:v>-15.817676629999999</c:v>
                </c:pt>
                <c:pt idx="201">
                  <c:v>-16.733785699999999</c:v>
                </c:pt>
                <c:pt idx="202">
                  <c:v>-17.648930719999999</c:v>
                </c:pt>
                <c:pt idx="203">
                  <c:v>-18.546032530000002</c:v>
                </c:pt>
                <c:pt idx="204">
                  <c:v>-19.40689175</c:v>
                </c:pt>
                <c:pt idx="205">
                  <c:v>-20.24268154</c:v>
                </c:pt>
                <c:pt idx="206">
                  <c:v>-20.99801076</c:v>
                </c:pt>
                <c:pt idx="207">
                  <c:v>-21.703741010000002</c:v>
                </c:pt>
                <c:pt idx="208">
                  <c:v>-22.318913299999998</c:v>
                </c:pt>
                <c:pt idx="209">
                  <c:v>-22.867350829999999</c:v>
                </c:pt>
                <c:pt idx="210">
                  <c:v>-23.365654899999999</c:v>
                </c:pt>
                <c:pt idx="211">
                  <c:v>-23.760737280000001</c:v>
                </c:pt>
                <c:pt idx="212">
                  <c:v>-24.098658069999999</c:v>
                </c:pt>
                <c:pt idx="213">
                  <c:v>-24.36817053</c:v>
                </c:pt>
                <c:pt idx="214">
                  <c:v>-24.593358559999999</c:v>
                </c:pt>
                <c:pt idx="215">
                  <c:v>-24.764089869999999</c:v>
                </c:pt>
                <c:pt idx="216">
                  <c:v>-24.895661319999999</c:v>
                </c:pt>
                <c:pt idx="217">
                  <c:v>-24.989424209999999</c:v>
                </c:pt>
                <c:pt idx="218">
                  <c:v>-25.070887509999999</c:v>
                </c:pt>
                <c:pt idx="219">
                  <c:v>-25.132633460000001</c:v>
                </c:pt>
                <c:pt idx="220">
                  <c:v>-25.164559069999999</c:v>
                </c:pt>
                <c:pt idx="221">
                  <c:v>-25.19214371</c:v>
                </c:pt>
                <c:pt idx="222">
                  <c:v>-25.200745879999999</c:v>
                </c:pt>
                <c:pt idx="223">
                  <c:v>-25.208188239999998</c:v>
                </c:pt>
                <c:pt idx="224">
                  <c:v>-25.21028385</c:v>
                </c:pt>
                <c:pt idx="225">
                  <c:v>-25.20796532</c:v>
                </c:pt>
                <c:pt idx="226">
                  <c:v>-25.20339109</c:v>
                </c:pt>
                <c:pt idx="227">
                  <c:v>-25.197950030000001</c:v>
                </c:pt>
                <c:pt idx="228">
                  <c:v>-25.188521269999999</c:v>
                </c:pt>
                <c:pt idx="229">
                  <c:v>-25.181502810000001</c:v>
                </c:pt>
                <c:pt idx="230">
                  <c:v>-25.17274815</c:v>
                </c:pt>
                <c:pt idx="231">
                  <c:v>-25.166541429999999</c:v>
                </c:pt>
                <c:pt idx="232">
                  <c:v>-25.158647290000001</c:v>
                </c:pt>
                <c:pt idx="233">
                  <c:v>-25.152465599999999</c:v>
                </c:pt>
                <c:pt idx="234">
                  <c:v>-25.144681850000001</c:v>
                </c:pt>
                <c:pt idx="235">
                  <c:v>-25.139464289999999</c:v>
                </c:pt>
                <c:pt idx="236">
                  <c:v>-25.134048870000001</c:v>
                </c:pt>
                <c:pt idx="237">
                  <c:v>-25.12959807</c:v>
                </c:pt>
                <c:pt idx="238">
                  <c:v>-25.128546149999998</c:v>
                </c:pt>
                <c:pt idx="239">
                  <c:v>-25.120930170000001</c:v>
                </c:pt>
                <c:pt idx="240">
                  <c:v>-25.119538720000001</c:v>
                </c:pt>
                <c:pt idx="241">
                  <c:v>-25.11609846</c:v>
                </c:pt>
                <c:pt idx="242">
                  <c:v>-25.11357482</c:v>
                </c:pt>
                <c:pt idx="243">
                  <c:v>-25.11217542</c:v>
                </c:pt>
                <c:pt idx="244">
                  <c:v>-25.1099909</c:v>
                </c:pt>
                <c:pt idx="245">
                  <c:v>-25.108281940000001</c:v>
                </c:pt>
                <c:pt idx="246">
                  <c:v>-25.106943059999999</c:v>
                </c:pt>
                <c:pt idx="247">
                  <c:v>-25.106882169999999</c:v>
                </c:pt>
                <c:pt idx="248">
                  <c:v>-25.105870719999999</c:v>
                </c:pt>
                <c:pt idx="249">
                  <c:v>-25.10515612</c:v>
                </c:pt>
                <c:pt idx="250">
                  <c:v>-25.10521417</c:v>
                </c:pt>
                <c:pt idx="251">
                  <c:v>-25.104365779999998</c:v>
                </c:pt>
                <c:pt idx="252">
                  <c:v>-25.104333090000001</c:v>
                </c:pt>
                <c:pt idx="253">
                  <c:v>-25.105708459999999</c:v>
                </c:pt>
                <c:pt idx="254">
                  <c:v>-25.10452192</c:v>
                </c:pt>
                <c:pt idx="255">
                  <c:v>-25.10527218</c:v>
                </c:pt>
                <c:pt idx="256">
                  <c:v>-25.104669390000002</c:v>
                </c:pt>
                <c:pt idx="257">
                  <c:v>-25.105125359999999</c:v>
                </c:pt>
                <c:pt idx="258">
                  <c:v>-25.105335929999999</c:v>
                </c:pt>
                <c:pt idx="259">
                  <c:v>-25.106311300000002</c:v>
                </c:pt>
                <c:pt idx="260">
                  <c:v>-25.10684101</c:v>
                </c:pt>
                <c:pt idx="261">
                  <c:v>-25.106994660000002</c:v>
                </c:pt>
                <c:pt idx="262">
                  <c:v>-25.106254020000002</c:v>
                </c:pt>
                <c:pt idx="263">
                  <c:v>-25.10675462</c:v>
                </c:pt>
                <c:pt idx="264">
                  <c:v>-25.107574960000001</c:v>
                </c:pt>
                <c:pt idx="265">
                  <c:v>-25.107070369999999</c:v>
                </c:pt>
                <c:pt idx="266">
                  <c:v>-25.107843920000001</c:v>
                </c:pt>
                <c:pt idx="267">
                  <c:v>-25.10766413</c:v>
                </c:pt>
                <c:pt idx="268">
                  <c:v>-25.106565369999998</c:v>
                </c:pt>
                <c:pt idx="269">
                  <c:v>-25.107280809999999</c:v>
                </c:pt>
                <c:pt idx="270">
                  <c:v>-25.107204119999999</c:v>
                </c:pt>
                <c:pt idx="271">
                  <c:v>-25.107920199999999</c:v>
                </c:pt>
                <c:pt idx="272">
                  <c:v>-25.107315409999998</c:v>
                </c:pt>
                <c:pt idx="273">
                  <c:v>-25.107577330000002</c:v>
                </c:pt>
                <c:pt idx="274">
                  <c:v>-25.107116550000001</c:v>
                </c:pt>
                <c:pt idx="275">
                  <c:v>-25.105548859999999</c:v>
                </c:pt>
                <c:pt idx="276">
                  <c:v>-25.105883009999999</c:v>
                </c:pt>
                <c:pt idx="277">
                  <c:v>-25.105664099999998</c:v>
                </c:pt>
                <c:pt idx="278">
                  <c:v>-25.105647269999999</c:v>
                </c:pt>
                <c:pt idx="279">
                  <c:v>-25.106157490000001</c:v>
                </c:pt>
                <c:pt idx="280">
                  <c:v>-25.105879699999999</c:v>
                </c:pt>
                <c:pt idx="281">
                  <c:v>-25.106522819999999</c:v>
                </c:pt>
                <c:pt idx="282">
                  <c:v>-25.106569960000002</c:v>
                </c:pt>
                <c:pt idx="283">
                  <c:v>-25.105965690000001</c:v>
                </c:pt>
                <c:pt idx="284">
                  <c:v>-25.105960469999999</c:v>
                </c:pt>
                <c:pt idx="285">
                  <c:v>-25.106278570000001</c:v>
                </c:pt>
                <c:pt idx="286">
                  <c:v>-25.106864810000001</c:v>
                </c:pt>
                <c:pt idx="287">
                  <c:v>-25.10743596</c:v>
                </c:pt>
                <c:pt idx="288">
                  <c:v>-25.107419100000001</c:v>
                </c:pt>
                <c:pt idx="289">
                  <c:v>-25.106918010000001</c:v>
                </c:pt>
                <c:pt idx="290">
                  <c:v>-25.107895509999999</c:v>
                </c:pt>
                <c:pt idx="291">
                  <c:v>-25.108131400000001</c:v>
                </c:pt>
                <c:pt idx="292">
                  <c:v>-25.108129430000002</c:v>
                </c:pt>
                <c:pt idx="293">
                  <c:v>-25.108118829999999</c:v>
                </c:pt>
                <c:pt idx="294">
                  <c:v>-25.108066269999998</c:v>
                </c:pt>
                <c:pt idx="295">
                  <c:v>-25.10915717</c:v>
                </c:pt>
                <c:pt idx="296">
                  <c:v>-25.11021234</c:v>
                </c:pt>
                <c:pt idx="297">
                  <c:v>-25.110221660000001</c:v>
                </c:pt>
                <c:pt idx="298">
                  <c:v>-25.109902179999999</c:v>
                </c:pt>
                <c:pt idx="299">
                  <c:v>-25.11094671</c:v>
                </c:pt>
                <c:pt idx="300">
                  <c:v>-25.11209843</c:v>
                </c:pt>
                <c:pt idx="301">
                  <c:v>-25.112637840000001</c:v>
                </c:pt>
                <c:pt idx="302">
                  <c:v>-25.112351749999998</c:v>
                </c:pt>
                <c:pt idx="303">
                  <c:v>-25.11148227</c:v>
                </c:pt>
                <c:pt idx="304">
                  <c:v>-25.11192265</c:v>
                </c:pt>
                <c:pt idx="305">
                  <c:v>-25.112993920000001</c:v>
                </c:pt>
                <c:pt idx="306">
                  <c:v>-25.112910849999999</c:v>
                </c:pt>
                <c:pt idx="307">
                  <c:v>-25.1134114</c:v>
                </c:pt>
                <c:pt idx="308">
                  <c:v>-25.11463195</c:v>
                </c:pt>
                <c:pt idx="309">
                  <c:v>-25.115018540000001</c:v>
                </c:pt>
                <c:pt idx="310">
                  <c:v>-25.11552283</c:v>
                </c:pt>
                <c:pt idx="311">
                  <c:v>-25.115933219999999</c:v>
                </c:pt>
                <c:pt idx="312">
                  <c:v>-25.11692154</c:v>
                </c:pt>
                <c:pt idx="313">
                  <c:v>-25.118018360000001</c:v>
                </c:pt>
                <c:pt idx="314">
                  <c:v>-25.11626227</c:v>
                </c:pt>
                <c:pt idx="315">
                  <c:v>-25.118034389999998</c:v>
                </c:pt>
                <c:pt idx="316">
                  <c:v>-25.118086529999999</c:v>
                </c:pt>
                <c:pt idx="317">
                  <c:v>-25.11859969</c:v>
                </c:pt>
                <c:pt idx="318">
                  <c:v>-25.12030871</c:v>
                </c:pt>
                <c:pt idx="319">
                  <c:v>-25.120518539999999</c:v>
                </c:pt>
                <c:pt idx="320">
                  <c:v>-25.120117319999999</c:v>
                </c:pt>
                <c:pt idx="321">
                  <c:v>-25.120039729999998</c:v>
                </c:pt>
                <c:pt idx="322">
                  <c:v>-25.119179039999999</c:v>
                </c:pt>
                <c:pt idx="323">
                  <c:v>-25.12107288</c:v>
                </c:pt>
                <c:pt idx="324">
                  <c:v>-25.119542880000001</c:v>
                </c:pt>
                <c:pt idx="325">
                  <c:v>-25.12155117</c:v>
                </c:pt>
                <c:pt idx="326">
                  <c:v>-25.11939838</c:v>
                </c:pt>
                <c:pt idx="327">
                  <c:v>-25.119266339999999</c:v>
                </c:pt>
                <c:pt idx="328">
                  <c:v>-25.118912649999999</c:v>
                </c:pt>
                <c:pt idx="329">
                  <c:v>-25.118705630000001</c:v>
                </c:pt>
                <c:pt idx="330">
                  <c:v>-25.117636600000001</c:v>
                </c:pt>
                <c:pt idx="331">
                  <c:v>-25.11703352</c:v>
                </c:pt>
                <c:pt idx="332">
                  <c:v>-25.115195960000001</c:v>
                </c:pt>
                <c:pt idx="333">
                  <c:v>-25.116249809999999</c:v>
                </c:pt>
                <c:pt idx="334">
                  <c:v>-25.116767849999999</c:v>
                </c:pt>
                <c:pt idx="335">
                  <c:v>-25.115666900000001</c:v>
                </c:pt>
                <c:pt idx="336">
                  <c:v>-25.11650659</c:v>
                </c:pt>
                <c:pt idx="337">
                  <c:v>-25.11530767</c:v>
                </c:pt>
                <c:pt idx="338">
                  <c:v>-25.114400400000001</c:v>
                </c:pt>
                <c:pt idx="339">
                  <c:v>-25.115539120000001</c:v>
                </c:pt>
                <c:pt idx="340">
                  <c:v>-25.115650330000001</c:v>
                </c:pt>
                <c:pt idx="341">
                  <c:v>-25.114906850000001</c:v>
                </c:pt>
                <c:pt idx="342">
                  <c:v>-25.114878229999999</c:v>
                </c:pt>
                <c:pt idx="343">
                  <c:v>-25.114449789999998</c:v>
                </c:pt>
                <c:pt idx="344">
                  <c:v>-25.11349779</c:v>
                </c:pt>
                <c:pt idx="345">
                  <c:v>-25.11457364</c:v>
                </c:pt>
                <c:pt idx="346">
                  <c:v>-25.115719810000002</c:v>
                </c:pt>
                <c:pt idx="347">
                  <c:v>-25.11582443</c:v>
                </c:pt>
                <c:pt idx="348">
                  <c:v>-25.116586559999998</c:v>
                </c:pt>
                <c:pt idx="349">
                  <c:v>-25.116004480000001</c:v>
                </c:pt>
                <c:pt idx="350">
                  <c:v>-25.117230859999999</c:v>
                </c:pt>
                <c:pt idx="351">
                  <c:v>-25.117331350000001</c:v>
                </c:pt>
                <c:pt idx="352">
                  <c:v>-25.118085440000002</c:v>
                </c:pt>
                <c:pt idx="353">
                  <c:v>-25.11743203</c:v>
                </c:pt>
                <c:pt idx="354">
                  <c:v>-25.116920010000001</c:v>
                </c:pt>
                <c:pt idx="355">
                  <c:v>-25.11755582</c:v>
                </c:pt>
                <c:pt idx="356">
                  <c:v>-25.118108899999999</c:v>
                </c:pt>
                <c:pt idx="357">
                  <c:v>-25.118612469999999</c:v>
                </c:pt>
                <c:pt idx="358">
                  <c:v>-25.119461390000001</c:v>
                </c:pt>
                <c:pt idx="359">
                  <c:v>-25.119872860000001</c:v>
                </c:pt>
                <c:pt idx="360">
                  <c:v>-25.119033259999998</c:v>
                </c:pt>
                <c:pt idx="361">
                  <c:v>-25.120019110000001</c:v>
                </c:pt>
                <c:pt idx="362">
                  <c:v>-25.120549749999999</c:v>
                </c:pt>
                <c:pt idx="363">
                  <c:v>-25.121468239999999</c:v>
                </c:pt>
                <c:pt idx="364">
                  <c:v>-25.121884390000002</c:v>
                </c:pt>
                <c:pt idx="365">
                  <c:v>-25.122545150000001</c:v>
                </c:pt>
                <c:pt idx="366">
                  <c:v>-25.12330408</c:v>
                </c:pt>
                <c:pt idx="367">
                  <c:v>-25.124475839999999</c:v>
                </c:pt>
                <c:pt idx="368">
                  <c:v>-25.12499528</c:v>
                </c:pt>
                <c:pt idx="369">
                  <c:v>-25.125037370000001</c:v>
                </c:pt>
                <c:pt idx="370">
                  <c:v>-25.126136590000002</c:v>
                </c:pt>
                <c:pt idx="371">
                  <c:v>-25.126714629999999</c:v>
                </c:pt>
                <c:pt idx="372">
                  <c:v>-25.12660374</c:v>
                </c:pt>
                <c:pt idx="373">
                  <c:v>-25.126601440000002</c:v>
                </c:pt>
                <c:pt idx="374">
                  <c:v>-25.127550889999998</c:v>
                </c:pt>
                <c:pt idx="375">
                  <c:v>-25.128333300000001</c:v>
                </c:pt>
                <c:pt idx="376">
                  <c:v>-25.12839099</c:v>
                </c:pt>
                <c:pt idx="377">
                  <c:v>-25.128664069999999</c:v>
                </c:pt>
                <c:pt idx="378">
                  <c:v>-25.129917970000001</c:v>
                </c:pt>
                <c:pt idx="379">
                  <c:v>-25.129642749999999</c:v>
                </c:pt>
                <c:pt idx="380">
                  <c:v>-25.130349450000001</c:v>
                </c:pt>
                <c:pt idx="381">
                  <c:v>-25.130760970000001</c:v>
                </c:pt>
                <c:pt idx="382">
                  <c:v>-25.129617849999999</c:v>
                </c:pt>
                <c:pt idx="383">
                  <c:v>-25.129525350000002</c:v>
                </c:pt>
                <c:pt idx="384">
                  <c:v>-25.12958909</c:v>
                </c:pt>
                <c:pt idx="385">
                  <c:v>-25.129666060000002</c:v>
                </c:pt>
                <c:pt idx="386">
                  <c:v>-25.129386650000001</c:v>
                </c:pt>
                <c:pt idx="387">
                  <c:v>-25.12885412</c:v>
                </c:pt>
                <c:pt idx="388">
                  <c:v>-25.128246950000001</c:v>
                </c:pt>
                <c:pt idx="389">
                  <c:v>-25.128608910000001</c:v>
                </c:pt>
                <c:pt idx="390">
                  <c:v>-25.127787260000002</c:v>
                </c:pt>
                <c:pt idx="391">
                  <c:v>-25.127764299999999</c:v>
                </c:pt>
                <c:pt idx="392">
                  <c:v>-25.126989649999999</c:v>
                </c:pt>
                <c:pt idx="393">
                  <c:v>-25.126735650000001</c:v>
                </c:pt>
                <c:pt idx="394">
                  <c:v>-25.126920519999999</c:v>
                </c:pt>
                <c:pt idx="395">
                  <c:v>-25.126035949999999</c:v>
                </c:pt>
                <c:pt idx="396">
                  <c:v>-25.1261695</c:v>
                </c:pt>
                <c:pt idx="397">
                  <c:v>-25.127570649999999</c:v>
                </c:pt>
                <c:pt idx="398">
                  <c:v>-25.126155969999999</c:v>
                </c:pt>
                <c:pt idx="399">
                  <c:v>-25.125207400000001</c:v>
                </c:pt>
                <c:pt idx="400">
                  <c:v>-25.125588539999999</c:v>
                </c:pt>
                <c:pt idx="401">
                  <c:v>-25.125568550000001</c:v>
                </c:pt>
                <c:pt idx="402">
                  <c:v>-25.126261370000002</c:v>
                </c:pt>
                <c:pt idx="403">
                  <c:v>-25.12569066</c:v>
                </c:pt>
                <c:pt idx="404">
                  <c:v>-25.124307949999999</c:v>
                </c:pt>
                <c:pt idx="405">
                  <c:v>-25.12605104</c:v>
                </c:pt>
                <c:pt idx="406">
                  <c:v>-25.126306939999999</c:v>
                </c:pt>
                <c:pt idx="407">
                  <c:v>-25.126749610000001</c:v>
                </c:pt>
                <c:pt idx="408">
                  <c:v>-25.124883059999998</c:v>
                </c:pt>
                <c:pt idx="409">
                  <c:v>-25.126258709999998</c:v>
                </c:pt>
                <c:pt idx="410">
                  <c:v>-25.124805089999999</c:v>
                </c:pt>
                <c:pt idx="411">
                  <c:v>-25.125312699999999</c:v>
                </c:pt>
                <c:pt idx="412">
                  <c:v>-25.126865930000001</c:v>
                </c:pt>
                <c:pt idx="413">
                  <c:v>-25.12477195</c:v>
                </c:pt>
                <c:pt idx="414">
                  <c:v>-25.126651580000001</c:v>
                </c:pt>
                <c:pt idx="415">
                  <c:v>-25.125958669999999</c:v>
                </c:pt>
                <c:pt idx="416">
                  <c:v>-25.126578940000002</c:v>
                </c:pt>
                <c:pt idx="417">
                  <c:v>-25.12562157</c:v>
                </c:pt>
                <c:pt idx="418">
                  <c:v>-25.126440649999999</c:v>
                </c:pt>
                <c:pt idx="419">
                  <c:v>-25.12568151</c:v>
                </c:pt>
                <c:pt idx="420">
                  <c:v>-25.126952240000001</c:v>
                </c:pt>
                <c:pt idx="421">
                  <c:v>-25.12657171</c:v>
                </c:pt>
                <c:pt idx="422">
                  <c:v>-25.12666578</c:v>
                </c:pt>
                <c:pt idx="423">
                  <c:v>-25.12730865</c:v>
                </c:pt>
                <c:pt idx="424">
                  <c:v>-25.128286230000001</c:v>
                </c:pt>
                <c:pt idx="425">
                  <c:v>-25.12943001</c:v>
                </c:pt>
                <c:pt idx="426">
                  <c:v>-25.12980847</c:v>
                </c:pt>
                <c:pt idx="427">
                  <c:v>-25.128963729999999</c:v>
                </c:pt>
                <c:pt idx="428">
                  <c:v>-25.129097779999999</c:v>
                </c:pt>
                <c:pt idx="429">
                  <c:v>-25.129344280000002</c:v>
                </c:pt>
                <c:pt idx="430">
                  <c:v>-25.13166889</c:v>
                </c:pt>
                <c:pt idx="431">
                  <c:v>-25.132994100000001</c:v>
                </c:pt>
                <c:pt idx="432">
                  <c:v>-25.131470499999999</c:v>
                </c:pt>
                <c:pt idx="433">
                  <c:v>-25.13180547</c:v>
                </c:pt>
                <c:pt idx="434">
                  <c:v>-25.131720529999999</c:v>
                </c:pt>
                <c:pt idx="435">
                  <c:v>-25.132007819999998</c:v>
                </c:pt>
                <c:pt idx="436">
                  <c:v>-25.132611149999999</c:v>
                </c:pt>
                <c:pt idx="437">
                  <c:v>-25.132868949999999</c:v>
                </c:pt>
                <c:pt idx="438">
                  <c:v>-25.13189358</c:v>
                </c:pt>
                <c:pt idx="439">
                  <c:v>-25.132390059999999</c:v>
                </c:pt>
                <c:pt idx="440">
                  <c:v>-25.131324589999998</c:v>
                </c:pt>
                <c:pt idx="441">
                  <c:v>-25.133035410000002</c:v>
                </c:pt>
                <c:pt idx="442">
                  <c:v>-25.131895979999999</c:v>
                </c:pt>
                <c:pt idx="443">
                  <c:v>-25.130720849999999</c:v>
                </c:pt>
                <c:pt idx="444">
                  <c:v>-25.13056838</c:v>
                </c:pt>
                <c:pt idx="445">
                  <c:v>-25.12997009</c:v>
                </c:pt>
                <c:pt idx="446">
                  <c:v>-25.13003385</c:v>
                </c:pt>
                <c:pt idx="447">
                  <c:v>-25.1286299</c:v>
                </c:pt>
                <c:pt idx="448">
                  <c:v>-25.128075689999999</c:v>
                </c:pt>
                <c:pt idx="449">
                  <c:v>-25.127643290000002</c:v>
                </c:pt>
                <c:pt idx="450">
                  <c:v>-25.128185469999998</c:v>
                </c:pt>
                <c:pt idx="451">
                  <c:v>-25.12813191</c:v>
                </c:pt>
                <c:pt idx="452">
                  <c:v>-25.126875680000001</c:v>
                </c:pt>
                <c:pt idx="453">
                  <c:v>-25.127237390000001</c:v>
                </c:pt>
                <c:pt idx="454">
                  <c:v>-25.126925320000002</c:v>
                </c:pt>
                <c:pt idx="455">
                  <c:v>-25.12681293</c:v>
                </c:pt>
                <c:pt idx="456">
                  <c:v>-25.12695231</c:v>
                </c:pt>
                <c:pt idx="457">
                  <c:v>-25.126095880000001</c:v>
                </c:pt>
                <c:pt idx="458">
                  <c:v>-25.126138430000001</c:v>
                </c:pt>
                <c:pt idx="459">
                  <c:v>-25.125794989999999</c:v>
                </c:pt>
                <c:pt idx="460">
                  <c:v>-25.125221660000001</c:v>
                </c:pt>
                <c:pt idx="461">
                  <c:v>-25.12564734</c:v>
                </c:pt>
                <c:pt idx="462">
                  <c:v>-25.125850499999999</c:v>
                </c:pt>
                <c:pt idx="463">
                  <c:v>-25.126154440000001</c:v>
                </c:pt>
                <c:pt idx="464">
                  <c:v>-25.126704230000001</c:v>
                </c:pt>
                <c:pt idx="465">
                  <c:v>-25.126859589999999</c:v>
                </c:pt>
                <c:pt idx="466">
                  <c:v>-25.127025830000001</c:v>
                </c:pt>
                <c:pt idx="467">
                  <c:v>-25.12705806</c:v>
                </c:pt>
                <c:pt idx="468">
                  <c:v>-25.126981350000001</c:v>
                </c:pt>
                <c:pt idx="469">
                  <c:v>-25.126681990000002</c:v>
                </c:pt>
                <c:pt idx="470">
                  <c:v>-25.127152930000001</c:v>
                </c:pt>
                <c:pt idx="471">
                  <c:v>-25.127772109999999</c:v>
                </c:pt>
                <c:pt idx="472">
                  <c:v>-25.1282386</c:v>
                </c:pt>
                <c:pt idx="473">
                  <c:v>-25.12867756</c:v>
                </c:pt>
                <c:pt idx="474">
                  <c:v>-25.128672479999999</c:v>
                </c:pt>
                <c:pt idx="475">
                  <c:v>-25.12889668</c:v>
                </c:pt>
                <c:pt idx="476">
                  <c:v>-25.129446290000001</c:v>
                </c:pt>
                <c:pt idx="477">
                  <c:v>-25.130405329999999</c:v>
                </c:pt>
                <c:pt idx="478">
                  <c:v>-25.130153740000001</c:v>
                </c:pt>
                <c:pt idx="479">
                  <c:v>-25.130021540000001</c:v>
                </c:pt>
                <c:pt idx="480">
                  <c:v>-25.130311160000002</c:v>
                </c:pt>
                <c:pt idx="481">
                  <c:v>-25.131172769999999</c:v>
                </c:pt>
                <c:pt idx="482">
                  <c:v>-25.1325179</c:v>
                </c:pt>
                <c:pt idx="483">
                  <c:v>-25.132255700000002</c:v>
                </c:pt>
                <c:pt idx="484">
                  <c:v>-25.13278992</c:v>
                </c:pt>
                <c:pt idx="485">
                  <c:v>-25.133147099999999</c:v>
                </c:pt>
                <c:pt idx="486">
                  <c:v>-25.13293359</c:v>
                </c:pt>
                <c:pt idx="487">
                  <c:v>-25.134265809999999</c:v>
                </c:pt>
                <c:pt idx="488">
                  <c:v>-25.13439455</c:v>
                </c:pt>
                <c:pt idx="489">
                  <c:v>-25.13519835</c:v>
                </c:pt>
                <c:pt idx="490">
                  <c:v>-25.135037409999999</c:v>
                </c:pt>
                <c:pt idx="491">
                  <c:v>-25.13572727</c:v>
                </c:pt>
                <c:pt idx="492">
                  <c:v>-25.13641419</c:v>
                </c:pt>
                <c:pt idx="493">
                  <c:v>-25.137066650000001</c:v>
                </c:pt>
                <c:pt idx="494">
                  <c:v>-25.138358870000001</c:v>
                </c:pt>
                <c:pt idx="495">
                  <c:v>-25.137320800000001</c:v>
                </c:pt>
                <c:pt idx="496">
                  <c:v>-25.137662729999999</c:v>
                </c:pt>
                <c:pt idx="497">
                  <c:v>-25.136950769999999</c:v>
                </c:pt>
                <c:pt idx="498">
                  <c:v>-25.13673124</c:v>
                </c:pt>
                <c:pt idx="499">
                  <c:v>-25.137101040000001</c:v>
                </c:pt>
                <c:pt idx="500">
                  <c:v>-25.137348020000001</c:v>
                </c:pt>
                <c:pt idx="501">
                  <c:v>-25.136856139999999</c:v>
                </c:pt>
                <c:pt idx="502">
                  <c:v>-25.136696059999998</c:v>
                </c:pt>
                <c:pt idx="503">
                  <c:v>-25.136703789999999</c:v>
                </c:pt>
                <c:pt idx="504">
                  <c:v>-25.135115519999999</c:v>
                </c:pt>
                <c:pt idx="505">
                  <c:v>-25.136056620000002</c:v>
                </c:pt>
                <c:pt idx="506">
                  <c:v>-25.133501849999998</c:v>
                </c:pt>
                <c:pt idx="507">
                  <c:v>-25.13457562</c:v>
                </c:pt>
                <c:pt idx="508">
                  <c:v>-25.134262880000001</c:v>
                </c:pt>
                <c:pt idx="509">
                  <c:v>-25.134832670000002</c:v>
                </c:pt>
                <c:pt idx="510">
                  <c:v>-25.134340720000001</c:v>
                </c:pt>
                <c:pt idx="511">
                  <c:v>-25.13408467</c:v>
                </c:pt>
                <c:pt idx="512">
                  <c:v>-25.134756620000001</c:v>
                </c:pt>
                <c:pt idx="513">
                  <c:v>-25.134787500000002</c:v>
                </c:pt>
                <c:pt idx="514">
                  <c:v>-25.13391146</c:v>
                </c:pt>
                <c:pt idx="515">
                  <c:v>-25.133942489999999</c:v>
                </c:pt>
                <c:pt idx="516">
                  <c:v>-25.132674690000002</c:v>
                </c:pt>
                <c:pt idx="517">
                  <c:v>-25.13354056</c:v>
                </c:pt>
                <c:pt idx="518">
                  <c:v>-25.133194369999998</c:v>
                </c:pt>
                <c:pt idx="519">
                  <c:v>-25.133655569999998</c:v>
                </c:pt>
                <c:pt idx="520">
                  <c:v>-25.13407423</c:v>
                </c:pt>
                <c:pt idx="521">
                  <c:v>-25.133473500000001</c:v>
                </c:pt>
                <c:pt idx="522">
                  <c:v>-25.133694859999999</c:v>
                </c:pt>
                <c:pt idx="523">
                  <c:v>-25.13318443</c:v>
                </c:pt>
                <c:pt idx="524">
                  <c:v>-25.134458460000001</c:v>
                </c:pt>
                <c:pt idx="525">
                  <c:v>-25.133181029999999</c:v>
                </c:pt>
                <c:pt idx="526">
                  <c:v>-25.133361350000001</c:v>
                </c:pt>
                <c:pt idx="527">
                  <c:v>-25.133414290000001</c:v>
                </c:pt>
                <c:pt idx="528">
                  <c:v>-25.13287278</c:v>
                </c:pt>
                <c:pt idx="529">
                  <c:v>-25.133486649999998</c:v>
                </c:pt>
                <c:pt idx="530">
                  <c:v>-25.13384417</c:v>
                </c:pt>
                <c:pt idx="531">
                  <c:v>-25.13408007</c:v>
                </c:pt>
                <c:pt idx="532">
                  <c:v>-25.134226250000001</c:v>
                </c:pt>
                <c:pt idx="533">
                  <c:v>-25.134092649999999</c:v>
                </c:pt>
                <c:pt idx="534">
                  <c:v>-25.13495378</c:v>
                </c:pt>
                <c:pt idx="535">
                  <c:v>-25.134415260000001</c:v>
                </c:pt>
                <c:pt idx="536">
                  <c:v>-25.13475188</c:v>
                </c:pt>
                <c:pt idx="537">
                  <c:v>-25.134863429999999</c:v>
                </c:pt>
                <c:pt idx="538">
                  <c:v>-25.13478636</c:v>
                </c:pt>
                <c:pt idx="539">
                  <c:v>-25.13540768</c:v>
                </c:pt>
                <c:pt idx="540">
                  <c:v>-25.135675979999998</c:v>
                </c:pt>
                <c:pt idx="541">
                  <c:v>-25.136807749999999</c:v>
                </c:pt>
                <c:pt idx="542">
                  <c:v>-25.136376819999999</c:v>
                </c:pt>
                <c:pt idx="543">
                  <c:v>-25.13672511</c:v>
                </c:pt>
                <c:pt idx="544">
                  <c:v>-25.13750782</c:v>
                </c:pt>
                <c:pt idx="545">
                  <c:v>-25.138009140000001</c:v>
                </c:pt>
                <c:pt idx="546">
                  <c:v>-25.13874118</c:v>
                </c:pt>
                <c:pt idx="547">
                  <c:v>-25.139382579999999</c:v>
                </c:pt>
                <c:pt idx="548">
                  <c:v>-25.13933042</c:v>
                </c:pt>
                <c:pt idx="549">
                  <c:v>-25.139057820000001</c:v>
                </c:pt>
                <c:pt idx="550">
                  <c:v>-25.1390207</c:v>
                </c:pt>
                <c:pt idx="551">
                  <c:v>-25.139890139999999</c:v>
                </c:pt>
                <c:pt idx="552">
                  <c:v>-25.140522180000001</c:v>
                </c:pt>
                <c:pt idx="553">
                  <c:v>-25.139458550000001</c:v>
                </c:pt>
                <c:pt idx="554">
                  <c:v>-25.1391417</c:v>
                </c:pt>
                <c:pt idx="555">
                  <c:v>-25.138852379999999</c:v>
                </c:pt>
                <c:pt idx="556">
                  <c:v>-25.138891539999999</c:v>
                </c:pt>
                <c:pt idx="557">
                  <c:v>-25.139455210000001</c:v>
                </c:pt>
                <c:pt idx="558">
                  <c:v>-25.139378749999999</c:v>
                </c:pt>
                <c:pt idx="559">
                  <c:v>-25.138705890000001</c:v>
                </c:pt>
                <c:pt idx="560">
                  <c:v>-25.137648089999999</c:v>
                </c:pt>
                <c:pt idx="561">
                  <c:v>-25.137224530000001</c:v>
                </c:pt>
                <c:pt idx="562">
                  <c:v>-25.137378120000001</c:v>
                </c:pt>
                <c:pt idx="563">
                  <c:v>-25.136949900000001</c:v>
                </c:pt>
                <c:pt idx="564">
                  <c:v>-25.13655833</c:v>
                </c:pt>
                <c:pt idx="565">
                  <c:v>-25.136707380000001</c:v>
                </c:pt>
                <c:pt idx="566">
                  <c:v>-25.136104589999999</c:v>
                </c:pt>
                <c:pt idx="567">
                  <c:v>-25.136177239999999</c:v>
                </c:pt>
                <c:pt idx="568">
                  <c:v>-25.136718070000001</c:v>
                </c:pt>
                <c:pt idx="569">
                  <c:v>-25.136059599999999</c:v>
                </c:pt>
                <c:pt idx="570">
                  <c:v>-25.135937179999999</c:v>
                </c:pt>
                <c:pt idx="571">
                  <c:v>-25.135584210000001</c:v>
                </c:pt>
                <c:pt idx="572">
                  <c:v>-25.134380360000002</c:v>
                </c:pt>
                <c:pt idx="573">
                  <c:v>-25.133506140000001</c:v>
                </c:pt>
                <c:pt idx="574">
                  <c:v>-25.133916429999999</c:v>
                </c:pt>
                <c:pt idx="575">
                  <c:v>-25.13384714</c:v>
                </c:pt>
                <c:pt idx="576">
                  <c:v>-25.13407673</c:v>
                </c:pt>
                <c:pt idx="577">
                  <c:v>-25.133884129999998</c:v>
                </c:pt>
                <c:pt idx="578">
                  <c:v>-25.133844</c:v>
                </c:pt>
                <c:pt idx="579">
                  <c:v>-25.134378609999999</c:v>
                </c:pt>
                <c:pt idx="580">
                  <c:v>-25.134683630000001</c:v>
                </c:pt>
                <c:pt idx="581">
                  <c:v>-25.134041549999999</c:v>
                </c:pt>
                <c:pt idx="582">
                  <c:v>-25.13427484</c:v>
                </c:pt>
                <c:pt idx="583">
                  <c:v>-25.13397419</c:v>
                </c:pt>
                <c:pt idx="584">
                  <c:v>-25.135292010000001</c:v>
                </c:pt>
                <c:pt idx="585">
                  <c:v>-25.13578137</c:v>
                </c:pt>
                <c:pt idx="586">
                  <c:v>-25.135599549999998</c:v>
                </c:pt>
                <c:pt idx="587">
                  <c:v>-25.13478817</c:v>
                </c:pt>
                <c:pt idx="588">
                  <c:v>-25.135333339999999</c:v>
                </c:pt>
                <c:pt idx="589">
                  <c:v>-25.136164140000002</c:v>
                </c:pt>
                <c:pt idx="590">
                  <c:v>-25.13764226</c:v>
                </c:pt>
                <c:pt idx="591">
                  <c:v>-25.13741907</c:v>
                </c:pt>
                <c:pt idx="592">
                  <c:v>-25.13641324</c:v>
                </c:pt>
                <c:pt idx="593">
                  <c:v>-25.13741212</c:v>
                </c:pt>
                <c:pt idx="594">
                  <c:v>-25.137566530000001</c:v>
                </c:pt>
                <c:pt idx="595">
                  <c:v>-25.138262749999999</c:v>
                </c:pt>
                <c:pt idx="596">
                  <c:v>-25.139943540000001</c:v>
                </c:pt>
                <c:pt idx="597">
                  <c:v>-25.13914733</c:v>
                </c:pt>
                <c:pt idx="598">
                  <c:v>-25.140585399999999</c:v>
                </c:pt>
                <c:pt idx="599">
                  <c:v>-25.141033230000001</c:v>
                </c:pt>
                <c:pt idx="600">
                  <c:v>-25.14187518</c:v>
                </c:pt>
                <c:pt idx="601">
                  <c:v>-25.141293470000001</c:v>
                </c:pt>
                <c:pt idx="602">
                  <c:v>-25.142794630000001</c:v>
                </c:pt>
                <c:pt idx="603">
                  <c:v>-25.142204540000002</c:v>
                </c:pt>
                <c:pt idx="604">
                  <c:v>-25.142513040000001</c:v>
                </c:pt>
                <c:pt idx="605">
                  <c:v>-25.142852120000001</c:v>
                </c:pt>
                <c:pt idx="606">
                  <c:v>-25.143249090000001</c:v>
                </c:pt>
                <c:pt idx="607">
                  <c:v>-25.14443507</c:v>
                </c:pt>
                <c:pt idx="608">
                  <c:v>-25.145745739999999</c:v>
                </c:pt>
                <c:pt idx="609">
                  <c:v>-25.14514655</c:v>
                </c:pt>
                <c:pt idx="610">
                  <c:v>-25.145016859999998</c:v>
                </c:pt>
                <c:pt idx="611">
                  <c:v>-25.14475341</c:v>
                </c:pt>
                <c:pt idx="612">
                  <c:v>-25.144857160000001</c:v>
                </c:pt>
                <c:pt idx="613">
                  <c:v>-25.14556631</c:v>
                </c:pt>
                <c:pt idx="614">
                  <c:v>-25.144656390000002</c:v>
                </c:pt>
                <c:pt idx="615">
                  <c:v>-25.14458527</c:v>
                </c:pt>
                <c:pt idx="616">
                  <c:v>-25.144518949999998</c:v>
                </c:pt>
                <c:pt idx="617">
                  <c:v>-25.144549779999998</c:v>
                </c:pt>
                <c:pt idx="618">
                  <c:v>-25.14476015</c:v>
                </c:pt>
                <c:pt idx="619">
                  <c:v>-25.144161870000001</c:v>
                </c:pt>
                <c:pt idx="620">
                  <c:v>-25.143131520000001</c:v>
                </c:pt>
                <c:pt idx="621">
                  <c:v>-25.141965880000001</c:v>
                </c:pt>
                <c:pt idx="622">
                  <c:v>-25.142068819999999</c:v>
                </c:pt>
                <c:pt idx="623">
                  <c:v>-25.14207416</c:v>
                </c:pt>
                <c:pt idx="624">
                  <c:v>-25.14207919</c:v>
                </c:pt>
                <c:pt idx="625">
                  <c:v>-25.14216772</c:v>
                </c:pt>
                <c:pt idx="626">
                  <c:v>-25.140608719999999</c:v>
                </c:pt>
                <c:pt idx="627">
                  <c:v>-25.140206979999999</c:v>
                </c:pt>
                <c:pt idx="628">
                  <c:v>-25.140367179999998</c:v>
                </c:pt>
                <c:pt idx="629">
                  <c:v>-25.140663360000001</c:v>
                </c:pt>
                <c:pt idx="630">
                  <c:v>-25.14068073</c:v>
                </c:pt>
                <c:pt idx="631">
                  <c:v>-25.139311410000001</c:v>
                </c:pt>
                <c:pt idx="632">
                  <c:v>-25.138618869999998</c:v>
                </c:pt>
                <c:pt idx="633">
                  <c:v>-25.138815000000001</c:v>
                </c:pt>
                <c:pt idx="634">
                  <c:v>-25.139112740000002</c:v>
                </c:pt>
                <c:pt idx="635">
                  <c:v>-25.139472049999998</c:v>
                </c:pt>
                <c:pt idx="636">
                  <c:v>-25.139547149999999</c:v>
                </c:pt>
                <c:pt idx="637">
                  <c:v>-25.138631230000001</c:v>
                </c:pt>
                <c:pt idx="638">
                  <c:v>-25.139691119999998</c:v>
                </c:pt>
                <c:pt idx="639">
                  <c:v>-25.13946713</c:v>
                </c:pt>
                <c:pt idx="640">
                  <c:v>-25.1388453</c:v>
                </c:pt>
                <c:pt idx="641">
                  <c:v>-25.138786790000001</c:v>
                </c:pt>
                <c:pt idx="642">
                  <c:v>-25.138670619999999</c:v>
                </c:pt>
                <c:pt idx="643">
                  <c:v>-25.138674120000001</c:v>
                </c:pt>
                <c:pt idx="644">
                  <c:v>-25.139033569999999</c:v>
                </c:pt>
                <c:pt idx="645">
                  <c:v>-25.13923904</c:v>
                </c:pt>
                <c:pt idx="646">
                  <c:v>-25.139012640000001</c:v>
                </c:pt>
                <c:pt idx="647">
                  <c:v>-25.139601989999999</c:v>
                </c:pt>
                <c:pt idx="648">
                  <c:v>-25.13978049</c:v>
                </c:pt>
                <c:pt idx="649">
                  <c:v>-25.139810529999998</c:v>
                </c:pt>
                <c:pt idx="650">
                  <c:v>-25.139786969999999</c:v>
                </c:pt>
                <c:pt idx="651">
                  <c:v>-25.139795679999999</c:v>
                </c:pt>
                <c:pt idx="652">
                  <c:v>-25.140316429999999</c:v>
                </c:pt>
                <c:pt idx="653">
                  <c:v>-25.140643270000002</c:v>
                </c:pt>
                <c:pt idx="654">
                  <c:v>-25.14063118</c:v>
                </c:pt>
                <c:pt idx="655">
                  <c:v>-25.14056442</c:v>
                </c:pt>
                <c:pt idx="656">
                  <c:v>-25.141299650000001</c:v>
                </c:pt>
                <c:pt idx="657">
                  <c:v>-25.142612499999998</c:v>
                </c:pt>
                <c:pt idx="658">
                  <c:v>-25.143188739999999</c:v>
                </c:pt>
                <c:pt idx="659">
                  <c:v>-25.142588079999999</c:v>
                </c:pt>
                <c:pt idx="660">
                  <c:v>-25.142255909999999</c:v>
                </c:pt>
                <c:pt idx="661">
                  <c:v>-25.142621800000001</c:v>
                </c:pt>
                <c:pt idx="662">
                  <c:v>-25.142667159999998</c:v>
                </c:pt>
                <c:pt idx="663">
                  <c:v>-25.14297942</c:v>
                </c:pt>
                <c:pt idx="664">
                  <c:v>-25.143596120000002</c:v>
                </c:pt>
                <c:pt idx="665">
                  <c:v>-25.14328948</c:v>
                </c:pt>
                <c:pt idx="666">
                  <c:v>-25.143513240000001</c:v>
                </c:pt>
                <c:pt idx="667">
                  <c:v>-25.14384291</c:v>
                </c:pt>
                <c:pt idx="668">
                  <c:v>-25.144464620000001</c:v>
                </c:pt>
                <c:pt idx="669">
                  <c:v>-25.144902559999998</c:v>
                </c:pt>
                <c:pt idx="670">
                  <c:v>-25.144298939999999</c:v>
                </c:pt>
                <c:pt idx="671">
                  <c:v>-25.143901369999998</c:v>
                </c:pt>
                <c:pt idx="672">
                  <c:v>-25.14315667</c:v>
                </c:pt>
                <c:pt idx="673">
                  <c:v>-25.142602329999999</c:v>
                </c:pt>
                <c:pt idx="674">
                  <c:v>-25.14299407</c:v>
                </c:pt>
                <c:pt idx="675">
                  <c:v>-25.141916689999999</c:v>
                </c:pt>
                <c:pt idx="676">
                  <c:v>-25.142024330000002</c:v>
                </c:pt>
                <c:pt idx="677">
                  <c:v>-25.141370940000002</c:v>
                </c:pt>
                <c:pt idx="678">
                  <c:v>-25.140561099999999</c:v>
                </c:pt>
                <c:pt idx="679">
                  <c:v>-25.13961084</c:v>
                </c:pt>
                <c:pt idx="680">
                  <c:v>-25.139166379999999</c:v>
                </c:pt>
                <c:pt idx="681">
                  <c:v>-25.139182030000001</c:v>
                </c:pt>
                <c:pt idx="682">
                  <c:v>-25.13918022</c:v>
                </c:pt>
                <c:pt idx="683">
                  <c:v>-25.138076819999998</c:v>
                </c:pt>
                <c:pt idx="684">
                  <c:v>-25.138217529999999</c:v>
                </c:pt>
                <c:pt idx="685">
                  <c:v>-25.137607419999998</c:v>
                </c:pt>
                <c:pt idx="686">
                  <c:v>-25.137750879999999</c:v>
                </c:pt>
                <c:pt idx="687">
                  <c:v>-25.13794528</c:v>
                </c:pt>
                <c:pt idx="688">
                  <c:v>-25.13781148</c:v>
                </c:pt>
                <c:pt idx="689">
                  <c:v>-25.137049640000001</c:v>
                </c:pt>
                <c:pt idx="690">
                  <c:v>-25.1366616</c:v>
                </c:pt>
                <c:pt idx="691">
                  <c:v>-25.136905299999999</c:v>
                </c:pt>
                <c:pt idx="692">
                  <c:v>-25.136642609999999</c:v>
                </c:pt>
                <c:pt idx="693">
                  <c:v>-25.136879889999999</c:v>
                </c:pt>
                <c:pt idx="694">
                  <c:v>-25.136406749999999</c:v>
                </c:pt>
                <c:pt idx="695">
                  <c:v>-25.13645511</c:v>
                </c:pt>
                <c:pt idx="696">
                  <c:v>-25.13658929</c:v>
                </c:pt>
                <c:pt idx="697">
                  <c:v>-25.136161170000001</c:v>
                </c:pt>
                <c:pt idx="698">
                  <c:v>-25.136249710000001</c:v>
                </c:pt>
                <c:pt idx="699">
                  <c:v>-25.13639483</c:v>
                </c:pt>
                <c:pt idx="700">
                  <c:v>-25.136469429999998</c:v>
                </c:pt>
                <c:pt idx="701">
                  <c:v>-25.13700356</c:v>
                </c:pt>
                <c:pt idx="702">
                  <c:v>-25.137062190000002</c:v>
                </c:pt>
                <c:pt idx="703">
                  <c:v>-25.136812039999999</c:v>
                </c:pt>
                <c:pt idx="704">
                  <c:v>-25.137805530000001</c:v>
                </c:pt>
                <c:pt idx="705">
                  <c:v>-25.137401690000001</c:v>
                </c:pt>
                <c:pt idx="706">
                  <c:v>-25.136959539999999</c:v>
                </c:pt>
                <c:pt idx="707">
                  <c:v>-25.138173590000001</c:v>
                </c:pt>
                <c:pt idx="708">
                  <c:v>-25.13834606</c:v>
                </c:pt>
                <c:pt idx="709">
                  <c:v>-25.138242999999999</c:v>
                </c:pt>
                <c:pt idx="710">
                  <c:v>-25.139147090000002</c:v>
                </c:pt>
                <c:pt idx="711">
                  <c:v>-25.138555579999998</c:v>
                </c:pt>
                <c:pt idx="712">
                  <c:v>-25.139540310000001</c:v>
                </c:pt>
                <c:pt idx="713">
                  <c:v>-25.140644009999999</c:v>
                </c:pt>
                <c:pt idx="714">
                  <c:v>-25.140154249999998</c:v>
                </c:pt>
                <c:pt idx="715">
                  <c:v>-25.140728620000001</c:v>
                </c:pt>
                <c:pt idx="716">
                  <c:v>-25.14034599</c:v>
                </c:pt>
                <c:pt idx="717">
                  <c:v>-25.140385439999999</c:v>
                </c:pt>
                <c:pt idx="718">
                  <c:v>-25.141178660000001</c:v>
                </c:pt>
                <c:pt idx="719">
                  <c:v>-25.14207635</c:v>
                </c:pt>
                <c:pt idx="720">
                  <c:v>-25.14229903</c:v>
                </c:pt>
                <c:pt idx="721">
                  <c:v>-25.14295735</c:v>
                </c:pt>
                <c:pt idx="722">
                  <c:v>-25.142839609999999</c:v>
                </c:pt>
                <c:pt idx="723">
                  <c:v>-25.142905280000001</c:v>
                </c:pt>
                <c:pt idx="724">
                  <c:v>-25.143354510000002</c:v>
                </c:pt>
                <c:pt idx="725">
                  <c:v>-25.143348570000001</c:v>
                </c:pt>
                <c:pt idx="726">
                  <c:v>-25.14316371</c:v>
                </c:pt>
                <c:pt idx="727">
                  <c:v>-25.143380359999998</c:v>
                </c:pt>
                <c:pt idx="728">
                  <c:v>-25.142956980000001</c:v>
                </c:pt>
                <c:pt idx="729">
                  <c:v>-25.142770389999999</c:v>
                </c:pt>
                <c:pt idx="730">
                  <c:v>-25.143094189999999</c:v>
                </c:pt>
                <c:pt idx="731">
                  <c:v>-25.142440310000001</c:v>
                </c:pt>
                <c:pt idx="732">
                  <c:v>-25.14246765</c:v>
                </c:pt>
                <c:pt idx="733">
                  <c:v>-25.14142506</c:v>
                </c:pt>
                <c:pt idx="734">
                  <c:v>-25.140716940000001</c:v>
                </c:pt>
                <c:pt idx="735">
                  <c:v>-25.140545939999999</c:v>
                </c:pt>
                <c:pt idx="736">
                  <c:v>-25.141126150000002</c:v>
                </c:pt>
                <c:pt idx="737">
                  <c:v>-25.140422579999999</c:v>
                </c:pt>
                <c:pt idx="738">
                  <c:v>-25.139993610000001</c:v>
                </c:pt>
                <c:pt idx="739">
                  <c:v>-25.13945348</c:v>
                </c:pt>
                <c:pt idx="740">
                  <c:v>-25.138481729999999</c:v>
                </c:pt>
                <c:pt idx="741">
                  <c:v>-25.139058439999999</c:v>
                </c:pt>
                <c:pt idx="742">
                  <c:v>-25.138788900000002</c:v>
                </c:pt>
                <c:pt idx="743">
                  <c:v>-25.13842584</c:v>
                </c:pt>
                <c:pt idx="744">
                  <c:v>-25.13893298</c:v>
                </c:pt>
                <c:pt idx="745">
                  <c:v>-25.1382248</c:v>
                </c:pt>
                <c:pt idx="746">
                  <c:v>-25.137122479999999</c:v>
                </c:pt>
                <c:pt idx="747">
                  <c:v>-25.13702894</c:v>
                </c:pt>
                <c:pt idx="748">
                  <c:v>-25.13715487</c:v>
                </c:pt>
                <c:pt idx="749">
                  <c:v>-25.137078120000002</c:v>
                </c:pt>
                <c:pt idx="750">
                  <c:v>-25.136231639999998</c:v>
                </c:pt>
                <c:pt idx="751">
                  <c:v>-25.135905560000001</c:v>
                </c:pt>
                <c:pt idx="752">
                  <c:v>-25.136710109999999</c:v>
                </c:pt>
                <c:pt idx="753">
                  <c:v>-25.137234039999999</c:v>
                </c:pt>
                <c:pt idx="754">
                  <c:v>-25.13677818</c:v>
                </c:pt>
                <c:pt idx="755">
                  <c:v>-25.13556384</c:v>
                </c:pt>
                <c:pt idx="756">
                  <c:v>-25.134376799999998</c:v>
                </c:pt>
                <c:pt idx="757">
                  <c:v>-25.134810550000001</c:v>
                </c:pt>
                <c:pt idx="758">
                  <c:v>-25.135506800000002</c:v>
                </c:pt>
                <c:pt idx="759">
                  <c:v>-25.135116239999999</c:v>
                </c:pt>
                <c:pt idx="760">
                  <c:v>-25.135429540000001</c:v>
                </c:pt>
                <c:pt idx="761">
                  <c:v>-25.135155319999999</c:v>
                </c:pt>
                <c:pt idx="762">
                  <c:v>-25.136279200000001</c:v>
                </c:pt>
                <c:pt idx="763">
                  <c:v>-25.1366838</c:v>
                </c:pt>
                <c:pt idx="764">
                  <c:v>-25.13724766</c:v>
                </c:pt>
                <c:pt idx="765">
                  <c:v>-25.137293110000002</c:v>
                </c:pt>
                <c:pt idx="766">
                  <c:v>-25.13704169</c:v>
                </c:pt>
                <c:pt idx="767">
                  <c:v>-25.136443809999999</c:v>
                </c:pt>
                <c:pt idx="768">
                  <c:v>-25.135750380000001</c:v>
                </c:pt>
                <c:pt idx="769">
                  <c:v>-25.13711575</c:v>
                </c:pt>
                <c:pt idx="770">
                  <c:v>-25.137484100000002</c:v>
                </c:pt>
                <c:pt idx="771">
                  <c:v>-25.138256559999999</c:v>
                </c:pt>
                <c:pt idx="772">
                  <c:v>-25.137533640000001</c:v>
                </c:pt>
                <c:pt idx="773">
                  <c:v>-25.13773703</c:v>
                </c:pt>
                <c:pt idx="774">
                  <c:v>-25.137830470000001</c:v>
                </c:pt>
                <c:pt idx="775">
                  <c:v>-25.1387164</c:v>
                </c:pt>
                <c:pt idx="776">
                  <c:v>-25.138967879999999</c:v>
                </c:pt>
                <c:pt idx="777">
                  <c:v>-25.14041156</c:v>
                </c:pt>
                <c:pt idx="778">
                  <c:v>-25.13920985</c:v>
                </c:pt>
                <c:pt idx="779">
                  <c:v>-25.13932522</c:v>
                </c:pt>
                <c:pt idx="780">
                  <c:v>-25.139089769999998</c:v>
                </c:pt>
                <c:pt idx="781">
                  <c:v>-25.14149377</c:v>
                </c:pt>
                <c:pt idx="782">
                  <c:v>-25.1416407</c:v>
                </c:pt>
                <c:pt idx="783">
                  <c:v>-25.14183834</c:v>
                </c:pt>
                <c:pt idx="784">
                  <c:v>-25.14063496</c:v>
                </c:pt>
                <c:pt idx="785">
                  <c:v>-25.139628800000001</c:v>
                </c:pt>
                <c:pt idx="786">
                  <c:v>-25.140001680000001</c:v>
                </c:pt>
                <c:pt idx="787">
                  <c:v>-25.13929731</c:v>
                </c:pt>
                <c:pt idx="788">
                  <c:v>-25.139233749999999</c:v>
                </c:pt>
                <c:pt idx="789">
                  <c:v>-25.138339859999999</c:v>
                </c:pt>
                <c:pt idx="790">
                  <c:v>-25.138694900000001</c:v>
                </c:pt>
                <c:pt idx="791">
                  <c:v>-25.136972759999999</c:v>
                </c:pt>
                <c:pt idx="792">
                  <c:v>-25.137904209999999</c:v>
                </c:pt>
                <c:pt idx="793">
                  <c:v>-25.136630419999999</c:v>
                </c:pt>
                <c:pt idx="794">
                  <c:v>-25.13743333</c:v>
                </c:pt>
                <c:pt idx="795">
                  <c:v>-25.13600783</c:v>
                </c:pt>
                <c:pt idx="796">
                  <c:v>-25.13444149</c:v>
                </c:pt>
                <c:pt idx="797">
                  <c:v>-25.133807269999998</c:v>
                </c:pt>
                <c:pt idx="798">
                  <c:v>-25.133992039999999</c:v>
                </c:pt>
                <c:pt idx="799">
                  <c:v>-25.134021700000002</c:v>
                </c:pt>
                <c:pt idx="800">
                  <c:v>-25.134668520000002</c:v>
                </c:pt>
                <c:pt idx="801">
                  <c:v>-25.133157300000001</c:v>
                </c:pt>
                <c:pt idx="802">
                  <c:v>-25.133964679999998</c:v>
                </c:pt>
                <c:pt idx="803">
                  <c:v>-25.132783929999999</c:v>
                </c:pt>
                <c:pt idx="804">
                  <c:v>-25.13260489</c:v>
                </c:pt>
                <c:pt idx="805">
                  <c:v>-25.132941599999999</c:v>
                </c:pt>
                <c:pt idx="806">
                  <c:v>-25.132741970000001</c:v>
                </c:pt>
                <c:pt idx="807">
                  <c:v>-25.131525450000002</c:v>
                </c:pt>
                <c:pt idx="808">
                  <c:v>-25.130964079999998</c:v>
                </c:pt>
                <c:pt idx="809">
                  <c:v>-25.130788930000001</c:v>
                </c:pt>
                <c:pt idx="810">
                  <c:v>-25.13146128</c:v>
                </c:pt>
                <c:pt idx="811">
                  <c:v>-25.131356220000001</c:v>
                </c:pt>
                <c:pt idx="812">
                  <c:v>-25.131142669999999</c:v>
                </c:pt>
                <c:pt idx="813">
                  <c:v>-25.130814399999998</c:v>
                </c:pt>
                <c:pt idx="814">
                  <c:v>-25.131185720000001</c:v>
                </c:pt>
                <c:pt idx="815">
                  <c:v>-25.13108046</c:v>
                </c:pt>
                <c:pt idx="816">
                  <c:v>-25.131166440000001</c:v>
                </c:pt>
                <c:pt idx="817">
                  <c:v>-25.13084954</c:v>
                </c:pt>
                <c:pt idx="818">
                  <c:v>-25.13136965</c:v>
                </c:pt>
                <c:pt idx="819">
                  <c:v>-25.131843440000001</c:v>
                </c:pt>
                <c:pt idx="820">
                  <c:v>-25.13181243</c:v>
                </c:pt>
                <c:pt idx="821">
                  <c:v>-25.132054400000001</c:v>
                </c:pt>
                <c:pt idx="822">
                  <c:v>-25.13296433</c:v>
                </c:pt>
                <c:pt idx="823">
                  <c:v>-25.133159880000001</c:v>
                </c:pt>
                <c:pt idx="824">
                  <c:v>-25.13343416</c:v>
                </c:pt>
                <c:pt idx="825">
                  <c:v>-25.133304460000002</c:v>
                </c:pt>
                <c:pt idx="826">
                  <c:v>-25.13307606</c:v>
                </c:pt>
                <c:pt idx="827">
                  <c:v>-25.133401930000002</c:v>
                </c:pt>
                <c:pt idx="828">
                  <c:v>-25.13412211</c:v>
                </c:pt>
                <c:pt idx="829">
                  <c:v>-25.134770270000001</c:v>
                </c:pt>
                <c:pt idx="830">
                  <c:v>-25.134637779999998</c:v>
                </c:pt>
                <c:pt idx="831">
                  <c:v>-25.134935559999999</c:v>
                </c:pt>
                <c:pt idx="832">
                  <c:v>-25.135239819999999</c:v>
                </c:pt>
                <c:pt idx="833">
                  <c:v>-25.136033650000002</c:v>
                </c:pt>
                <c:pt idx="834">
                  <c:v>-25.136651270000002</c:v>
                </c:pt>
                <c:pt idx="835">
                  <c:v>-25.137319359999999</c:v>
                </c:pt>
                <c:pt idx="836">
                  <c:v>-25.137253179999998</c:v>
                </c:pt>
                <c:pt idx="837">
                  <c:v>-25.137304459999999</c:v>
                </c:pt>
                <c:pt idx="838">
                  <c:v>-25.137960970000002</c:v>
                </c:pt>
                <c:pt idx="839">
                  <c:v>-25.138527490000001</c:v>
                </c:pt>
                <c:pt idx="840">
                  <c:v>-25.138753059999999</c:v>
                </c:pt>
                <c:pt idx="841">
                  <c:v>-25.13803004</c:v>
                </c:pt>
                <c:pt idx="842">
                  <c:v>-25.137923189999999</c:v>
                </c:pt>
                <c:pt idx="843">
                  <c:v>-25.138188679999999</c:v>
                </c:pt>
                <c:pt idx="844">
                  <c:v>-25.138262099999999</c:v>
                </c:pt>
                <c:pt idx="845">
                  <c:v>-25.138361150000001</c:v>
                </c:pt>
                <c:pt idx="846">
                  <c:v>-25.137748949999999</c:v>
                </c:pt>
                <c:pt idx="847">
                  <c:v>-25.137819050000001</c:v>
                </c:pt>
                <c:pt idx="848">
                  <c:v>-25.13741272</c:v>
                </c:pt>
                <c:pt idx="849">
                  <c:v>-25.13728308</c:v>
                </c:pt>
                <c:pt idx="850">
                  <c:v>-25.136885110000001</c:v>
                </c:pt>
                <c:pt idx="851">
                  <c:v>-25.136675090000001</c:v>
                </c:pt>
                <c:pt idx="852">
                  <c:v>-25.136057050000002</c:v>
                </c:pt>
                <c:pt idx="853">
                  <c:v>-25.135597910000001</c:v>
                </c:pt>
                <c:pt idx="854">
                  <c:v>-25.133870730000002</c:v>
                </c:pt>
                <c:pt idx="855">
                  <c:v>-25.133801200000001</c:v>
                </c:pt>
                <c:pt idx="856">
                  <c:v>-25.133821040000001</c:v>
                </c:pt>
                <c:pt idx="857">
                  <c:v>-25.134814559999999</c:v>
                </c:pt>
                <c:pt idx="858">
                  <c:v>-25.134145650000001</c:v>
                </c:pt>
                <c:pt idx="859">
                  <c:v>-25.133244390000002</c:v>
                </c:pt>
                <c:pt idx="860">
                  <c:v>-25.131420779999999</c:v>
                </c:pt>
                <c:pt idx="861">
                  <c:v>-25.131343300000001</c:v>
                </c:pt>
                <c:pt idx="862">
                  <c:v>-25.131949880000001</c:v>
                </c:pt>
                <c:pt idx="863">
                  <c:v>-25.132195769999999</c:v>
                </c:pt>
                <c:pt idx="864">
                  <c:v>-25.13090025</c:v>
                </c:pt>
                <c:pt idx="865">
                  <c:v>-25.130833030000002</c:v>
                </c:pt>
                <c:pt idx="866">
                  <c:v>-25.130144520000002</c:v>
                </c:pt>
                <c:pt idx="867">
                  <c:v>-25.130963959999999</c:v>
                </c:pt>
                <c:pt idx="868">
                  <c:v>-25.130564039999999</c:v>
                </c:pt>
                <c:pt idx="869">
                  <c:v>-25.130837440000001</c:v>
                </c:pt>
                <c:pt idx="870">
                  <c:v>-25.130975299999999</c:v>
                </c:pt>
                <c:pt idx="871">
                  <c:v>-25.129392079999999</c:v>
                </c:pt>
                <c:pt idx="872">
                  <c:v>-25.128819530000001</c:v>
                </c:pt>
                <c:pt idx="873">
                  <c:v>-25.129047069999999</c:v>
                </c:pt>
                <c:pt idx="874">
                  <c:v>-25.129272490000002</c:v>
                </c:pt>
                <c:pt idx="875">
                  <c:v>-25.129880230000001</c:v>
                </c:pt>
                <c:pt idx="876">
                  <c:v>-25.130258420000001</c:v>
                </c:pt>
                <c:pt idx="877">
                  <c:v>-25.128829369999998</c:v>
                </c:pt>
                <c:pt idx="878">
                  <c:v>-25.129006709999999</c:v>
                </c:pt>
                <c:pt idx="879">
                  <c:v>-25.128367239999999</c:v>
                </c:pt>
                <c:pt idx="880">
                  <c:v>-25.129601430000001</c:v>
                </c:pt>
                <c:pt idx="881">
                  <c:v>-25.128934690000001</c:v>
                </c:pt>
                <c:pt idx="882">
                  <c:v>-25.128409829999999</c:v>
                </c:pt>
                <c:pt idx="883">
                  <c:v>-25.127458109999999</c:v>
                </c:pt>
                <c:pt idx="884">
                  <c:v>-25.128813239999999</c:v>
                </c:pt>
                <c:pt idx="885">
                  <c:v>-25.12918385</c:v>
                </c:pt>
                <c:pt idx="886">
                  <c:v>-25.131319959999999</c:v>
                </c:pt>
                <c:pt idx="887">
                  <c:v>-25.129716599999998</c:v>
                </c:pt>
                <c:pt idx="888">
                  <c:v>-25.129111999999999</c:v>
                </c:pt>
                <c:pt idx="889">
                  <c:v>-25.130321909999999</c:v>
                </c:pt>
                <c:pt idx="890">
                  <c:v>-25.130310519999998</c:v>
                </c:pt>
                <c:pt idx="891">
                  <c:v>-25.129939879999998</c:v>
                </c:pt>
                <c:pt idx="892">
                  <c:v>-25.13080433</c:v>
                </c:pt>
                <c:pt idx="893">
                  <c:v>-25.13078548</c:v>
                </c:pt>
                <c:pt idx="894">
                  <c:v>-25.13090416</c:v>
                </c:pt>
                <c:pt idx="895">
                  <c:v>-25.13040389</c:v>
                </c:pt>
                <c:pt idx="896">
                  <c:v>-25.13084512</c:v>
                </c:pt>
                <c:pt idx="897">
                  <c:v>-25.13127033</c:v>
                </c:pt>
                <c:pt idx="898">
                  <c:v>-25.131671399999998</c:v>
                </c:pt>
                <c:pt idx="899">
                  <c:v>-25.130213220000002</c:v>
                </c:pt>
                <c:pt idx="900">
                  <c:v>-25.130769959999999</c:v>
                </c:pt>
                <c:pt idx="901">
                  <c:v>-25.129858550000002</c:v>
                </c:pt>
                <c:pt idx="902">
                  <c:v>-25.12955315</c:v>
                </c:pt>
                <c:pt idx="903">
                  <c:v>-25.12958866</c:v>
                </c:pt>
                <c:pt idx="904">
                  <c:v>-25.12904786</c:v>
                </c:pt>
                <c:pt idx="905">
                  <c:v>-25.12924344</c:v>
                </c:pt>
                <c:pt idx="906">
                  <c:v>-25.128910940000001</c:v>
                </c:pt>
                <c:pt idx="907">
                  <c:v>-25.12823302</c:v>
                </c:pt>
                <c:pt idx="908">
                  <c:v>-25.129471639999998</c:v>
                </c:pt>
                <c:pt idx="909">
                  <c:v>-25.127905609999999</c:v>
                </c:pt>
                <c:pt idx="910">
                  <c:v>-25.126723309999999</c:v>
                </c:pt>
                <c:pt idx="911">
                  <c:v>-25.126597319999998</c:v>
                </c:pt>
                <c:pt idx="912">
                  <c:v>-25.12451738</c:v>
                </c:pt>
                <c:pt idx="913">
                  <c:v>-25.124398469999999</c:v>
                </c:pt>
                <c:pt idx="914">
                  <c:v>-25.12452334</c:v>
                </c:pt>
                <c:pt idx="915">
                  <c:v>-25.124207479999999</c:v>
                </c:pt>
                <c:pt idx="916">
                  <c:v>-25.12407593</c:v>
                </c:pt>
                <c:pt idx="917">
                  <c:v>-25.12385969</c:v>
                </c:pt>
                <c:pt idx="918">
                  <c:v>-25.123096539999999</c:v>
                </c:pt>
                <c:pt idx="919">
                  <c:v>-25.12309187</c:v>
                </c:pt>
                <c:pt idx="920">
                  <c:v>-25.12290385</c:v>
                </c:pt>
                <c:pt idx="921">
                  <c:v>-25.122174569999999</c:v>
                </c:pt>
                <c:pt idx="922">
                  <c:v>-25.121185650000001</c:v>
                </c:pt>
                <c:pt idx="923">
                  <c:v>-25.120559279999998</c:v>
                </c:pt>
                <c:pt idx="924">
                  <c:v>-25.120189580000002</c:v>
                </c:pt>
                <c:pt idx="925">
                  <c:v>-25.1203468</c:v>
                </c:pt>
                <c:pt idx="926">
                  <c:v>-25.120674300000001</c:v>
                </c:pt>
                <c:pt idx="927">
                  <c:v>-25.121126740000001</c:v>
                </c:pt>
                <c:pt idx="928">
                  <c:v>-25.12088928</c:v>
                </c:pt>
                <c:pt idx="929">
                  <c:v>-25.119472569999999</c:v>
                </c:pt>
                <c:pt idx="930">
                  <c:v>-25.11945403</c:v>
                </c:pt>
                <c:pt idx="931">
                  <c:v>-25.12014224</c:v>
                </c:pt>
                <c:pt idx="932">
                  <c:v>-25.120845580000001</c:v>
                </c:pt>
                <c:pt idx="933">
                  <c:v>-25.120321369999999</c:v>
                </c:pt>
                <c:pt idx="934">
                  <c:v>-25.11985907</c:v>
                </c:pt>
                <c:pt idx="935">
                  <c:v>-25.119615660000001</c:v>
                </c:pt>
                <c:pt idx="936">
                  <c:v>-25.118948889999999</c:v>
                </c:pt>
                <c:pt idx="937">
                  <c:v>-25.118464800000002</c:v>
                </c:pt>
                <c:pt idx="938">
                  <c:v>-25.120014560000001</c:v>
                </c:pt>
                <c:pt idx="939">
                  <c:v>-25.120249959999999</c:v>
                </c:pt>
                <c:pt idx="940">
                  <c:v>-25.12039558</c:v>
                </c:pt>
                <c:pt idx="941">
                  <c:v>-25.119919979999999</c:v>
                </c:pt>
                <c:pt idx="942">
                  <c:v>-25.119091269999998</c:v>
                </c:pt>
                <c:pt idx="943">
                  <c:v>-25.119141800000001</c:v>
                </c:pt>
                <c:pt idx="944">
                  <c:v>-25.120087550000001</c:v>
                </c:pt>
                <c:pt idx="945">
                  <c:v>-25.119851310000001</c:v>
                </c:pt>
                <c:pt idx="946">
                  <c:v>-25.120194990000002</c:v>
                </c:pt>
                <c:pt idx="947">
                  <c:v>-25.120071129999999</c:v>
                </c:pt>
                <c:pt idx="948">
                  <c:v>-25.120016419999999</c:v>
                </c:pt>
                <c:pt idx="949">
                  <c:v>-25.12112582</c:v>
                </c:pt>
                <c:pt idx="950">
                  <c:v>-25.122259</c:v>
                </c:pt>
                <c:pt idx="951">
                  <c:v>-25.122532150000001</c:v>
                </c:pt>
                <c:pt idx="952">
                  <c:v>-25.120674059999999</c:v>
                </c:pt>
                <c:pt idx="953">
                  <c:v>-25.11983674</c:v>
                </c:pt>
                <c:pt idx="954">
                  <c:v>-25.120688250000001</c:v>
                </c:pt>
                <c:pt idx="955">
                  <c:v>-25.12195955</c:v>
                </c:pt>
                <c:pt idx="956">
                  <c:v>-25.122315570000001</c:v>
                </c:pt>
                <c:pt idx="957">
                  <c:v>-25.12256275</c:v>
                </c:pt>
                <c:pt idx="958">
                  <c:v>-25.12039098</c:v>
                </c:pt>
                <c:pt idx="959">
                  <c:v>-25.1212862</c:v>
                </c:pt>
                <c:pt idx="960">
                  <c:v>-25.121645090000001</c:v>
                </c:pt>
                <c:pt idx="961">
                  <c:v>-25.12318308</c:v>
                </c:pt>
                <c:pt idx="962">
                  <c:v>-25.122372120000001</c:v>
                </c:pt>
                <c:pt idx="963">
                  <c:v>-25.122172259999999</c:v>
                </c:pt>
                <c:pt idx="964">
                  <c:v>-25.120857440000002</c:v>
                </c:pt>
                <c:pt idx="965">
                  <c:v>-25.119820069999999</c:v>
                </c:pt>
                <c:pt idx="966">
                  <c:v>-25.119594670000001</c:v>
                </c:pt>
                <c:pt idx="967">
                  <c:v>-25.120392559999999</c:v>
                </c:pt>
                <c:pt idx="968">
                  <c:v>-25.120487969999999</c:v>
                </c:pt>
                <c:pt idx="969">
                  <c:v>-25.119295480000002</c:v>
                </c:pt>
                <c:pt idx="970">
                  <c:v>-25.12003627</c:v>
                </c:pt>
                <c:pt idx="971">
                  <c:v>-25.120693490000001</c:v>
                </c:pt>
                <c:pt idx="972">
                  <c:v>-25.12185328</c:v>
                </c:pt>
                <c:pt idx="973">
                  <c:v>-25.120863180000001</c:v>
                </c:pt>
                <c:pt idx="974">
                  <c:v>-25.122060260000001</c:v>
                </c:pt>
                <c:pt idx="975">
                  <c:v>-25.122053650000002</c:v>
                </c:pt>
                <c:pt idx="976">
                  <c:v>-25.12404317</c:v>
                </c:pt>
                <c:pt idx="977">
                  <c:v>-25.125091749999999</c:v>
                </c:pt>
                <c:pt idx="978">
                  <c:v>-25.126958630000001</c:v>
                </c:pt>
                <c:pt idx="979">
                  <c:v>-25.127463760000001</c:v>
                </c:pt>
                <c:pt idx="980">
                  <c:v>-25.12979889</c:v>
                </c:pt>
                <c:pt idx="981">
                  <c:v>-25.131486930000001</c:v>
                </c:pt>
                <c:pt idx="982">
                  <c:v>-25.136002380000001</c:v>
                </c:pt>
                <c:pt idx="983">
                  <c:v>-25.137077290000001</c:v>
                </c:pt>
                <c:pt idx="984">
                  <c:v>-25.141577430000002</c:v>
                </c:pt>
                <c:pt idx="985">
                  <c:v>-25.147011590000002</c:v>
                </c:pt>
                <c:pt idx="986">
                  <c:v>-25.15113156</c:v>
                </c:pt>
                <c:pt idx="987">
                  <c:v>-25.156442609999999</c:v>
                </c:pt>
                <c:pt idx="988">
                  <c:v>-25.16193372</c:v>
                </c:pt>
                <c:pt idx="989">
                  <c:v>-25.168188189999999</c:v>
                </c:pt>
                <c:pt idx="990">
                  <c:v>-25.174719400000001</c:v>
                </c:pt>
                <c:pt idx="991">
                  <c:v>-25.180972140000002</c:v>
                </c:pt>
                <c:pt idx="992">
                  <c:v>-25.19016349</c:v>
                </c:pt>
                <c:pt idx="993">
                  <c:v>-25.19578388</c:v>
                </c:pt>
                <c:pt idx="994">
                  <c:v>-25.205598550000001</c:v>
                </c:pt>
                <c:pt idx="995">
                  <c:v>-25.211813209999999</c:v>
                </c:pt>
                <c:pt idx="996">
                  <c:v>-25.220101069999998</c:v>
                </c:pt>
                <c:pt idx="997">
                  <c:v>-25.22330333</c:v>
                </c:pt>
                <c:pt idx="998">
                  <c:v>-25.22959779</c:v>
                </c:pt>
                <c:pt idx="999">
                  <c:v>-25.225340679999999</c:v>
                </c:pt>
                <c:pt idx="1000">
                  <c:v>-25.22287699</c:v>
                </c:pt>
                <c:pt idx="1001">
                  <c:v>-25.209765900000001</c:v>
                </c:pt>
                <c:pt idx="1002">
                  <c:v>-25.189177059999999</c:v>
                </c:pt>
                <c:pt idx="1003">
                  <c:v>-25.153685899999999</c:v>
                </c:pt>
                <c:pt idx="1004">
                  <c:v>-25.113149440000001</c:v>
                </c:pt>
                <c:pt idx="1005">
                  <c:v>-25.037363930000001</c:v>
                </c:pt>
                <c:pt idx="1006">
                  <c:v>-24.93773131</c:v>
                </c:pt>
                <c:pt idx="1007">
                  <c:v>-24.812034300000001</c:v>
                </c:pt>
                <c:pt idx="1008">
                  <c:v>-24.647049289999998</c:v>
                </c:pt>
                <c:pt idx="1009">
                  <c:v>-24.435416790000001</c:v>
                </c:pt>
                <c:pt idx="1010">
                  <c:v>-24.172458389999999</c:v>
                </c:pt>
                <c:pt idx="1011">
                  <c:v>-23.84329155</c:v>
                </c:pt>
                <c:pt idx="1012">
                  <c:v>-23.455571389999999</c:v>
                </c:pt>
                <c:pt idx="1013">
                  <c:v>-22.996227619999999</c:v>
                </c:pt>
                <c:pt idx="1014">
                  <c:v>-22.453928770000001</c:v>
                </c:pt>
                <c:pt idx="1015">
                  <c:v>-21.84514227</c:v>
                </c:pt>
                <c:pt idx="1016">
                  <c:v>-21.14171958</c:v>
                </c:pt>
                <c:pt idx="1017">
                  <c:v>-20.397234260000001</c:v>
                </c:pt>
                <c:pt idx="1018">
                  <c:v>-19.577015719999999</c:v>
                </c:pt>
                <c:pt idx="1019">
                  <c:v>-18.716319219999999</c:v>
                </c:pt>
                <c:pt idx="1020">
                  <c:v>-17.821178939999999</c:v>
                </c:pt>
                <c:pt idx="1021">
                  <c:v>-16.908091290000002</c:v>
                </c:pt>
                <c:pt idx="1022">
                  <c:v>-15.9828624</c:v>
                </c:pt>
                <c:pt idx="1023">
                  <c:v>-15.093928139999999</c:v>
                </c:pt>
                <c:pt idx="1024">
                  <c:v>-14.17464676</c:v>
                </c:pt>
                <c:pt idx="1025">
                  <c:v>-13.31573779</c:v>
                </c:pt>
                <c:pt idx="1026">
                  <c:v>-12.46801466</c:v>
                </c:pt>
                <c:pt idx="1027">
                  <c:v>-11.69131453</c:v>
                </c:pt>
                <c:pt idx="1028">
                  <c:v>-10.930057980000001</c:v>
                </c:pt>
                <c:pt idx="1029">
                  <c:v>-10.234774310000001</c:v>
                </c:pt>
                <c:pt idx="1030">
                  <c:v>-9.5696219889999998</c:v>
                </c:pt>
                <c:pt idx="1031">
                  <c:v>-8.9686465529999992</c:v>
                </c:pt>
                <c:pt idx="1032">
                  <c:v>-8.3864906619999999</c:v>
                </c:pt>
                <c:pt idx="1033">
                  <c:v>-7.8845766700000004</c:v>
                </c:pt>
                <c:pt idx="1034">
                  <c:v>-7.3937905260000001</c:v>
                </c:pt>
                <c:pt idx="1035">
                  <c:v>-6.941537748</c:v>
                </c:pt>
                <c:pt idx="1036">
                  <c:v>-6.530166618</c:v>
                </c:pt>
                <c:pt idx="1037">
                  <c:v>-6.1209779329999998</c:v>
                </c:pt>
                <c:pt idx="1038">
                  <c:v>-5.7596191670000003</c:v>
                </c:pt>
                <c:pt idx="1039">
                  <c:v>-5.4249939349999998</c:v>
                </c:pt>
                <c:pt idx="1040">
                  <c:v>-5.1183420240000004</c:v>
                </c:pt>
                <c:pt idx="1041">
                  <c:v>-4.8278880810000002</c:v>
                </c:pt>
                <c:pt idx="1042">
                  <c:v>-4.5623561390000003</c:v>
                </c:pt>
                <c:pt idx="1043">
                  <c:v>-4.3241443320000004</c:v>
                </c:pt>
                <c:pt idx="1044">
                  <c:v>-4.0913018250000004</c:v>
                </c:pt>
                <c:pt idx="1045">
                  <c:v>-3.8704036589999999</c:v>
                </c:pt>
                <c:pt idx="1046">
                  <c:v>-3.6762226230000001</c:v>
                </c:pt>
                <c:pt idx="1047">
                  <c:v>-3.4799663860000001</c:v>
                </c:pt>
                <c:pt idx="1048">
                  <c:v>-3.304218267</c:v>
                </c:pt>
                <c:pt idx="1049">
                  <c:v>-3.1402952850000001</c:v>
                </c:pt>
                <c:pt idx="1050">
                  <c:v>-2.984789283</c:v>
                </c:pt>
                <c:pt idx="1051">
                  <c:v>-2.8419533339999998</c:v>
                </c:pt>
                <c:pt idx="1052">
                  <c:v>-2.7004880020000002</c:v>
                </c:pt>
                <c:pt idx="1053">
                  <c:v>-2.5727011590000002</c:v>
                </c:pt>
                <c:pt idx="1054">
                  <c:v>-2.449332756</c:v>
                </c:pt>
                <c:pt idx="1055">
                  <c:v>-2.34412018</c:v>
                </c:pt>
                <c:pt idx="1056">
                  <c:v>-2.240457422</c:v>
                </c:pt>
                <c:pt idx="1057">
                  <c:v>-2.134449762</c:v>
                </c:pt>
                <c:pt idx="1058">
                  <c:v>-2.04513173</c:v>
                </c:pt>
                <c:pt idx="1059">
                  <c:v>-1.9568223149999999</c:v>
                </c:pt>
                <c:pt idx="1060">
                  <c:v>-1.8686712350000001</c:v>
                </c:pt>
                <c:pt idx="1061">
                  <c:v>-1.782461117</c:v>
                </c:pt>
                <c:pt idx="1062">
                  <c:v>-1.713225284</c:v>
                </c:pt>
                <c:pt idx="1063">
                  <c:v>-1.6345390989999999</c:v>
                </c:pt>
                <c:pt idx="1064">
                  <c:v>-1.57145114</c:v>
                </c:pt>
                <c:pt idx="1065">
                  <c:v>-1.5040935200000001</c:v>
                </c:pt>
                <c:pt idx="1066">
                  <c:v>-1.447018632</c:v>
                </c:pt>
                <c:pt idx="1067">
                  <c:v>-1.3822703869999999</c:v>
                </c:pt>
                <c:pt idx="1068">
                  <c:v>-1.3364777800000001</c:v>
                </c:pt>
                <c:pt idx="1069">
                  <c:v>-1.277168775</c:v>
                </c:pt>
                <c:pt idx="1070">
                  <c:v>-1.2345068640000001</c:v>
                </c:pt>
                <c:pt idx="1071">
                  <c:v>-1.190220957</c:v>
                </c:pt>
                <c:pt idx="1072">
                  <c:v>-1.1436596139999999</c:v>
                </c:pt>
                <c:pt idx="1073">
                  <c:v>-1.1001660689999999</c:v>
                </c:pt>
                <c:pt idx="1074">
                  <c:v>-1.061991949</c:v>
                </c:pt>
                <c:pt idx="1075">
                  <c:v>-1.014718295</c:v>
                </c:pt>
                <c:pt idx="1076">
                  <c:v>-0.98377387000000005</c:v>
                </c:pt>
                <c:pt idx="1077">
                  <c:v>-0.94424498199999995</c:v>
                </c:pt>
                <c:pt idx="1078">
                  <c:v>-0.91478144299999997</c:v>
                </c:pt>
                <c:pt idx="1079">
                  <c:v>-0.87689426699999995</c:v>
                </c:pt>
                <c:pt idx="1080">
                  <c:v>-0.85249973099999998</c:v>
                </c:pt>
                <c:pt idx="1081">
                  <c:v>-0.81846411799999996</c:v>
                </c:pt>
                <c:pt idx="1082">
                  <c:v>-0.79511119699999999</c:v>
                </c:pt>
                <c:pt idx="1083">
                  <c:v>-0.77019453800000004</c:v>
                </c:pt>
                <c:pt idx="1084">
                  <c:v>-0.74262581800000005</c:v>
                </c:pt>
                <c:pt idx="1085">
                  <c:v>-0.71545551399999996</c:v>
                </c:pt>
                <c:pt idx="1086">
                  <c:v>-0.69368379300000005</c:v>
                </c:pt>
                <c:pt idx="1087">
                  <c:v>-0.67029746800000001</c:v>
                </c:pt>
                <c:pt idx="1088">
                  <c:v>-0.64862962599999996</c:v>
                </c:pt>
                <c:pt idx="1089">
                  <c:v>-0.62756293799999996</c:v>
                </c:pt>
                <c:pt idx="1090">
                  <c:v>-0.60708791399999995</c:v>
                </c:pt>
                <c:pt idx="1091">
                  <c:v>-0.58825363600000002</c:v>
                </c:pt>
                <c:pt idx="1092">
                  <c:v>-0.56979267899999997</c:v>
                </c:pt>
                <c:pt idx="1093">
                  <c:v>-0.55089014400000003</c:v>
                </c:pt>
                <c:pt idx="1094">
                  <c:v>-0.53154466899999997</c:v>
                </c:pt>
                <c:pt idx="1095">
                  <c:v>-0.51728022100000004</c:v>
                </c:pt>
                <c:pt idx="1096">
                  <c:v>-0.50040107099999998</c:v>
                </c:pt>
                <c:pt idx="1097">
                  <c:v>-0.48665665000000002</c:v>
                </c:pt>
                <c:pt idx="1098">
                  <c:v>-0.47024287399999998</c:v>
                </c:pt>
                <c:pt idx="1099">
                  <c:v>-0.45825295500000002</c:v>
                </c:pt>
                <c:pt idx="1100">
                  <c:v>-0.443002065</c:v>
                </c:pt>
                <c:pt idx="1101">
                  <c:v>-0.430012911</c:v>
                </c:pt>
                <c:pt idx="1102">
                  <c:v>-0.41786082000000002</c:v>
                </c:pt>
                <c:pt idx="1103">
                  <c:v>-0.40555406999999999</c:v>
                </c:pt>
                <c:pt idx="1104">
                  <c:v>-0.393311831</c:v>
                </c:pt>
                <c:pt idx="1105">
                  <c:v>-0.38135280700000002</c:v>
                </c:pt>
                <c:pt idx="1106">
                  <c:v>-0.37046566800000003</c:v>
                </c:pt>
                <c:pt idx="1107">
                  <c:v>-0.35890445799999998</c:v>
                </c:pt>
                <c:pt idx="1108">
                  <c:v>-0.34913052500000002</c:v>
                </c:pt>
                <c:pt idx="1109">
                  <c:v>-0.33864423900000001</c:v>
                </c:pt>
                <c:pt idx="1110">
                  <c:v>-0.329671194</c:v>
                </c:pt>
                <c:pt idx="1111">
                  <c:v>-0.32042300000000001</c:v>
                </c:pt>
                <c:pt idx="1112">
                  <c:v>-0.31178951900000001</c:v>
                </c:pt>
                <c:pt idx="1113">
                  <c:v>-0.302202892</c:v>
                </c:pt>
                <c:pt idx="1114">
                  <c:v>-0.29414522700000001</c:v>
                </c:pt>
                <c:pt idx="1115">
                  <c:v>-0.28582200600000002</c:v>
                </c:pt>
                <c:pt idx="1116">
                  <c:v>-0.27910729499999998</c:v>
                </c:pt>
                <c:pt idx="1117">
                  <c:v>-0.27186750100000001</c:v>
                </c:pt>
                <c:pt idx="1118">
                  <c:v>-0.26372884400000002</c:v>
                </c:pt>
                <c:pt idx="1119">
                  <c:v>-0.25617500100000001</c:v>
                </c:pt>
                <c:pt idx="1120">
                  <c:v>-0.24948758500000001</c:v>
                </c:pt>
                <c:pt idx="1121">
                  <c:v>-0.24232351299999999</c:v>
                </c:pt>
                <c:pt idx="1122">
                  <c:v>-0.236156212</c:v>
                </c:pt>
                <c:pt idx="1123">
                  <c:v>-0.22935250200000001</c:v>
                </c:pt>
                <c:pt idx="1124">
                  <c:v>-0.22368273</c:v>
                </c:pt>
                <c:pt idx="1125">
                  <c:v>-0.21746223100000001</c:v>
                </c:pt>
                <c:pt idx="1126">
                  <c:v>-0.21264744499999999</c:v>
                </c:pt>
                <c:pt idx="1127">
                  <c:v>-0.20773082900000001</c:v>
                </c:pt>
                <c:pt idx="1128">
                  <c:v>-0.20152782699999999</c:v>
                </c:pt>
                <c:pt idx="1129">
                  <c:v>-0.19636019800000001</c:v>
                </c:pt>
                <c:pt idx="1130">
                  <c:v>-0.190817976</c:v>
                </c:pt>
                <c:pt idx="1131">
                  <c:v>-0.186627972</c:v>
                </c:pt>
                <c:pt idx="1132">
                  <c:v>-0.18141823600000001</c:v>
                </c:pt>
                <c:pt idx="1133">
                  <c:v>-0.177183493</c:v>
                </c:pt>
                <c:pt idx="1134">
                  <c:v>-0.17321625399999999</c:v>
                </c:pt>
                <c:pt idx="1135">
                  <c:v>-0.16889963599999999</c:v>
                </c:pt>
                <c:pt idx="1136">
                  <c:v>-0.16407007200000001</c:v>
                </c:pt>
                <c:pt idx="1137">
                  <c:v>-0.16007806699999999</c:v>
                </c:pt>
                <c:pt idx="1138">
                  <c:v>-0.15547515000000001</c:v>
                </c:pt>
                <c:pt idx="1139">
                  <c:v>-0.15187230299999999</c:v>
                </c:pt>
                <c:pt idx="1140">
                  <c:v>-0.14771716500000001</c:v>
                </c:pt>
                <c:pt idx="1141">
                  <c:v>-0.14446372399999999</c:v>
                </c:pt>
                <c:pt idx="1142">
                  <c:v>-0.14082373100000001</c:v>
                </c:pt>
                <c:pt idx="1143">
                  <c:v>-0.13751205399999999</c:v>
                </c:pt>
                <c:pt idx="1144">
                  <c:v>-0.133842919</c:v>
                </c:pt>
                <c:pt idx="1145">
                  <c:v>-0.13066160499999999</c:v>
                </c:pt>
                <c:pt idx="1146">
                  <c:v>-0.12756325800000001</c:v>
                </c:pt>
                <c:pt idx="1147">
                  <c:v>-0.12476909999999999</c:v>
                </c:pt>
                <c:pt idx="1148">
                  <c:v>-0.12238192000000001</c:v>
                </c:pt>
                <c:pt idx="1149">
                  <c:v>-0.118521607</c:v>
                </c:pt>
                <c:pt idx="1150">
                  <c:v>-0.115674398</c:v>
                </c:pt>
                <c:pt idx="1151">
                  <c:v>-0.112922038</c:v>
                </c:pt>
                <c:pt idx="1152">
                  <c:v>-0.110136452</c:v>
                </c:pt>
                <c:pt idx="1153">
                  <c:v>-0.10760539</c:v>
                </c:pt>
                <c:pt idx="1154">
                  <c:v>-0.104510195</c:v>
                </c:pt>
                <c:pt idx="1155">
                  <c:v>-0.102695758</c:v>
                </c:pt>
                <c:pt idx="1156">
                  <c:v>-0.10009510000000001</c:v>
                </c:pt>
                <c:pt idx="1157">
                  <c:v>-9.7953841999999999E-2</c:v>
                </c:pt>
                <c:pt idx="1158">
                  <c:v>-9.5247060999999994E-2</c:v>
                </c:pt>
                <c:pt idx="1159">
                  <c:v>-9.3121640000000006E-2</c:v>
                </c:pt>
                <c:pt idx="1160">
                  <c:v>-9.0908045000000007E-2</c:v>
                </c:pt>
                <c:pt idx="1161">
                  <c:v>-8.8933383000000005E-2</c:v>
                </c:pt>
                <c:pt idx="1162">
                  <c:v>-8.6989263999999997E-2</c:v>
                </c:pt>
                <c:pt idx="1163">
                  <c:v>-8.4868356000000006E-2</c:v>
                </c:pt>
                <c:pt idx="1164">
                  <c:v>-8.3205844000000001E-2</c:v>
                </c:pt>
                <c:pt idx="1165">
                  <c:v>-8.1553207000000003E-2</c:v>
                </c:pt>
                <c:pt idx="1166">
                  <c:v>-7.8945278999999993E-2</c:v>
                </c:pt>
                <c:pt idx="1167">
                  <c:v>-7.8264267999999998E-2</c:v>
                </c:pt>
                <c:pt idx="1168">
                  <c:v>-7.5704015E-2</c:v>
                </c:pt>
                <c:pt idx="1169">
                  <c:v>-7.4163010000000001E-2</c:v>
                </c:pt>
                <c:pt idx="1170">
                  <c:v>-7.1795264999999997E-2</c:v>
                </c:pt>
                <c:pt idx="1171">
                  <c:v>-7.1024614E-2</c:v>
                </c:pt>
                <c:pt idx="1172">
                  <c:v>-6.9138033000000002E-2</c:v>
                </c:pt>
                <c:pt idx="1173">
                  <c:v>-6.8005965000000002E-2</c:v>
                </c:pt>
                <c:pt idx="1174">
                  <c:v>-6.6120203000000002E-2</c:v>
                </c:pt>
                <c:pt idx="1175">
                  <c:v>-6.4818503999999999E-2</c:v>
                </c:pt>
                <c:pt idx="1176">
                  <c:v>-6.3310311999999994E-2</c:v>
                </c:pt>
                <c:pt idx="1177">
                  <c:v>-6.2643910999999997E-2</c:v>
                </c:pt>
                <c:pt idx="1178">
                  <c:v>-6.0652009999999999E-2</c:v>
                </c:pt>
                <c:pt idx="1179">
                  <c:v>-5.9600555E-2</c:v>
                </c:pt>
                <c:pt idx="1180">
                  <c:v>-5.7784469999999998E-2</c:v>
                </c:pt>
                <c:pt idx="1181">
                  <c:v>-5.6847647000000001E-2</c:v>
                </c:pt>
                <c:pt idx="1182">
                  <c:v>-5.5591442999999997E-2</c:v>
                </c:pt>
                <c:pt idx="1183">
                  <c:v>-5.3994003999999998E-2</c:v>
                </c:pt>
                <c:pt idx="1184">
                  <c:v>-5.2864465999999999E-2</c:v>
                </c:pt>
                <c:pt idx="1185">
                  <c:v>-5.1704778E-2</c:v>
                </c:pt>
                <c:pt idx="1186">
                  <c:v>-5.1500009999999999E-2</c:v>
                </c:pt>
                <c:pt idx="1187">
                  <c:v>-4.9715137999999999E-2</c:v>
                </c:pt>
                <c:pt idx="1188">
                  <c:v>-4.8477296000000003E-2</c:v>
                </c:pt>
                <c:pt idx="1189">
                  <c:v>-4.7646691999999997E-2</c:v>
                </c:pt>
                <c:pt idx="1190">
                  <c:v>-4.6943215000000003E-2</c:v>
                </c:pt>
                <c:pt idx="1191">
                  <c:v>-4.5735335000000002E-2</c:v>
                </c:pt>
                <c:pt idx="1192">
                  <c:v>-4.4988871999999999E-2</c:v>
                </c:pt>
                <c:pt idx="1193">
                  <c:v>-4.3910593999999997E-2</c:v>
                </c:pt>
                <c:pt idx="1194">
                  <c:v>-4.2829487999999999E-2</c:v>
                </c:pt>
                <c:pt idx="1195">
                  <c:v>-4.1810827000000002E-2</c:v>
                </c:pt>
                <c:pt idx="1196">
                  <c:v>-4.1911042000000003E-2</c:v>
                </c:pt>
                <c:pt idx="1197">
                  <c:v>-4.1067294999999997E-2</c:v>
                </c:pt>
                <c:pt idx="1198">
                  <c:v>-3.9626533999999998E-2</c:v>
                </c:pt>
                <c:pt idx="1199">
                  <c:v>-3.8890523000000003E-2</c:v>
                </c:pt>
                <c:pt idx="1200">
                  <c:v>-3.8225905999999997E-2</c:v>
                </c:pt>
                <c:pt idx="1201">
                  <c:v>-3.7242737999999997E-2</c:v>
                </c:pt>
                <c:pt idx="1202">
                  <c:v>-3.6554405999999998E-2</c:v>
                </c:pt>
                <c:pt idx="1203">
                  <c:v>-3.5871698E-2</c:v>
                </c:pt>
                <c:pt idx="1204">
                  <c:v>-3.4838031999999998E-2</c:v>
                </c:pt>
                <c:pt idx="1205">
                  <c:v>-3.4195554000000003E-2</c:v>
                </c:pt>
                <c:pt idx="1206">
                  <c:v>-3.3570585E-2</c:v>
                </c:pt>
                <c:pt idx="1207">
                  <c:v>-3.3300403999999999E-2</c:v>
                </c:pt>
                <c:pt idx="1208">
                  <c:v>-3.2266351999999998E-2</c:v>
                </c:pt>
                <c:pt idx="1209">
                  <c:v>-3.1561316999999998E-2</c:v>
                </c:pt>
                <c:pt idx="1210">
                  <c:v>-3.1130738000000002E-2</c:v>
                </c:pt>
                <c:pt idx="1211">
                  <c:v>-3.0309294000000001E-2</c:v>
                </c:pt>
                <c:pt idx="1212">
                  <c:v>-2.9564687999999999E-2</c:v>
                </c:pt>
                <c:pt idx="1213">
                  <c:v>-2.9045097999999998E-2</c:v>
                </c:pt>
                <c:pt idx="1214">
                  <c:v>-2.8292734E-2</c:v>
                </c:pt>
                <c:pt idx="1215">
                  <c:v>-4.3636648E-2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3C-40C9-AC4A-68E7FFF99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7146336"/>
        <c:axId val="787148136"/>
      </c:scatterChart>
      <c:valAx>
        <c:axId val="787146336"/>
        <c:scaling>
          <c:orientation val="minMax"/>
          <c:max val="1300"/>
          <c:min val="-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s [mm]</a:t>
                </a:r>
                <a:endParaRPr lang="ko-KR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87148136"/>
        <c:crosses val="autoZero"/>
        <c:crossBetween val="midCat"/>
        <c:majorUnit val="200"/>
      </c:valAx>
      <c:valAx>
        <c:axId val="787148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B' [T/m]</a:t>
                </a:r>
                <a:endParaRPr lang="ko-KR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87146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DB/B</a:t>
            </a:r>
            <a:r>
              <a:rPr lang="en-US" altLang="ko-KR" baseline="0"/>
              <a:t> </a:t>
            </a:r>
            <a:endParaRPr lang="ko-KR" altLang="en-US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Uniformity!$E$7:$E$37</c:f>
              <c:numCache>
                <c:formatCode>0.00E+00</c:formatCode>
                <c:ptCount val="31"/>
                <c:pt idx="0">
                  <c:v>-5.5844379679440849E-4</c:v>
                </c:pt>
                <c:pt idx="1">
                  <c:v>1.8832263347889672E-4</c:v>
                </c:pt>
                <c:pt idx="2">
                  <c:v>4.2095074691286734E-4</c:v>
                </c:pt>
                <c:pt idx="3">
                  <c:v>3.9748344873863828E-4</c:v>
                </c:pt>
                <c:pt idx="4">
                  <c:v>3.0390638008641644E-4</c:v>
                </c:pt>
                <c:pt idx="5">
                  <c:v>2.074080709978458E-4</c:v>
                </c:pt>
                <c:pt idx="6">
                  <c:v>1.3525343221412777E-4</c:v>
                </c:pt>
                <c:pt idx="7">
                  <c:v>8.4521223298697322E-5</c:v>
                </c:pt>
                <c:pt idx="8">
                  <c:v>5.2290203814989445E-5</c:v>
                </c:pt>
                <c:pt idx="9">
                  <c:v>3.2717892889874117E-5</c:v>
                </c:pt>
                <c:pt idx="10">
                  <c:v>2.0935556462121348E-5</c:v>
                </c:pt>
                <c:pt idx="11">
                  <c:v>1.3048207283482292E-5</c:v>
                </c:pt>
                <c:pt idx="12">
                  <c:v>7.1083517288595561E-6</c:v>
                </c:pt>
                <c:pt idx="13">
                  <c:v>4.0897366112342647E-6</c:v>
                </c:pt>
                <c:pt idx="14">
                  <c:v>1.0711214933927579E-6</c:v>
                </c:pt>
                <c:pt idx="15">
                  <c:v>0</c:v>
                </c:pt>
                <c:pt idx="16">
                  <c:v>-1.0711214933927579E-6</c:v>
                </c:pt>
                <c:pt idx="17">
                  <c:v>-1.9474936255298248E-7</c:v>
                </c:pt>
                <c:pt idx="18">
                  <c:v>2.6291163927355415E-6</c:v>
                </c:pt>
                <c:pt idx="19">
                  <c:v>9.347969396921563E-6</c:v>
                </c:pt>
                <c:pt idx="20">
                  <c:v>2.0935556462121348E-5</c:v>
                </c:pt>
                <c:pt idx="21">
                  <c:v>4.128686483701618E-5</c:v>
                </c:pt>
                <c:pt idx="22">
                  <c:v>7.3323134958387282E-5</c:v>
                </c:pt>
                <c:pt idx="23">
                  <c:v>1.258080881357135E-4</c:v>
                </c:pt>
                <c:pt idx="24">
                  <c:v>1.9874172436899483E-4</c:v>
                </c:pt>
                <c:pt idx="25">
                  <c:v>2.9358466387716239E-4</c:v>
                </c:pt>
                <c:pt idx="26">
                  <c:v>3.8979084892190358E-4</c:v>
                </c:pt>
                <c:pt idx="27">
                  <c:v>4.3808869080693525E-4</c:v>
                </c:pt>
                <c:pt idx="28">
                  <c:v>3.2464718718598482E-4</c:v>
                </c:pt>
                <c:pt idx="29">
                  <c:v>-1.443092775678685E-4</c:v>
                </c:pt>
                <c:pt idx="30">
                  <c:v>-1.2012140675258262E-3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7D4-4FF6-BB9C-D122DA7C2715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Uniformity!$F$7:$F$37</c:f>
              <c:numCache>
                <c:formatCode>General</c:formatCode>
                <c:ptCount val="31"/>
                <c:pt idx="0">
                  <c:v>-1.2456701174744223E-3</c:v>
                </c:pt>
                <c:pt idx="1">
                  <c:v>-2.0374762016129048E-4</c:v>
                </c:pt>
                <c:pt idx="2">
                  <c:v>2.6052974381205742E-4</c:v>
                </c:pt>
                <c:pt idx="3">
                  <c:v>3.868650569883161E-4</c:v>
                </c:pt>
                <c:pt idx="4">
                  <c:v>3.7566581460724441E-4</c:v>
                </c:pt>
                <c:pt idx="5">
                  <c:v>3.1043513968575403E-4</c:v>
                </c:pt>
                <c:pt idx="6">
                  <c:v>2.3538056793891149E-4</c:v>
                </c:pt>
                <c:pt idx="7">
                  <c:v>1.6916750333495132E-4</c:v>
                </c:pt>
                <c:pt idx="8">
                  <c:v>1.167078942868769E-4</c:v>
                </c:pt>
                <c:pt idx="9">
                  <c:v>7.8984130476939828E-5</c:v>
                </c:pt>
                <c:pt idx="10">
                  <c:v>5.1084263492573112E-5</c:v>
                </c:pt>
                <c:pt idx="11">
                  <c:v>3.1043513968400901E-5</c:v>
                </c:pt>
                <c:pt idx="12">
                  <c:v>1.7879492222171547E-5</c:v>
                </c:pt>
                <c:pt idx="13">
                  <c:v>8.6450292064757213E-6</c:v>
                </c:pt>
                <c:pt idx="14">
                  <c:v>3.340124920659013E-6</c:v>
                </c:pt>
                <c:pt idx="15" formatCode="0.0000_ ">
                  <c:v>0</c:v>
                </c:pt>
                <c:pt idx="16">
                  <c:v>-3.9295587324967318E-7</c:v>
                </c:pt>
                <c:pt idx="17">
                  <c:v>4.1260366665039564E-6</c:v>
                </c:pt>
                <c:pt idx="18">
                  <c:v>1.2574587936572976E-5</c:v>
                </c:pt>
                <c:pt idx="19">
                  <c:v>2.691747730189694E-5</c:v>
                </c:pt>
                <c:pt idx="20">
                  <c:v>5.1084263492573112E-5</c:v>
                </c:pt>
                <c:pt idx="21">
                  <c:v>8.5074946508819624E-5</c:v>
                </c:pt>
                <c:pt idx="22">
                  <c:v>1.3291732404904614E-4</c:v>
                </c:pt>
                <c:pt idx="23">
                  <c:v>1.9441491817684595E-4</c:v>
                </c:pt>
                <c:pt idx="24">
                  <c:v>2.6386986873315271E-4</c:v>
                </c:pt>
                <c:pt idx="25">
                  <c:v>3.2772519809870547E-4</c:v>
                </c:pt>
                <c:pt idx="26">
                  <c:v>3.4904305421028475E-4</c:v>
                </c:pt>
                <c:pt idx="27">
                  <c:v>2.6986244579650193E-4</c:v>
                </c:pt>
                <c:pt idx="28">
                  <c:v>-3.3597727143214968E-5</c:v>
                </c:pt>
                <c:pt idx="29">
                  <c:v>-7.4455314040507657E-4</c:v>
                </c:pt>
                <c:pt idx="30">
                  <c:v>-2.0731369470865361E-3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7D4-4FF6-BB9C-D122DA7C2715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Uniformity!$G$7:$G$37</c:f>
              <c:numCache>
                <c:formatCode>General</c:formatCode>
                <c:ptCount val="3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7D4-4FF6-BB9C-D122DA7C2715}"/>
            </c:ext>
          </c:extLst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Uniformity!$H$7:$H$37</c:f>
              <c:numCache>
                <c:formatCode>General</c:formatCode>
                <c:ptCount val="3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7D4-4FF6-BB9C-D122DA7C2715}"/>
            </c:ext>
          </c:extLst>
        </c:ser>
        <c:ser>
          <c:idx val="4"/>
          <c:order val="4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Uniformity!$I$7:$I$37</c:f>
              <c:numCache>
                <c:formatCode>General</c:formatCode>
                <c:ptCount val="3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7D4-4FF6-BB9C-D122DA7C2715}"/>
            </c:ext>
          </c:extLst>
        </c:ser>
        <c:ser>
          <c:idx val="5"/>
          <c:order val="5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Uniformity!$J$7:$J$37</c:f>
              <c:numCache>
                <c:formatCode>General</c:formatCode>
                <c:ptCount val="3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7D4-4FF6-BB9C-D122DA7C2715}"/>
            </c:ext>
          </c:extLst>
        </c:ser>
        <c:ser>
          <c:idx val="6"/>
          <c:order val="6"/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Uniformity!$A$7:$A$37</c:f>
              <c:numCache>
                <c:formatCode>0.00E+00</c:formatCode>
                <c:ptCount val="31"/>
                <c:pt idx="0">
                  <c:v>-2.4E-2</c:v>
                </c:pt>
                <c:pt idx="1">
                  <c:v>-2.24E-2</c:v>
                </c:pt>
                <c:pt idx="2">
                  <c:v>-2.0799999999999999E-2</c:v>
                </c:pt>
                <c:pt idx="3">
                  <c:v>-1.9200000000000002E-2</c:v>
                </c:pt>
                <c:pt idx="4">
                  <c:v>-1.7600000000000001E-2</c:v>
                </c:pt>
                <c:pt idx="5">
                  <c:v>-1.6E-2</c:v>
                </c:pt>
                <c:pt idx="6">
                  <c:v>-1.4400000000000001E-2</c:v>
                </c:pt>
                <c:pt idx="7">
                  <c:v>-1.2800000000000001E-2</c:v>
                </c:pt>
                <c:pt idx="8">
                  <c:v>-1.12E-2</c:v>
                </c:pt>
                <c:pt idx="9">
                  <c:v>-9.6000000000000009E-3</c:v>
                </c:pt>
                <c:pt idx="10">
                  <c:v>-8.0000000000000002E-3</c:v>
                </c:pt>
                <c:pt idx="11">
                  <c:v>-6.3999999999999994E-3</c:v>
                </c:pt>
                <c:pt idx="12">
                  <c:v>-4.8000000000000022E-3</c:v>
                </c:pt>
                <c:pt idx="13">
                  <c:v>-3.2000000000000015E-3</c:v>
                </c:pt>
                <c:pt idx="14">
                  <c:v>-1.6000000000000007E-3</c:v>
                </c:pt>
                <c:pt idx="15">
                  <c:v>0</c:v>
                </c:pt>
                <c:pt idx="16">
                  <c:v>1.6000000000000007E-3</c:v>
                </c:pt>
                <c:pt idx="17">
                  <c:v>3.199999999999998E-3</c:v>
                </c:pt>
                <c:pt idx="18">
                  <c:v>4.7999999999999987E-3</c:v>
                </c:pt>
                <c:pt idx="19">
                  <c:v>6.3999999999999994E-3</c:v>
                </c:pt>
                <c:pt idx="20">
                  <c:v>8.0000000000000002E-3</c:v>
                </c:pt>
                <c:pt idx="21">
                  <c:v>9.5999999999999974E-3</c:v>
                </c:pt>
                <c:pt idx="22">
                  <c:v>1.1200000000000002E-2</c:v>
                </c:pt>
                <c:pt idx="23">
                  <c:v>1.2799999999999999E-2</c:v>
                </c:pt>
                <c:pt idx="24">
                  <c:v>1.4399999999999996E-2</c:v>
                </c:pt>
                <c:pt idx="25">
                  <c:v>1.6E-2</c:v>
                </c:pt>
                <c:pt idx="26">
                  <c:v>1.7599999999999998E-2</c:v>
                </c:pt>
                <c:pt idx="27">
                  <c:v>1.9200000000000002E-2</c:v>
                </c:pt>
                <c:pt idx="28">
                  <c:v>2.0799999999999999E-2</c:v>
                </c:pt>
                <c:pt idx="29">
                  <c:v>2.2399999999999996E-2</c:v>
                </c:pt>
                <c:pt idx="30">
                  <c:v>2.4E-2</c:v>
                </c:pt>
              </c:numCache>
            </c:numRef>
          </c:xVal>
          <c:yVal>
            <c:numRef>
              <c:f>Uniformity!$K$7:$K$37</c:f>
              <c:numCache>
                <c:formatCode>General</c:formatCode>
                <c:ptCount val="3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7D4-4FF6-BB9C-D122DA7C2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3376704"/>
        <c:axId val="1"/>
      </c:scatterChart>
      <c:valAx>
        <c:axId val="1993376704"/>
        <c:scaling>
          <c:orientation val="minMax"/>
          <c:max val="2.4000000000000004E-2"/>
          <c:min val="-2.4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맑은 고딕"/>
                <a:ea typeface="맑은 고딕"/>
                <a:cs typeface="맑은 고딕"/>
              </a:defRPr>
            </a:pPr>
            <a:endParaRPr lang="ko-KR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.0000000000000002E-3"/>
          <c:min val="-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933767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800" b="0" i="0" baseline="0">
                <a:effectLst/>
              </a:rPr>
              <a:t>ax, ay [Degree]</a:t>
            </a:r>
            <a:endParaRPr lang="ko-KR" altLang="ko-KR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'Test results'!$P$16:$P$161</c:f>
              <c:numCache>
                <c:formatCode>0.00</c:formatCode>
                <c:ptCount val="146"/>
                <c:pt idx="0">
                  <c:v>-9.3039702153819417E-2</c:v>
                </c:pt>
                <c:pt idx="1">
                  <c:v>0.22684018314751039</c:v>
                </c:pt>
                <c:pt idx="2">
                  <c:v>-0.11900403890615692</c:v>
                </c:pt>
                <c:pt idx="3">
                  <c:v>5.5000417870953396E-2</c:v>
                </c:pt>
                <c:pt idx="4">
                  <c:v>-0.34612820366015118</c:v>
                </c:pt>
                <c:pt idx="5">
                  <c:v>-0.3574422603619099</c:v>
                </c:pt>
                <c:pt idx="6">
                  <c:v>-0.31836483520107639</c:v>
                </c:pt>
                <c:pt idx="7">
                  <c:v>-0.2627031012229748</c:v>
                </c:pt>
                <c:pt idx="8">
                  <c:v>5.0208481010717426E-2</c:v>
                </c:pt>
                <c:pt idx="9">
                  <c:v>-6.4241850443260834E-2</c:v>
                </c:pt>
                <c:pt idx="10">
                  <c:v>-0.2282357163346255</c:v>
                </c:pt>
                <c:pt idx="11">
                  <c:v>-0.35188868859198125</c:v>
                </c:pt>
                <c:pt idx="12">
                  <c:v>7.5946856705381302E-2</c:v>
                </c:pt>
                <c:pt idx="13">
                  <c:v>2.6037070555499944E-2</c:v>
                </c:pt>
                <c:pt idx="14">
                  <c:v>-0.21012949622254809</c:v>
                </c:pt>
                <c:pt idx="15">
                  <c:v>0.16622158369596621</c:v>
                </c:pt>
                <c:pt idx="16">
                  <c:v>-0.13489051977551661</c:v>
                </c:pt>
                <c:pt idx="17">
                  <c:v>-0.26933372936954553</c:v>
                </c:pt>
                <c:pt idx="18">
                  <c:v>9.5512551643272159E-2</c:v>
                </c:pt>
                <c:pt idx="19">
                  <c:v>-0.35074354829438503</c:v>
                </c:pt>
                <c:pt idx="20">
                  <c:v>-1.8852356523960324E-2</c:v>
                </c:pt>
                <c:pt idx="21">
                  <c:v>-0.11612407066956895</c:v>
                </c:pt>
                <c:pt idx="22">
                  <c:v>-0.1014364832873228</c:v>
                </c:pt>
                <c:pt idx="23">
                  <c:v>-0.19545813580629728</c:v>
                </c:pt>
                <c:pt idx="24">
                  <c:v>-0.10436189248227537</c:v>
                </c:pt>
                <c:pt idx="25">
                  <c:v>-0.22255726564545378</c:v>
                </c:pt>
                <c:pt idx="26">
                  <c:v>-9.8818678597247384E-2</c:v>
                </c:pt>
                <c:pt idx="27">
                  <c:v>1.4396691937037291E-2</c:v>
                </c:pt>
                <c:pt idx="28">
                  <c:v>-0.14985596122847697</c:v>
                </c:pt>
                <c:pt idx="29">
                  <c:v>-0.27463401011545435</c:v>
                </c:pt>
                <c:pt idx="30">
                  <c:v>-7.9814789149184939E-2</c:v>
                </c:pt>
                <c:pt idx="31">
                  <c:v>-0.31437181546106036</c:v>
                </c:pt>
                <c:pt idx="32">
                  <c:v>-8.3710829163266193E-2</c:v>
                </c:pt>
                <c:pt idx="33">
                  <c:v>-5.1055736444721875E-2</c:v>
                </c:pt>
                <c:pt idx="34">
                  <c:v>-0.22359654918173308</c:v>
                </c:pt>
                <c:pt idx="35">
                  <c:v>7.5137949440946372E-2</c:v>
                </c:pt>
                <c:pt idx="36">
                  <c:v>-3.4436887685731173E-2</c:v>
                </c:pt>
                <c:pt idx="37">
                  <c:v>-0.22120630973335603</c:v>
                </c:pt>
                <c:pt idx="38">
                  <c:v>5.0184554814002996E-2</c:v>
                </c:pt>
                <c:pt idx="39">
                  <c:v>0.15112433658744837</c:v>
                </c:pt>
                <c:pt idx="40">
                  <c:v>-0.19014994358583379</c:v>
                </c:pt>
                <c:pt idx="41">
                  <c:v>-0.48577741178606643</c:v>
                </c:pt>
                <c:pt idx="42">
                  <c:v>-0.14565860665807037</c:v>
                </c:pt>
                <c:pt idx="43">
                  <c:v>-0.10158078513405269</c:v>
                </c:pt>
                <c:pt idx="44">
                  <c:v>-0.16094129389567272</c:v>
                </c:pt>
                <c:pt idx="45">
                  <c:v>-0.10261331631793462</c:v>
                </c:pt>
                <c:pt idx="46">
                  <c:v>-0.41004788067501674</c:v>
                </c:pt>
                <c:pt idx="47">
                  <c:v>-6.6742661001685605E-2</c:v>
                </c:pt>
                <c:pt idx="48">
                  <c:v>-3.8363101643990885E-2</c:v>
                </c:pt>
                <c:pt idx="49">
                  <c:v>-0.19371658681657175</c:v>
                </c:pt>
                <c:pt idx="50">
                  <c:v>-6.0907248489826246E-2</c:v>
                </c:pt>
                <c:pt idx="51">
                  <c:v>-0.14045403054077726</c:v>
                </c:pt>
                <c:pt idx="52">
                  <c:v>0.16476776099682591</c:v>
                </c:pt>
                <c:pt idx="53">
                  <c:v>-0.35349000451481494</c:v>
                </c:pt>
                <c:pt idx="54">
                  <c:v>0.17191006301427864</c:v>
                </c:pt>
                <c:pt idx="55">
                  <c:v>9.1505740023653925E-3</c:v>
                </c:pt>
                <c:pt idx="56">
                  <c:v>-0.36719988799332193</c:v>
                </c:pt>
                <c:pt idx="57">
                  <c:v>-0.35401820994463146</c:v>
                </c:pt>
                <c:pt idx="58">
                  <c:v>7.927546796967588E-3</c:v>
                </c:pt>
                <c:pt idx="59">
                  <c:v>-6.6353497257853042E-2</c:v>
                </c:pt>
                <c:pt idx="60">
                  <c:v>4.935393710227505E-2</c:v>
                </c:pt>
                <c:pt idx="61">
                  <c:v>4.8400794149525465E-2</c:v>
                </c:pt>
                <c:pt idx="62">
                  <c:v>-0.11133734054650024</c:v>
                </c:pt>
                <c:pt idx="63">
                  <c:v>0.27900248311348036</c:v>
                </c:pt>
                <c:pt idx="64">
                  <c:v>-0.22319540763553744</c:v>
                </c:pt>
                <c:pt idx="65">
                  <c:v>-0.22096793780145124</c:v>
                </c:pt>
                <c:pt idx="66">
                  <c:v>-2.3566651348015898E-2</c:v>
                </c:pt>
                <c:pt idx="67">
                  <c:v>-5.5919898541289564E-2</c:v>
                </c:pt>
                <c:pt idx="68">
                  <c:v>5.2527852808192693E-2</c:v>
                </c:pt>
                <c:pt idx="69">
                  <c:v>-0.14808284896661197</c:v>
                </c:pt>
                <c:pt idx="70">
                  <c:v>-0.179969029249437</c:v>
                </c:pt>
                <c:pt idx="71">
                  <c:v>-9.9059451309456426E-4</c:v>
                </c:pt>
                <c:pt idx="72">
                  <c:v>-0.42424084699496567</c:v>
                </c:pt>
                <c:pt idx="73">
                  <c:v>-7.6598817733360414E-2</c:v>
                </c:pt>
                <c:pt idx="74">
                  <c:v>-0.10363062287628119</c:v>
                </c:pt>
                <c:pt idx="75">
                  <c:v>-0.26068608514501418</c:v>
                </c:pt>
                <c:pt idx="76">
                  <c:v>-0.24838446215094639</c:v>
                </c:pt>
                <c:pt idx="77">
                  <c:v>-0.27095437262433425</c:v>
                </c:pt>
                <c:pt idx="78">
                  <c:v>6.2836296981258574E-2</c:v>
                </c:pt>
                <c:pt idx="79">
                  <c:v>-1.3048661413976302E-2</c:v>
                </c:pt>
                <c:pt idx="80">
                  <c:v>-2.3740227476155098E-3</c:v>
                </c:pt>
                <c:pt idx="81">
                  <c:v>-8.8181473716693826E-2</c:v>
                </c:pt>
                <c:pt idx="82">
                  <c:v>3.468106079578219E-2</c:v>
                </c:pt>
                <c:pt idx="83">
                  <c:v>-1.7933170387624365E-2</c:v>
                </c:pt>
                <c:pt idx="84">
                  <c:v>-2.751942185906725E-2</c:v>
                </c:pt>
                <c:pt idx="85">
                  <c:v>-0.21399914208450588</c:v>
                </c:pt>
                <c:pt idx="86">
                  <c:v>-6.4242338571642826E-2</c:v>
                </c:pt>
                <c:pt idx="87">
                  <c:v>-0.20401517617166687</c:v>
                </c:pt>
                <c:pt idx="88">
                  <c:v>0.1437575837398257</c:v>
                </c:pt>
                <c:pt idx="89">
                  <c:v>7.4482698417555324E-2</c:v>
                </c:pt>
                <c:pt idx="90">
                  <c:v>-8.6945832732835092E-3</c:v>
                </c:pt>
                <c:pt idx="91">
                  <c:v>6.7923960529033545E-2</c:v>
                </c:pt>
                <c:pt idx="92">
                  <c:v>-5.1922267732932528E-2</c:v>
                </c:pt>
                <c:pt idx="93">
                  <c:v>-0.14308711595429438</c:v>
                </c:pt>
                <c:pt idx="94">
                  <c:v>-0.11014243930498285</c:v>
                </c:pt>
                <c:pt idx="95">
                  <c:v>-0.16093048486096825</c:v>
                </c:pt>
                <c:pt idx="96">
                  <c:v>-0.29232319346819752</c:v>
                </c:pt>
                <c:pt idx="97">
                  <c:v>-0.1773511164712975</c:v>
                </c:pt>
                <c:pt idx="98">
                  <c:v>0.18956114879493088</c:v>
                </c:pt>
                <c:pt idx="99">
                  <c:v>-6.9702839506648002E-3</c:v>
                </c:pt>
                <c:pt idx="100">
                  <c:v>-0.25200413067234184</c:v>
                </c:pt>
                <c:pt idx="101">
                  <c:v>-7.6754689783727917E-2</c:v>
                </c:pt>
                <c:pt idx="102">
                  <c:v>9.6620536609222651E-2</c:v>
                </c:pt>
                <c:pt idx="103">
                  <c:v>-0.26295287800021611</c:v>
                </c:pt>
                <c:pt idx="104">
                  <c:v>-0.4515957535651281</c:v>
                </c:pt>
                <c:pt idx="105">
                  <c:v>-0.1814867498182112</c:v>
                </c:pt>
                <c:pt idx="106">
                  <c:v>-2.6326976983232591E-2</c:v>
                </c:pt>
                <c:pt idx="107">
                  <c:v>-0.29135913504047123</c:v>
                </c:pt>
                <c:pt idx="108">
                  <c:v>-0.13475326003438545</c:v>
                </c:pt>
                <c:pt idx="109">
                  <c:v>-8.0942070859320966E-2</c:v>
                </c:pt>
                <c:pt idx="110">
                  <c:v>-4.6786832393860799E-2</c:v>
                </c:pt>
                <c:pt idx="111">
                  <c:v>-0.18119804713403134</c:v>
                </c:pt>
                <c:pt idx="112">
                  <c:v>-0.34317469428769243</c:v>
                </c:pt>
                <c:pt idx="113">
                  <c:v>-0.10427264432495682</c:v>
                </c:pt>
                <c:pt idx="114">
                  <c:v>-2.8828981570737818E-2</c:v>
                </c:pt>
                <c:pt idx="115">
                  <c:v>0.10461384800752975</c:v>
                </c:pt>
                <c:pt idx="116">
                  <c:v>-0.3037098452478359</c:v>
                </c:pt>
                <c:pt idx="117">
                  <c:v>-0.41907053979634989</c:v>
                </c:pt>
                <c:pt idx="118">
                  <c:v>-0.18781468145887265</c:v>
                </c:pt>
                <c:pt idx="119">
                  <c:v>-0.38752831175636449</c:v>
                </c:pt>
                <c:pt idx="120">
                  <c:v>-0.1335577538946541</c:v>
                </c:pt>
                <c:pt idx="121">
                  <c:v>-8.0989834286750662E-2</c:v>
                </c:pt>
                <c:pt idx="122">
                  <c:v>1.7385230304150689E-2</c:v>
                </c:pt>
                <c:pt idx="123">
                  <c:v>-0.40639139710431665</c:v>
                </c:pt>
                <c:pt idx="124">
                  <c:v>-0.44791163750806329</c:v>
                </c:pt>
                <c:pt idx="125">
                  <c:v>-0.4148289516954532</c:v>
                </c:pt>
                <c:pt idx="126">
                  <c:v>-0.33108241692654389</c:v>
                </c:pt>
                <c:pt idx="127">
                  <c:v>-9.0541917694859191E-3</c:v>
                </c:pt>
                <c:pt idx="128">
                  <c:v>-0.13742344316406932</c:v>
                </c:pt>
                <c:pt idx="129">
                  <c:v>-0.36388107926892038</c:v>
                </c:pt>
                <c:pt idx="130">
                  <c:v>5.4532749994039828E-2</c:v>
                </c:pt>
                <c:pt idx="131">
                  <c:v>-0.14576234716457628</c:v>
                </c:pt>
                <c:pt idx="132">
                  <c:v>-1.780662369618222E-2</c:v>
                </c:pt>
                <c:pt idx="133">
                  <c:v>-0.18515935415486678</c:v>
                </c:pt>
                <c:pt idx="134">
                  <c:v>-0.18706596731346295</c:v>
                </c:pt>
                <c:pt idx="135">
                  <c:v>-9.5852277370619951E-2</c:v>
                </c:pt>
                <c:pt idx="136">
                  <c:v>-9.7245254910391266E-2</c:v>
                </c:pt>
                <c:pt idx="137">
                  <c:v>-0.17082718073924616</c:v>
                </c:pt>
                <c:pt idx="138">
                  <c:v>-0.11330782059198806</c:v>
                </c:pt>
                <c:pt idx="139">
                  <c:v>-0.27666751973606479</c:v>
                </c:pt>
                <c:pt idx="140">
                  <c:v>-0.15710430197509301</c:v>
                </c:pt>
                <c:pt idx="141">
                  <c:v>-5.2404459680262548E-2</c:v>
                </c:pt>
                <c:pt idx="142">
                  <c:v>-0.10229209015519064</c:v>
                </c:pt>
                <c:pt idx="143">
                  <c:v>-0.14604304256872824</c:v>
                </c:pt>
                <c:pt idx="144">
                  <c:v>-1.7962502483456818E-2</c:v>
                </c:pt>
                <c:pt idx="145">
                  <c:v>-0.14903022757048812</c:v>
                </c:pt>
              </c:numCache>
            </c:numRef>
          </c:xVal>
          <c:yVal>
            <c:numRef>
              <c:f>'Test results'!$Q$16:$Q$161</c:f>
              <c:numCache>
                <c:formatCode>0.00</c:formatCode>
                <c:ptCount val="146"/>
                <c:pt idx="0">
                  <c:v>1.157217158859444</c:v>
                </c:pt>
                <c:pt idx="1">
                  <c:v>-0.61729907285713626</c:v>
                </c:pt>
                <c:pt idx="2">
                  <c:v>-0.9933190556045931</c:v>
                </c:pt>
                <c:pt idx="3">
                  <c:v>1.2553809146885777</c:v>
                </c:pt>
                <c:pt idx="4">
                  <c:v>-1.1255791516403051</c:v>
                </c:pt>
                <c:pt idx="5">
                  <c:v>0.59237883066688002</c:v>
                </c:pt>
                <c:pt idx="6">
                  <c:v>0.19136158958408525</c:v>
                </c:pt>
                <c:pt idx="7">
                  <c:v>0.7952570111905044</c:v>
                </c:pt>
                <c:pt idx="8">
                  <c:v>0.728579629933784</c:v>
                </c:pt>
                <c:pt idx="9">
                  <c:v>-1.2131234929099686</c:v>
                </c:pt>
                <c:pt idx="10">
                  <c:v>0.88061511600208409</c:v>
                </c:pt>
                <c:pt idx="11">
                  <c:v>-1.0075509504734144</c:v>
                </c:pt>
                <c:pt idx="12">
                  <c:v>1.0823874376499787</c:v>
                </c:pt>
                <c:pt idx="13">
                  <c:v>-0.9873960663237189</c:v>
                </c:pt>
                <c:pt idx="14">
                  <c:v>-0.66409890961254736</c:v>
                </c:pt>
                <c:pt idx="15">
                  <c:v>0.50761668676791594</c:v>
                </c:pt>
                <c:pt idx="16">
                  <c:v>-0.9938962681302278</c:v>
                </c:pt>
                <c:pt idx="17">
                  <c:v>0.86757668719827241</c:v>
                </c:pt>
                <c:pt idx="18">
                  <c:v>1.4012176119802202</c:v>
                </c:pt>
                <c:pt idx="19">
                  <c:v>-1.0266853291735698</c:v>
                </c:pt>
                <c:pt idx="20">
                  <c:v>1.1575636663352737</c:v>
                </c:pt>
                <c:pt idx="21">
                  <c:v>1.1549181948916831</c:v>
                </c:pt>
                <c:pt idx="22">
                  <c:v>0.90572963141712737</c:v>
                </c:pt>
                <c:pt idx="23">
                  <c:v>1.0737261668039257</c:v>
                </c:pt>
                <c:pt idx="24">
                  <c:v>-0.6653397650551216</c:v>
                </c:pt>
                <c:pt idx="25">
                  <c:v>-0.840398607934422</c:v>
                </c:pt>
                <c:pt idx="26">
                  <c:v>-0.47939324330757715</c:v>
                </c:pt>
                <c:pt idx="27">
                  <c:v>0.69177973865663733</c:v>
                </c:pt>
                <c:pt idx="28">
                  <c:v>0.90199544070865623</c:v>
                </c:pt>
                <c:pt idx="29">
                  <c:v>-1.3095157988837904</c:v>
                </c:pt>
                <c:pt idx="30">
                  <c:v>-1.2987993562548235</c:v>
                </c:pt>
                <c:pt idx="31">
                  <c:v>-1.0142007409716014</c:v>
                </c:pt>
                <c:pt idx="32">
                  <c:v>-0.3536796201453869</c:v>
                </c:pt>
                <c:pt idx="33">
                  <c:v>-1.0601417703664049</c:v>
                </c:pt>
                <c:pt idx="34">
                  <c:v>0.66060964205399841</c:v>
                </c:pt>
                <c:pt idx="35">
                  <c:v>0.70221605036023604</c:v>
                </c:pt>
                <c:pt idx="36">
                  <c:v>-0.79679801916096205</c:v>
                </c:pt>
                <c:pt idx="37">
                  <c:v>-0.81411174647767925</c:v>
                </c:pt>
                <c:pt idx="38">
                  <c:v>-0.57615885862177152</c:v>
                </c:pt>
                <c:pt idx="39">
                  <c:v>-1.0503793571695696</c:v>
                </c:pt>
                <c:pt idx="40">
                  <c:v>0.77932108328242711</c:v>
                </c:pt>
                <c:pt idx="41">
                  <c:v>0.69344525878017349</c:v>
                </c:pt>
                <c:pt idx="42">
                  <c:v>0.15421822597363424</c:v>
                </c:pt>
                <c:pt idx="43">
                  <c:v>1.1608224302251098</c:v>
                </c:pt>
                <c:pt idx="44">
                  <c:v>1.3001576349102895</c:v>
                </c:pt>
                <c:pt idx="45">
                  <c:v>0.47466170419579118</c:v>
                </c:pt>
                <c:pt idx="46">
                  <c:v>-0.7543783435116973</c:v>
                </c:pt>
                <c:pt idx="47">
                  <c:v>1.0529852287054713</c:v>
                </c:pt>
                <c:pt idx="48">
                  <c:v>0.96628641179910157</c:v>
                </c:pt>
                <c:pt idx="49">
                  <c:v>-0.74490961558016733</c:v>
                </c:pt>
                <c:pt idx="50">
                  <c:v>-0.62659337255657532</c:v>
                </c:pt>
                <c:pt idx="51">
                  <c:v>-0.42083726661451287</c:v>
                </c:pt>
                <c:pt idx="52">
                  <c:v>0.33207472024088813</c:v>
                </c:pt>
                <c:pt idx="53">
                  <c:v>0.20277327971988848</c:v>
                </c:pt>
                <c:pt idx="54">
                  <c:v>0.15657263244514003</c:v>
                </c:pt>
                <c:pt idx="55">
                  <c:v>-0.2137824390066991</c:v>
                </c:pt>
                <c:pt idx="56">
                  <c:v>0.32193200882475703</c:v>
                </c:pt>
                <c:pt idx="57">
                  <c:v>0.72805578985403641</c:v>
                </c:pt>
                <c:pt idx="58">
                  <c:v>-0.32753333026376696</c:v>
                </c:pt>
                <c:pt idx="59">
                  <c:v>0.24976313008403353</c:v>
                </c:pt>
                <c:pt idx="60">
                  <c:v>-0.34830786061607416</c:v>
                </c:pt>
                <c:pt idx="61">
                  <c:v>0.2011782447924087</c:v>
                </c:pt>
                <c:pt idx="62">
                  <c:v>-0.42443061470608534</c:v>
                </c:pt>
                <c:pt idx="63">
                  <c:v>-0.20756033515503566</c:v>
                </c:pt>
                <c:pt idx="64">
                  <c:v>0.73846498082932821</c:v>
                </c:pt>
                <c:pt idx="65">
                  <c:v>0.50800479183897551</c:v>
                </c:pt>
                <c:pt idx="66">
                  <c:v>0.29958021171041832</c:v>
                </c:pt>
                <c:pt idx="67">
                  <c:v>-0.33140364329621902</c:v>
                </c:pt>
                <c:pt idx="68">
                  <c:v>-1.016159405607413</c:v>
                </c:pt>
                <c:pt idx="69">
                  <c:v>0.82278284586840378</c:v>
                </c:pt>
                <c:pt idx="70">
                  <c:v>-7.0221011261950017E-2</c:v>
                </c:pt>
                <c:pt idx="71">
                  <c:v>-0.27333204237678377</c:v>
                </c:pt>
                <c:pt idx="72">
                  <c:v>-0.11396065657184479</c:v>
                </c:pt>
                <c:pt idx="73">
                  <c:v>0.88190753996812776</c:v>
                </c:pt>
                <c:pt idx="74">
                  <c:v>0.62754351367137984</c:v>
                </c:pt>
                <c:pt idx="75">
                  <c:v>0.79439221846316688</c:v>
                </c:pt>
                <c:pt idx="76">
                  <c:v>0.86761665004251021</c:v>
                </c:pt>
                <c:pt idx="77">
                  <c:v>0.3913290947431019</c:v>
                </c:pt>
                <c:pt idx="78">
                  <c:v>0.54485552951586358</c:v>
                </c:pt>
                <c:pt idx="79">
                  <c:v>0.41353525578585021</c:v>
                </c:pt>
                <c:pt idx="80">
                  <c:v>-0.68811321174301321</c:v>
                </c:pt>
                <c:pt idx="81">
                  <c:v>-7.9135138630487031E-2</c:v>
                </c:pt>
                <c:pt idx="82">
                  <c:v>0.82059223203033738</c:v>
                </c:pt>
                <c:pt idx="83">
                  <c:v>-0.52282508558871821</c:v>
                </c:pt>
                <c:pt idx="84">
                  <c:v>-0.61007857799741838</c:v>
                </c:pt>
                <c:pt idx="85">
                  <c:v>0.46160347264083718</c:v>
                </c:pt>
                <c:pt idx="86">
                  <c:v>-0.34735410435725855</c:v>
                </c:pt>
                <c:pt idx="87">
                  <c:v>-0.43986237885304885</c:v>
                </c:pt>
                <c:pt idx="88">
                  <c:v>0.12147687633418154</c:v>
                </c:pt>
                <c:pt idx="89">
                  <c:v>-0.75126040459848065</c:v>
                </c:pt>
                <c:pt idx="90">
                  <c:v>0.76233637137732579</c:v>
                </c:pt>
                <c:pt idx="91">
                  <c:v>-0.5531028287216978</c:v>
                </c:pt>
                <c:pt idx="92">
                  <c:v>0.38120924004756801</c:v>
                </c:pt>
                <c:pt idx="93">
                  <c:v>-0.13264840834140842</c:v>
                </c:pt>
                <c:pt idx="94">
                  <c:v>-0.47887701647264835</c:v>
                </c:pt>
                <c:pt idx="95">
                  <c:v>0.95558224191764118</c:v>
                </c:pt>
                <c:pt idx="96">
                  <c:v>0.33742593148577144</c:v>
                </c:pt>
                <c:pt idx="97">
                  <c:v>-0.6735098280046703</c:v>
                </c:pt>
                <c:pt idx="98">
                  <c:v>0.38103485926899583</c:v>
                </c:pt>
                <c:pt idx="99">
                  <c:v>-0.66620283683876813</c:v>
                </c:pt>
                <c:pt idx="100">
                  <c:v>-0.16988230266207779</c:v>
                </c:pt>
                <c:pt idx="101">
                  <c:v>-0.23242285169206381</c:v>
                </c:pt>
                <c:pt idx="102">
                  <c:v>-0.63800442387475209</c:v>
                </c:pt>
                <c:pt idx="103">
                  <c:v>-1.1344046163568824</c:v>
                </c:pt>
                <c:pt idx="104">
                  <c:v>0.28448883877945957</c:v>
                </c:pt>
                <c:pt idx="105">
                  <c:v>-0.75140266640455766</c:v>
                </c:pt>
                <c:pt idx="106">
                  <c:v>-0.19575647405185659</c:v>
                </c:pt>
                <c:pt idx="107">
                  <c:v>-0.72919221553543645</c:v>
                </c:pt>
                <c:pt idx="108">
                  <c:v>-0.6094763623057653</c:v>
                </c:pt>
                <c:pt idx="109">
                  <c:v>-0.90770224696426016</c:v>
                </c:pt>
                <c:pt idx="110">
                  <c:v>-0.63547494448699438</c:v>
                </c:pt>
                <c:pt idx="111">
                  <c:v>6.5787501222619837E-2</c:v>
                </c:pt>
                <c:pt idx="112">
                  <c:v>-0.6959395414825047</c:v>
                </c:pt>
                <c:pt idx="113">
                  <c:v>0.11774077429224322</c:v>
                </c:pt>
                <c:pt idx="114">
                  <c:v>-0.54169785154358918</c:v>
                </c:pt>
                <c:pt idx="115">
                  <c:v>-0.23151881289938597</c:v>
                </c:pt>
                <c:pt idx="116">
                  <c:v>-0.70143573921889413</c:v>
                </c:pt>
                <c:pt idx="117">
                  <c:v>-0.9009271027385316</c:v>
                </c:pt>
                <c:pt idx="118">
                  <c:v>-0.249120297970789</c:v>
                </c:pt>
                <c:pt idx="119">
                  <c:v>-0.48836311009400069</c:v>
                </c:pt>
                <c:pt idx="120">
                  <c:v>-0.22557770283681622</c:v>
                </c:pt>
                <c:pt idx="121">
                  <c:v>-0.51221949391005328</c:v>
                </c:pt>
                <c:pt idx="122">
                  <c:v>-1.0024406799777921</c:v>
                </c:pt>
                <c:pt idx="123">
                  <c:v>-0.15136326264082889</c:v>
                </c:pt>
                <c:pt idx="124">
                  <c:v>-0.59395279724958627</c:v>
                </c:pt>
                <c:pt idx="125">
                  <c:v>0.1676309801463314</c:v>
                </c:pt>
                <c:pt idx="126">
                  <c:v>-1.0535637843406622</c:v>
                </c:pt>
                <c:pt idx="127">
                  <c:v>-0.37079027328607705</c:v>
                </c:pt>
                <c:pt idx="128">
                  <c:v>8.5081710836546642E-2</c:v>
                </c:pt>
                <c:pt idx="129">
                  <c:v>-0.39136343186406064</c:v>
                </c:pt>
                <c:pt idx="130">
                  <c:v>-0.24371597154795333</c:v>
                </c:pt>
                <c:pt idx="131">
                  <c:v>7.1914457661856057E-2</c:v>
                </c:pt>
                <c:pt idx="132">
                  <c:v>-0.13103422673266282</c:v>
                </c:pt>
                <c:pt idx="133">
                  <c:v>-0.23190326321054447</c:v>
                </c:pt>
                <c:pt idx="134">
                  <c:v>-0.25445172799759752</c:v>
                </c:pt>
                <c:pt idx="135">
                  <c:v>-0.56326934470260759</c:v>
                </c:pt>
                <c:pt idx="136">
                  <c:v>0.10961489551228089</c:v>
                </c:pt>
                <c:pt idx="137">
                  <c:v>-0.1243067024081395</c:v>
                </c:pt>
                <c:pt idx="138">
                  <c:v>-5.3720523283427551E-2</c:v>
                </c:pt>
                <c:pt idx="139">
                  <c:v>-0.85723872914263299</c:v>
                </c:pt>
                <c:pt idx="140">
                  <c:v>-3.671203818809142E-2</c:v>
                </c:pt>
                <c:pt idx="141">
                  <c:v>-0.89875909949786914</c:v>
                </c:pt>
                <c:pt idx="142">
                  <c:v>6.7905792112397362E-2</c:v>
                </c:pt>
                <c:pt idx="143">
                  <c:v>-0.14221485518456817</c:v>
                </c:pt>
                <c:pt idx="144">
                  <c:v>-0.77447755454043432</c:v>
                </c:pt>
                <c:pt idx="145">
                  <c:v>7.970483105190658E-2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3C-43BB-9EC9-B412D4699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4301984"/>
        <c:axId val="1"/>
      </c:scatterChart>
      <c:valAx>
        <c:axId val="1164301984"/>
        <c:scaling>
          <c:orientation val="minMax"/>
          <c:max val="1.5"/>
          <c:min val="-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맑은 고딕"/>
                <a:ea typeface="맑은 고딕"/>
                <a:cs typeface="맑은 고딕"/>
              </a:defRPr>
            </a:pPr>
            <a:endParaRPr lang="ko-KR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6430198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altLang="ko-KR"/>
              <a:t>μ</a:t>
            </a:r>
            <a:r>
              <a:rPr lang="en-US" altLang="ko-KR"/>
              <a:t>Mz [T]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'Test results'!$S$16:$S$161</c:f>
              <c:numCache>
                <c:formatCode>0.0000</c:formatCode>
                <c:ptCount val="146"/>
                <c:pt idx="0">
                  <c:v>1.0795138448967925</c:v>
                </c:pt>
                <c:pt idx="1">
                  <c:v>1.0825568220278816</c:v>
                </c:pt>
                <c:pt idx="2">
                  <c:v>1.0811317894564045</c:v>
                </c:pt>
                <c:pt idx="3">
                  <c:v>1.0852565133284628</c:v>
                </c:pt>
                <c:pt idx="4">
                  <c:v>1.0833205674661435</c:v>
                </c:pt>
                <c:pt idx="5">
                  <c:v>1.0819096470984841</c:v>
                </c:pt>
                <c:pt idx="6">
                  <c:v>1.0845524431218712</c:v>
                </c:pt>
                <c:pt idx="7">
                  <c:v>1.0872396556353814</c:v>
                </c:pt>
                <c:pt idx="8">
                  <c:v>1.0768259702617951</c:v>
                </c:pt>
                <c:pt idx="9">
                  <c:v>1.0866873816558331</c:v>
                </c:pt>
                <c:pt idx="10">
                  <c:v>1.0884570367733173</c:v>
                </c:pt>
                <c:pt idx="11">
                  <c:v>1.0870409146494844</c:v>
                </c:pt>
                <c:pt idx="12">
                  <c:v>1.0870748755933624</c:v>
                </c:pt>
                <c:pt idx="13">
                  <c:v>1.0841377601114048</c:v>
                </c:pt>
                <c:pt idx="14">
                  <c:v>1.0869060004939224</c:v>
                </c:pt>
                <c:pt idx="15">
                  <c:v>1.07844468463883</c:v>
                </c:pt>
                <c:pt idx="16">
                  <c:v>1.0840105521256465</c:v>
                </c:pt>
                <c:pt idx="17">
                  <c:v>1.0864631712424777</c:v>
                </c:pt>
                <c:pt idx="18">
                  <c:v>1.0806705270198296</c:v>
                </c:pt>
                <c:pt idx="19">
                  <c:v>1.0808679852657259</c:v>
                </c:pt>
                <c:pt idx="20">
                  <c:v>1.0856306826026998</c:v>
                </c:pt>
                <c:pt idx="21">
                  <c:v>1.0845295526214658</c:v>
                </c:pt>
                <c:pt idx="22">
                  <c:v>1.081700953565969</c:v>
                </c:pt>
                <c:pt idx="23">
                  <c:v>1.0789112488857695</c:v>
                </c:pt>
                <c:pt idx="24">
                  <c:v>1.0897418594671249</c:v>
                </c:pt>
                <c:pt idx="25">
                  <c:v>1.0824253704011635</c:v>
                </c:pt>
                <c:pt idx="26">
                  <c:v>1.0861572860222304</c:v>
                </c:pt>
                <c:pt idx="27">
                  <c:v>1.0783033876247305</c:v>
                </c:pt>
                <c:pt idx="28">
                  <c:v>1.0828603115838564</c:v>
                </c:pt>
                <c:pt idx="29">
                  <c:v>1.0855674410039358</c:v>
                </c:pt>
                <c:pt idx="30">
                  <c:v>1.0850884084893924</c:v>
                </c:pt>
                <c:pt idx="31">
                  <c:v>1.0764528006998952</c:v>
                </c:pt>
                <c:pt idx="32">
                  <c:v>1.0785684919839211</c:v>
                </c:pt>
                <c:pt idx="33">
                  <c:v>1.0764321186329966</c:v>
                </c:pt>
                <c:pt idx="34">
                  <c:v>1.0815828501946829</c:v>
                </c:pt>
                <c:pt idx="35">
                  <c:v>1.0874326728014616</c:v>
                </c:pt>
                <c:pt idx="36">
                  <c:v>1.0826095784798428</c:v>
                </c:pt>
                <c:pt idx="37">
                  <c:v>1.0841034527171642</c:v>
                </c:pt>
                <c:pt idx="38">
                  <c:v>1.0867424339668919</c:v>
                </c:pt>
                <c:pt idx="39">
                  <c:v>1.0853032917517906</c:v>
                </c:pt>
                <c:pt idx="40">
                  <c:v>1.081060633538738</c:v>
                </c:pt>
                <c:pt idx="41">
                  <c:v>1.0833545777957858</c:v>
                </c:pt>
                <c:pt idx="42">
                  <c:v>1.083578760088449</c:v>
                </c:pt>
                <c:pt idx="43">
                  <c:v>1.0862020069024101</c:v>
                </c:pt>
                <c:pt idx="44">
                  <c:v>1.0860179167720045</c:v>
                </c:pt>
                <c:pt idx="45">
                  <c:v>1.0802508348817501</c:v>
                </c:pt>
                <c:pt idx="46">
                  <c:v>1.0780567250940498</c:v>
                </c:pt>
                <c:pt idx="47">
                  <c:v>1.0810916899144389</c:v>
                </c:pt>
                <c:pt idx="48">
                  <c:v>1.0894079089681215</c:v>
                </c:pt>
                <c:pt idx="49">
                  <c:v>1.0886935889771545</c:v>
                </c:pt>
                <c:pt idx="50">
                  <c:v>1.0753378387534025</c:v>
                </c:pt>
                <c:pt idx="51">
                  <c:v>1.0854473445532919</c:v>
                </c:pt>
                <c:pt idx="52">
                  <c:v>1.0871406560871317</c:v>
                </c:pt>
                <c:pt idx="53">
                  <c:v>1.0846591754901362</c:v>
                </c:pt>
                <c:pt idx="54">
                  <c:v>1.0808406258766081</c:v>
                </c:pt>
                <c:pt idx="55">
                  <c:v>1.0830844282356589</c:v>
                </c:pt>
                <c:pt idx="56">
                  <c:v>1.0881062604370368</c:v>
                </c:pt>
                <c:pt idx="57">
                  <c:v>1.0891581256782616</c:v>
                </c:pt>
                <c:pt idx="58">
                  <c:v>1.0867814075924151</c:v>
                </c:pt>
                <c:pt idx="59">
                  <c:v>1.0872429842012534</c:v>
                </c:pt>
                <c:pt idx="60">
                  <c:v>1.0865965054087083</c:v>
                </c:pt>
                <c:pt idx="61">
                  <c:v>1.0855388098328189</c:v>
                </c:pt>
                <c:pt idx="62">
                  <c:v>1.0852481064948272</c:v>
                </c:pt>
                <c:pt idx="63">
                  <c:v>1.0859465897495166</c:v>
                </c:pt>
                <c:pt idx="64">
                  <c:v>1.0855602273070679</c:v>
                </c:pt>
                <c:pt idx="65">
                  <c:v>1.0867369236054079</c:v>
                </c:pt>
                <c:pt idx="66">
                  <c:v>1.0869639781560683</c:v>
                </c:pt>
                <c:pt idx="67">
                  <c:v>1.0861894850951119</c:v>
                </c:pt>
                <c:pt idx="68">
                  <c:v>1.0863932375855951</c:v>
                </c:pt>
                <c:pt idx="69">
                  <c:v>1.0872153136479032</c:v>
                </c:pt>
                <c:pt idx="70">
                  <c:v>1.086845271609767</c:v>
                </c:pt>
                <c:pt idx="71">
                  <c:v>1.0910123309733015</c:v>
                </c:pt>
                <c:pt idx="72">
                  <c:v>1.0925369641438578</c:v>
                </c:pt>
                <c:pt idx="73">
                  <c:v>1.0821343611940748</c:v>
                </c:pt>
                <c:pt idx="74">
                  <c:v>1.0829605441094006</c:v>
                </c:pt>
                <c:pt idx="75">
                  <c:v>1.0865130020177884</c:v>
                </c:pt>
                <c:pt idx="76">
                  <c:v>1.0879348181434769</c:v>
                </c:pt>
                <c:pt idx="77">
                  <c:v>1.0815009809543203</c:v>
                </c:pt>
                <c:pt idx="78">
                  <c:v>1.0867240929001778</c:v>
                </c:pt>
                <c:pt idx="79">
                  <c:v>1.0893482013446574</c:v>
                </c:pt>
                <c:pt idx="80">
                  <c:v>1.0841409654833887</c:v>
                </c:pt>
                <c:pt idx="81">
                  <c:v>1.0889182395190409</c:v>
                </c:pt>
                <c:pt idx="82">
                  <c:v>1.0865402362838095</c:v>
                </c:pt>
                <c:pt idx="83">
                  <c:v>1.080866158581979</c:v>
                </c:pt>
                <c:pt idx="84">
                  <c:v>1.0876639586620773</c:v>
                </c:pt>
                <c:pt idx="85">
                  <c:v>1.0868383795038867</c:v>
                </c:pt>
                <c:pt idx="86">
                  <c:v>1.089674769692611</c:v>
                </c:pt>
                <c:pt idx="87">
                  <c:v>1.0833487422529393</c:v>
                </c:pt>
                <c:pt idx="88">
                  <c:v>1.0862946160989326</c:v>
                </c:pt>
                <c:pt idx="89">
                  <c:v>1.0841390756054499</c:v>
                </c:pt>
                <c:pt idx="90">
                  <c:v>1.0895231194117547</c:v>
                </c:pt>
                <c:pt idx="91">
                  <c:v>1.0905125789600492</c:v>
                </c:pt>
                <c:pt idx="92">
                  <c:v>1.0871530071900499</c:v>
                </c:pt>
                <c:pt idx="93">
                  <c:v>1.0871546214485499</c:v>
                </c:pt>
                <c:pt idx="94">
                  <c:v>1.0832879231486359</c:v>
                </c:pt>
                <c:pt idx="95">
                  <c:v>1.0895948369685797</c:v>
                </c:pt>
                <c:pt idx="96">
                  <c:v>1.0874061298095961</c:v>
                </c:pt>
                <c:pt idx="97">
                  <c:v>1.0880523172752028</c:v>
                </c:pt>
                <c:pt idx="98">
                  <c:v>1.0837786218257133</c:v>
                </c:pt>
                <c:pt idx="99">
                  <c:v>1.0807669051010793</c:v>
                </c:pt>
                <c:pt idx="100">
                  <c:v>1.0875316582489303</c:v>
                </c:pt>
                <c:pt idx="101">
                  <c:v>1.0831123509349179</c:v>
                </c:pt>
                <c:pt idx="102">
                  <c:v>1.0879358346299008</c:v>
                </c:pt>
                <c:pt idx="103">
                  <c:v>1.060818694081225</c:v>
                </c:pt>
                <c:pt idx="104">
                  <c:v>1.0664642555379829</c:v>
                </c:pt>
                <c:pt idx="105">
                  <c:v>1.0671262073563266</c:v>
                </c:pt>
                <c:pt idx="106">
                  <c:v>1.0720409910644653</c:v>
                </c:pt>
                <c:pt idx="107">
                  <c:v>1.0515799203932938</c:v>
                </c:pt>
                <c:pt idx="108">
                  <c:v>1.0649722763092935</c:v>
                </c:pt>
                <c:pt idx="109">
                  <c:v>1.0672537153336417</c:v>
                </c:pt>
                <c:pt idx="110">
                  <c:v>1.0632818679711273</c:v>
                </c:pt>
                <c:pt idx="111">
                  <c:v>1.0703834096340732</c:v>
                </c:pt>
                <c:pt idx="112">
                  <c:v>1.067251188294885</c:v>
                </c:pt>
                <c:pt idx="113">
                  <c:v>1.0721251323034446</c:v>
                </c:pt>
                <c:pt idx="114">
                  <c:v>1.0679694631442209</c:v>
                </c:pt>
                <c:pt idx="115">
                  <c:v>1.0637910513084021</c:v>
                </c:pt>
                <c:pt idx="116">
                  <c:v>1.0569879909543407</c:v>
                </c:pt>
                <c:pt idx="117">
                  <c:v>1.0607152538048303</c:v>
                </c:pt>
                <c:pt idx="118">
                  <c:v>1.0663227228517465</c:v>
                </c:pt>
                <c:pt idx="119">
                  <c:v>1.0636855944462902</c:v>
                </c:pt>
                <c:pt idx="120">
                  <c:v>1.067781026909554</c:v>
                </c:pt>
                <c:pt idx="121">
                  <c:v>1.0605010322399053</c:v>
                </c:pt>
                <c:pt idx="122">
                  <c:v>1.0652423223102985</c:v>
                </c:pt>
                <c:pt idx="123">
                  <c:v>1.065023613458224</c:v>
                </c:pt>
                <c:pt idx="124">
                  <c:v>1.0695357168467488</c:v>
                </c:pt>
                <c:pt idx="125">
                  <c:v>1.0635688670647745</c:v>
                </c:pt>
                <c:pt idx="126">
                  <c:v>1.0664887090696504</c:v>
                </c:pt>
                <c:pt idx="127">
                  <c:v>1.0700373454209031</c:v>
                </c:pt>
                <c:pt idx="128">
                  <c:v>1.0698749066451692</c:v>
                </c:pt>
                <c:pt idx="129">
                  <c:v>1.0673428361513571</c:v>
                </c:pt>
                <c:pt idx="130">
                  <c:v>1.0667344465238915</c:v>
                </c:pt>
                <c:pt idx="131">
                  <c:v>1.0679033960343205</c:v>
                </c:pt>
                <c:pt idx="132">
                  <c:v>1.0642871583906757</c:v>
                </c:pt>
                <c:pt idx="133">
                  <c:v>1.0654957701346013</c:v>
                </c:pt>
                <c:pt idx="134">
                  <c:v>1.0657740559200248</c:v>
                </c:pt>
                <c:pt idx="135">
                  <c:v>1.0648083240250283</c:v>
                </c:pt>
                <c:pt idx="136">
                  <c:v>1.067413394052745</c:v>
                </c:pt>
                <c:pt idx="137">
                  <c:v>1.0645367748556727</c:v>
                </c:pt>
                <c:pt idx="138">
                  <c:v>1.068465962304618</c:v>
                </c:pt>
                <c:pt idx="139">
                  <c:v>1.0586376802807602</c:v>
                </c:pt>
                <c:pt idx="140">
                  <c:v>1.0660765222877686</c:v>
                </c:pt>
                <c:pt idx="141">
                  <c:v>1.0641592631839585</c:v>
                </c:pt>
                <c:pt idx="142">
                  <c:v>1.0650038328245945</c:v>
                </c:pt>
                <c:pt idx="143">
                  <c:v>1.0648738938283702</c:v>
                </c:pt>
                <c:pt idx="144">
                  <c:v>1.0670499702955725</c:v>
                </c:pt>
                <c:pt idx="145">
                  <c:v>1.0650294788156867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5A-4F6C-BA76-DF8ECA04F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7095696"/>
        <c:axId val="1877089456"/>
      </c:scatterChart>
      <c:valAx>
        <c:axId val="1877095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77089456"/>
        <c:crosses val="autoZero"/>
        <c:crossBetween val="midCat"/>
      </c:valAx>
      <c:valAx>
        <c:axId val="187708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77095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/>
              <a:t>By [z]</a:t>
            </a:r>
            <a:endParaRPr lang="ko-KR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zsp=5'!$C$2:$C$2252</c:f>
              <c:numCache>
                <c:formatCode>0.0000E+00</c:formatCode>
                <c:ptCount val="2251"/>
                <c:pt idx="0">
                  <c:v>7.2217549999999998E-3</c:v>
                </c:pt>
                <c:pt idx="1">
                  <c:v>7.4228870000000004E-3</c:v>
                </c:pt>
                <c:pt idx="2">
                  <c:v>7.6972840000000004E-3</c:v>
                </c:pt>
                <c:pt idx="3">
                  <c:v>8.0833139999999994E-3</c:v>
                </c:pt>
                <c:pt idx="4">
                  <c:v>8.4693430000000007E-3</c:v>
                </c:pt>
                <c:pt idx="5">
                  <c:v>8.8553720000000002E-3</c:v>
                </c:pt>
                <c:pt idx="6">
                  <c:v>9.2414009999999998E-3</c:v>
                </c:pt>
                <c:pt idx="7">
                  <c:v>9.6274299999999993E-3</c:v>
                </c:pt>
                <c:pt idx="8">
                  <c:v>1.001346E-2</c:v>
                </c:pt>
                <c:pt idx="9">
                  <c:v>1.0399490000000001E-2</c:v>
                </c:pt>
                <c:pt idx="10">
                  <c:v>1.078552E-2</c:v>
                </c:pt>
                <c:pt idx="11">
                  <c:v>1.1171550000000001E-2</c:v>
                </c:pt>
                <c:pt idx="12">
                  <c:v>1.155758E-2</c:v>
                </c:pt>
                <c:pt idx="13">
                  <c:v>1.194361E-2</c:v>
                </c:pt>
                <c:pt idx="14">
                  <c:v>1.2329629999999999E-2</c:v>
                </c:pt>
                <c:pt idx="15">
                  <c:v>1.271566E-2</c:v>
                </c:pt>
                <c:pt idx="16">
                  <c:v>1.3101689999999999E-2</c:v>
                </c:pt>
                <c:pt idx="17">
                  <c:v>1.348772E-2</c:v>
                </c:pt>
                <c:pt idx="18">
                  <c:v>1.3873750000000001E-2</c:v>
                </c:pt>
                <c:pt idx="19">
                  <c:v>1.453253E-2</c:v>
                </c:pt>
                <c:pt idx="20">
                  <c:v>1.525109E-2</c:v>
                </c:pt>
                <c:pt idx="21">
                  <c:v>1.596964E-2</c:v>
                </c:pt>
                <c:pt idx="22">
                  <c:v>1.66882E-2</c:v>
                </c:pt>
                <c:pt idx="23">
                  <c:v>1.7406749999999999E-2</c:v>
                </c:pt>
                <c:pt idx="24">
                  <c:v>1.81253E-2</c:v>
                </c:pt>
                <c:pt idx="25">
                  <c:v>1.884386E-2</c:v>
                </c:pt>
                <c:pt idx="26">
                  <c:v>1.9562409999999999E-2</c:v>
                </c:pt>
                <c:pt idx="27">
                  <c:v>2.0280969999999999E-2</c:v>
                </c:pt>
                <c:pt idx="28">
                  <c:v>2.0999520000000001E-2</c:v>
                </c:pt>
                <c:pt idx="29">
                  <c:v>2.1718080000000001E-2</c:v>
                </c:pt>
                <c:pt idx="30">
                  <c:v>2.2436629999999999E-2</c:v>
                </c:pt>
                <c:pt idx="31">
                  <c:v>2.3155180000000001E-2</c:v>
                </c:pt>
                <c:pt idx="32">
                  <c:v>2.3873740000000001E-2</c:v>
                </c:pt>
                <c:pt idx="33">
                  <c:v>2.461812E-2</c:v>
                </c:pt>
                <c:pt idx="34">
                  <c:v>2.5918739999999999E-2</c:v>
                </c:pt>
                <c:pt idx="35">
                  <c:v>2.721937E-2</c:v>
                </c:pt>
                <c:pt idx="36">
                  <c:v>2.852E-2</c:v>
                </c:pt>
                <c:pt idx="37">
                  <c:v>2.9820630000000001E-2</c:v>
                </c:pt>
                <c:pt idx="38">
                  <c:v>3.112125E-2</c:v>
                </c:pt>
                <c:pt idx="39">
                  <c:v>3.242188E-2</c:v>
                </c:pt>
                <c:pt idx="40">
                  <c:v>3.3722509999999997E-2</c:v>
                </c:pt>
                <c:pt idx="41">
                  <c:v>3.5023140000000001E-2</c:v>
                </c:pt>
                <c:pt idx="42">
                  <c:v>3.6323759999999997E-2</c:v>
                </c:pt>
                <c:pt idx="43">
                  <c:v>3.7624390000000001E-2</c:v>
                </c:pt>
                <c:pt idx="44">
                  <c:v>3.8925019999999998E-2</c:v>
                </c:pt>
                <c:pt idx="45">
                  <c:v>4.0225650000000002E-2</c:v>
                </c:pt>
                <c:pt idx="46">
                  <c:v>4.1526269999999997E-2</c:v>
                </c:pt>
                <c:pt idx="47">
                  <c:v>4.3701589999999998E-2</c:v>
                </c:pt>
                <c:pt idx="48">
                  <c:v>4.6004009999999998E-2</c:v>
                </c:pt>
                <c:pt idx="49">
                  <c:v>4.8306429999999997E-2</c:v>
                </c:pt>
                <c:pt idx="50">
                  <c:v>5.0608859999999999E-2</c:v>
                </c:pt>
                <c:pt idx="51">
                  <c:v>5.2911279999999998E-2</c:v>
                </c:pt>
                <c:pt idx="52">
                  <c:v>5.5213709999999999E-2</c:v>
                </c:pt>
                <c:pt idx="53">
                  <c:v>5.7516129999999999E-2</c:v>
                </c:pt>
                <c:pt idx="54">
                  <c:v>5.981856E-2</c:v>
                </c:pt>
                <c:pt idx="55">
                  <c:v>6.2120979999999999E-2</c:v>
                </c:pt>
                <c:pt idx="56">
                  <c:v>6.442341E-2</c:v>
                </c:pt>
                <c:pt idx="57">
                  <c:v>6.672583E-2</c:v>
                </c:pt>
                <c:pt idx="58">
                  <c:v>6.925655E-2</c:v>
                </c:pt>
                <c:pt idx="59">
                  <c:v>7.3285400000000001E-2</c:v>
                </c:pt>
                <c:pt idx="60">
                  <c:v>7.7314259999999996E-2</c:v>
                </c:pt>
                <c:pt idx="61">
                  <c:v>8.1343109999999996E-2</c:v>
                </c:pt>
                <c:pt idx="62">
                  <c:v>8.5371959999999997E-2</c:v>
                </c:pt>
                <c:pt idx="63">
                  <c:v>8.9400809999999997E-2</c:v>
                </c:pt>
                <c:pt idx="64">
                  <c:v>9.3429659999999998E-2</c:v>
                </c:pt>
                <c:pt idx="65">
                  <c:v>9.7458509999999998E-2</c:v>
                </c:pt>
                <c:pt idx="66">
                  <c:v>0.10148740000000001</c:v>
                </c:pt>
                <c:pt idx="67">
                  <c:v>0.1055162</c:v>
                </c:pt>
                <c:pt idx="68">
                  <c:v>0.10954510000000001</c:v>
                </c:pt>
                <c:pt idx="69">
                  <c:v>0.1155812</c:v>
                </c:pt>
                <c:pt idx="70">
                  <c:v>0.1226223</c:v>
                </c:pt>
                <c:pt idx="71">
                  <c:v>0.12966330000000001</c:v>
                </c:pt>
                <c:pt idx="72">
                  <c:v>0.1367043</c:v>
                </c:pt>
                <c:pt idx="73">
                  <c:v>0.1437454</c:v>
                </c:pt>
                <c:pt idx="74">
                  <c:v>0.15078639999999999</c:v>
                </c:pt>
                <c:pt idx="75">
                  <c:v>0.15782750000000001</c:v>
                </c:pt>
                <c:pt idx="76">
                  <c:v>0.1648685</c:v>
                </c:pt>
                <c:pt idx="77">
                  <c:v>0.1719096</c:v>
                </c:pt>
                <c:pt idx="78">
                  <c:v>0.18085010000000001</c:v>
                </c:pt>
                <c:pt idx="79">
                  <c:v>0.19352559999999999</c:v>
                </c:pt>
                <c:pt idx="80">
                  <c:v>0.2062011</c:v>
                </c:pt>
                <c:pt idx="81">
                  <c:v>0.2188766</c:v>
                </c:pt>
                <c:pt idx="82">
                  <c:v>0.23155220000000001</c:v>
                </c:pt>
                <c:pt idx="83">
                  <c:v>0.24422769999999999</c:v>
                </c:pt>
                <c:pt idx="84">
                  <c:v>0.2569032</c:v>
                </c:pt>
                <c:pt idx="85">
                  <c:v>0.2695787</c:v>
                </c:pt>
                <c:pt idx="86">
                  <c:v>0.28243370000000001</c:v>
                </c:pt>
                <c:pt idx="87">
                  <c:v>0.3036587</c:v>
                </c:pt>
                <c:pt idx="88">
                  <c:v>0.3248838</c:v>
                </c:pt>
                <c:pt idx="89">
                  <c:v>0.34610879999999999</c:v>
                </c:pt>
                <c:pt idx="90">
                  <c:v>0.36733389999999999</c:v>
                </c:pt>
                <c:pt idx="91">
                  <c:v>0.38855889999999998</c:v>
                </c:pt>
                <c:pt idx="92">
                  <c:v>0.40978399999999998</c:v>
                </c:pt>
                <c:pt idx="93">
                  <c:v>0.43100899999999998</c:v>
                </c:pt>
                <c:pt idx="94">
                  <c:v>0.45405089999999998</c:v>
                </c:pt>
                <c:pt idx="95">
                  <c:v>0.47826429999999998</c:v>
                </c:pt>
                <c:pt idx="96">
                  <c:v>0.50247759999999997</c:v>
                </c:pt>
                <c:pt idx="97">
                  <c:v>0.52669100000000002</c:v>
                </c:pt>
                <c:pt idx="98">
                  <c:v>0.55090430000000001</c:v>
                </c:pt>
                <c:pt idx="99">
                  <c:v>0.57511769999999995</c:v>
                </c:pt>
                <c:pt idx="100">
                  <c:v>0.59933110000000001</c:v>
                </c:pt>
                <c:pt idx="101">
                  <c:v>0.61808439999999998</c:v>
                </c:pt>
                <c:pt idx="102">
                  <c:v>0.6368376</c:v>
                </c:pt>
                <c:pt idx="103">
                  <c:v>0.65139789999999997</c:v>
                </c:pt>
                <c:pt idx="104">
                  <c:v>0.66581349999999995</c:v>
                </c:pt>
                <c:pt idx="105">
                  <c:v>0.6763962</c:v>
                </c:pt>
                <c:pt idx="106">
                  <c:v>0.68670509999999996</c:v>
                </c:pt>
                <c:pt idx="107">
                  <c:v>0.69260619999999995</c:v>
                </c:pt>
                <c:pt idx="108">
                  <c:v>0.69801760000000002</c:v>
                </c:pt>
                <c:pt idx="109">
                  <c:v>0.70342899999999997</c:v>
                </c:pt>
                <c:pt idx="110">
                  <c:v>0.70884040000000004</c:v>
                </c:pt>
                <c:pt idx="111">
                  <c:v>0.71297140000000003</c:v>
                </c:pt>
                <c:pt idx="112">
                  <c:v>0.71469709999999997</c:v>
                </c:pt>
                <c:pt idx="113">
                  <c:v>0.71642289999999997</c:v>
                </c:pt>
                <c:pt idx="114">
                  <c:v>0.71814860000000003</c:v>
                </c:pt>
                <c:pt idx="115">
                  <c:v>0.71987440000000003</c:v>
                </c:pt>
                <c:pt idx="116">
                  <c:v>0.72120519999999999</c:v>
                </c:pt>
                <c:pt idx="117">
                  <c:v>0.72164399999999995</c:v>
                </c:pt>
                <c:pt idx="118">
                  <c:v>0.72208280000000002</c:v>
                </c:pt>
                <c:pt idx="119">
                  <c:v>0.72252170000000004</c:v>
                </c:pt>
                <c:pt idx="120">
                  <c:v>0.72296050000000001</c:v>
                </c:pt>
                <c:pt idx="121">
                  <c:v>0.72339929999999997</c:v>
                </c:pt>
                <c:pt idx="122">
                  <c:v>0.72360150000000001</c:v>
                </c:pt>
                <c:pt idx="123">
                  <c:v>0.72371450000000004</c:v>
                </c:pt>
                <c:pt idx="124">
                  <c:v>0.72382749999999996</c:v>
                </c:pt>
                <c:pt idx="125">
                  <c:v>0.72394049999999999</c:v>
                </c:pt>
                <c:pt idx="126">
                  <c:v>0.72405350000000002</c:v>
                </c:pt>
                <c:pt idx="127">
                  <c:v>0.72416639999999999</c:v>
                </c:pt>
                <c:pt idx="128">
                  <c:v>0.72424080000000002</c:v>
                </c:pt>
                <c:pt idx="129">
                  <c:v>0.72428329999999996</c:v>
                </c:pt>
                <c:pt idx="130">
                  <c:v>0.72432569999999996</c:v>
                </c:pt>
                <c:pt idx="131">
                  <c:v>0.72436809999999996</c:v>
                </c:pt>
                <c:pt idx="132">
                  <c:v>0.72441060000000002</c:v>
                </c:pt>
                <c:pt idx="133">
                  <c:v>0.72445300000000001</c:v>
                </c:pt>
                <c:pt idx="134">
                  <c:v>0.72449549999999996</c:v>
                </c:pt>
                <c:pt idx="135">
                  <c:v>0.724526</c:v>
                </c:pt>
                <c:pt idx="136">
                  <c:v>0.72455159999999996</c:v>
                </c:pt>
                <c:pt idx="137">
                  <c:v>0.72457720000000003</c:v>
                </c:pt>
                <c:pt idx="138">
                  <c:v>0.72460270000000004</c:v>
                </c:pt>
                <c:pt idx="139">
                  <c:v>0.7246283</c:v>
                </c:pt>
                <c:pt idx="140">
                  <c:v>0.72465389999999996</c:v>
                </c:pt>
                <c:pt idx="141">
                  <c:v>0.72467950000000003</c:v>
                </c:pt>
                <c:pt idx="142">
                  <c:v>0.72470409999999996</c:v>
                </c:pt>
                <c:pt idx="143">
                  <c:v>0.72472179999999997</c:v>
                </c:pt>
                <c:pt idx="144">
                  <c:v>0.72473960000000004</c:v>
                </c:pt>
                <c:pt idx="145">
                  <c:v>0.7247574</c:v>
                </c:pt>
                <c:pt idx="146">
                  <c:v>0.72477519999999995</c:v>
                </c:pt>
                <c:pt idx="147">
                  <c:v>0.72479300000000002</c:v>
                </c:pt>
                <c:pt idx="148">
                  <c:v>0.72481079999999998</c:v>
                </c:pt>
                <c:pt idx="149">
                  <c:v>0.72482860000000005</c:v>
                </c:pt>
                <c:pt idx="150">
                  <c:v>0.7248464</c:v>
                </c:pt>
                <c:pt idx="151">
                  <c:v>0.72485900000000003</c:v>
                </c:pt>
                <c:pt idx="152">
                  <c:v>0.72486989999999996</c:v>
                </c:pt>
                <c:pt idx="153">
                  <c:v>0.72488079999999999</c:v>
                </c:pt>
                <c:pt idx="154">
                  <c:v>0.72489170000000003</c:v>
                </c:pt>
                <c:pt idx="155">
                  <c:v>0.72490259999999995</c:v>
                </c:pt>
                <c:pt idx="156">
                  <c:v>0.72491349999999999</c:v>
                </c:pt>
                <c:pt idx="157">
                  <c:v>0.72492429999999997</c:v>
                </c:pt>
                <c:pt idx="158">
                  <c:v>0.7249352</c:v>
                </c:pt>
                <c:pt idx="159">
                  <c:v>0.72494610000000004</c:v>
                </c:pt>
                <c:pt idx="160">
                  <c:v>0.72495370000000003</c:v>
                </c:pt>
                <c:pt idx="161">
                  <c:v>0.72495730000000003</c:v>
                </c:pt>
                <c:pt idx="162">
                  <c:v>0.72496090000000002</c:v>
                </c:pt>
                <c:pt idx="163">
                  <c:v>0.72496459999999996</c:v>
                </c:pt>
                <c:pt idx="164">
                  <c:v>0.72496819999999995</c:v>
                </c:pt>
                <c:pt idx="165">
                  <c:v>0.7249719</c:v>
                </c:pt>
                <c:pt idx="166">
                  <c:v>0.72497549999999999</c:v>
                </c:pt>
                <c:pt idx="167">
                  <c:v>0.72497920000000005</c:v>
                </c:pt>
                <c:pt idx="168">
                  <c:v>0.72498280000000004</c:v>
                </c:pt>
                <c:pt idx="169">
                  <c:v>0.72498640000000003</c:v>
                </c:pt>
                <c:pt idx="170">
                  <c:v>0.72498859999999998</c:v>
                </c:pt>
                <c:pt idx="171">
                  <c:v>0.72498419999999997</c:v>
                </c:pt>
                <c:pt idx="172">
                  <c:v>0.72497979999999995</c:v>
                </c:pt>
                <c:pt idx="173">
                  <c:v>0.72497540000000005</c:v>
                </c:pt>
                <c:pt idx="174">
                  <c:v>0.72497100000000003</c:v>
                </c:pt>
                <c:pt idx="175">
                  <c:v>0.72496660000000002</c:v>
                </c:pt>
                <c:pt idx="176">
                  <c:v>0.7249622</c:v>
                </c:pt>
                <c:pt idx="177">
                  <c:v>0.72495779999999999</c:v>
                </c:pt>
                <c:pt idx="178">
                  <c:v>0.72495339999999997</c:v>
                </c:pt>
                <c:pt idx="179">
                  <c:v>0.72494899999999995</c:v>
                </c:pt>
                <c:pt idx="180">
                  <c:v>0.72494460000000005</c:v>
                </c:pt>
                <c:pt idx="181">
                  <c:v>0.72494020000000003</c:v>
                </c:pt>
                <c:pt idx="182">
                  <c:v>0.72492860000000003</c:v>
                </c:pt>
                <c:pt idx="183">
                  <c:v>0.72491519999999998</c:v>
                </c:pt>
                <c:pt idx="184">
                  <c:v>0.72490180000000004</c:v>
                </c:pt>
                <c:pt idx="185">
                  <c:v>0.72488839999999999</c:v>
                </c:pt>
                <c:pt idx="186">
                  <c:v>0.72487509999999999</c:v>
                </c:pt>
                <c:pt idx="187">
                  <c:v>0.72486170000000005</c:v>
                </c:pt>
                <c:pt idx="188">
                  <c:v>0.7248483</c:v>
                </c:pt>
                <c:pt idx="189">
                  <c:v>0.72483489999999995</c:v>
                </c:pt>
                <c:pt idx="190">
                  <c:v>0.72482150000000001</c:v>
                </c:pt>
                <c:pt idx="191">
                  <c:v>0.72480820000000001</c:v>
                </c:pt>
                <c:pt idx="192">
                  <c:v>0.72479479999999996</c:v>
                </c:pt>
                <c:pt idx="193">
                  <c:v>0.72477740000000002</c:v>
                </c:pt>
                <c:pt idx="194">
                  <c:v>0.72475449999999997</c:v>
                </c:pt>
                <c:pt idx="195">
                  <c:v>0.72473160000000003</c:v>
                </c:pt>
                <c:pt idx="196">
                  <c:v>0.72470869999999998</c:v>
                </c:pt>
                <c:pt idx="197">
                  <c:v>0.72468569999999999</c:v>
                </c:pt>
                <c:pt idx="198">
                  <c:v>0.72466280000000005</c:v>
                </c:pt>
                <c:pt idx="199">
                  <c:v>0.7246399</c:v>
                </c:pt>
                <c:pt idx="200">
                  <c:v>0.72461699999999996</c:v>
                </c:pt>
                <c:pt idx="201">
                  <c:v>0.72459410000000002</c:v>
                </c:pt>
                <c:pt idx="202">
                  <c:v>0.72457119999999997</c:v>
                </c:pt>
                <c:pt idx="203">
                  <c:v>0.72454689999999999</c:v>
                </c:pt>
                <c:pt idx="204">
                  <c:v>0.72451430000000006</c:v>
                </c:pt>
                <c:pt idx="205">
                  <c:v>0.72448170000000001</c:v>
                </c:pt>
                <c:pt idx="206">
                  <c:v>0.72444909999999996</c:v>
                </c:pt>
                <c:pt idx="207">
                  <c:v>0.72441650000000002</c:v>
                </c:pt>
                <c:pt idx="208">
                  <c:v>0.72438389999999997</c:v>
                </c:pt>
                <c:pt idx="209">
                  <c:v>0.72435130000000003</c:v>
                </c:pt>
                <c:pt idx="210">
                  <c:v>0.72431869999999998</c:v>
                </c:pt>
                <c:pt idx="211">
                  <c:v>0.72428610000000004</c:v>
                </c:pt>
                <c:pt idx="212">
                  <c:v>0.72425349999999999</c:v>
                </c:pt>
                <c:pt idx="213">
                  <c:v>0.72421259999999998</c:v>
                </c:pt>
                <c:pt idx="214">
                  <c:v>0.72417030000000004</c:v>
                </c:pt>
                <c:pt idx="215">
                  <c:v>0.72412810000000005</c:v>
                </c:pt>
                <c:pt idx="216">
                  <c:v>0.7240858</c:v>
                </c:pt>
                <c:pt idx="217">
                  <c:v>0.72404349999999995</c:v>
                </c:pt>
                <c:pt idx="218">
                  <c:v>0.72400129999999996</c:v>
                </c:pt>
                <c:pt idx="219">
                  <c:v>0.72395900000000002</c:v>
                </c:pt>
                <c:pt idx="220">
                  <c:v>0.72391669999999997</c:v>
                </c:pt>
                <c:pt idx="221">
                  <c:v>0.72386969999999995</c:v>
                </c:pt>
                <c:pt idx="222">
                  <c:v>0.72381720000000005</c:v>
                </c:pt>
                <c:pt idx="223">
                  <c:v>0.72376479999999999</c:v>
                </c:pt>
                <c:pt idx="224">
                  <c:v>0.72371229999999998</c:v>
                </c:pt>
                <c:pt idx="225">
                  <c:v>0.72365990000000002</c:v>
                </c:pt>
                <c:pt idx="226">
                  <c:v>0.72360740000000001</c:v>
                </c:pt>
                <c:pt idx="227">
                  <c:v>0.72355499999999995</c:v>
                </c:pt>
                <c:pt idx="228">
                  <c:v>0.72350250000000005</c:v>
                </c:pt>
                <c:pt idx="229">
                  <c:v>0.72343449999999998</c:v>
                </c:pt>
                <c:pt idx="230">
                  <c:v>0.72336469999999997</c:v>
                </c:pt>
                <c:pt idx="231">
                  <c:v>0.72329480000000002</c:v>
                </c:pt>
                <c:pt idx="232">
                  <c:v>0.72322500000000001</c:v>
                </c:pt>
                <c:pt idx="233">
                  <c:v>0.72315510000000005</c:v>
                </c:pt>
                <c:pt idx="234">
                  <c:v>0.72308519999999998</c:v>
                </c:pt>
                <c:pt idx="235">
                  <c:v>0.72301199999999999</c:v>
                </c:pt>
                <c:pt idx="236">
                  <c:v>0.7228772</c:v>
                </c:pt>
                <c:pt idx="237">
                  <c:v>0.72274240000000001</c:v>
                </c:pt>
                <c:pt idx="238">
                  <c:v>0.72260760000000002</c:v>
                </c:pt>
                <c:pt idx="239">
                  <c:v>0.72247280000000003</c:v>
                </c:pt>
                <c:pt idx="240">
                  <c:v>0.72233800000000004</c:v>
                </c:pt>
                <c:pt idx="241">
                  <c:v>0.72220320000000005</c:v>
                </c:pt>
                <c:pt idx="242">
                  <c:v>0.72180960000000005</c:v>
                </c:pt>
                <c:pt idx="243">
                  <c:v>0.72137859999999998</c:v>
                </c:pt>
                <c:pt idx="244">
                  <c:v>0.72094749999999996</c:v>
                </c:pt>
                <c:pt idx="245">
                  <c:v>0.7205165</c:v>
                </c:pt>
                <c:pt idx="246">
                  <c:v>0.72008550000000004</c:v>
                </c:pt>
                <c:pt idx="247">
                  <c:v>0.71930970000000005</c:v>
                </c:pt>
                <c:pt idx="248">
                  <c:v>0.71770250000000002</c:v>
                </c:pt>
                <c:pt idx="249">
                  <c:v>0.71609529999999999</c:v>
                </c:pt>
                <c:pt idx="250">
                  <c:v>0.71448800000000001</c:v>
                </c:pt>
                <c:pt idx="251">
                  <c:v>0.71288079999999998</c:v>
                </c:pt>
                <c:pt idx="252">
                  <c:v>0.71043719999999999</c:v>
                </c:pt>
                <c:pt idx="253">
                  <c:v>0.70551900000000001</c:v>
                </c:pt>
                <c:pt idx="254">
                  <c:v>0.70060080000000002</c:v>
                </c:pt>
                <c:pt idx="255">
                  <c:v>0.69568260000000004</c:v>
                </c:pt>
                <c:pt idx="256">
                  <c:v>0.69076439999999995</c:v>
                </c:pt>
                <c:pt idx="257">
                  <c:v>0.68290620000000002</c:v>
                </c:pt>
                <c:pt idx="258">
                  <c:v>0.6737879</c:v>
                </c:pt>
                <c:pt idx="259">
                  <c:v>0.66254959999999996</c:v>
                </c:pt>
                <c:pt idx="260">
                  <c:v>0.65025120000000003</c:v>
                </c:pt>
                <c:pt idx="261">
                  <c:v>0.63618359999999996</c:v>
                </c:pt>
                <c:pt idx="262">
                  <c:v>0.62109179999999997</c:v>
                </c:pt>
                <c:pt idx="263">
                  <c:v>0.60509029999999997</c:v>
                </c:pt>
                <c:pt idx="264">
                  <c:v>0.58848250000000002</c:v>
                </c:pt>
                <c:pt idx="265">
                  <c:v>0.5717913</c:v>
                </c:pt>
                <c:pt idx="266">
                  <c:v>0.55540109999999998</c:v>
                </c:pt>
                <c:pt idx="267">
                  <c:v>0.53985479999999997</c:v>
                </c:pt>
                <c:pt idx="268">
                  <c:v>0.52572770000000002</c:v>
                </c:pt>
                <c:pt idx="269">
                  <c:v>0.51254670000000002</c:v>
                </c:pt>
                <c:pt idx="270">
                  <c:v>0.50114910000000001</c:v>
                </c:pt>
                <c:pt idx="271">
                  <c:v>0.49111519999999997</c:v>
                </c:pt>
                <c:pt idx="272">
                  <c:v>0.48267910000000003</c:v>
                </c:pt>
                <c:pt idx="273">
                  <c:v>0.47564089999999998</c:v>
                </c:pt>
                <c:pt idx="274">
                  <c:v>0.47036210000000001</c:v>
                </c:pt>
                <c:pt idx="275">
                  <c:v>0.4668426</c:v>
                </c:pt>
                <c:pt idx="276">
                  <c:v>0.46332309999999999</c:v>
                </c:pt>
                <c:pt idx="277">
                  <c:v>0.45980369999999998</c:v>
                </c:pt>
                <c:pt idx="278">
                  <c:v>0.45628419999999997</c:v>
                </c:pt>
                <c:pt idx="279">
                  <c:v>0.45478180000000001</c:v>
                </c:pt>
                <c:pt idx="280">
                  <c:v>0.45374160000000002</c:v>
                </c:pt>
                <c:pt idx="281">
                  <c:v>0.45270149999999998</c:v>
                </c:pt>
                <c:pt idx="282">
                  <c:v>0.45166129999999999</c:v>
                </c:pt>
                <c:pt idx="283">
                  <c:v>0.4506211</c:v>
                </c:pt>
                <c:pt idx="284">
                  <c:v>0.45017370000000001</c:v>
                </c:pt>
                <c:pt idx="285">
                  <c:v>0.44991829999999999</c:v>
                </c:pt>
                <c:pt idx="286">
                  <c:v>0.44966289999999998</c:v>
                </c:pt>
                <c:pt idx="287">
                  <c:v>0.44940750000000002</c:v>
                </c:pt>
                <c:pt idx="288">
                  <c:v>0.4491521</c:v>
                </c:pt>
                <c:pt idx="289">
                  <c:v>0.44895239999999997</c:v>
                </c:pt>
                <c:pt idx="290">
                  <c:v>0.4488857</c:v>
                </c:pt>
                <c:pt idx="291">
                  <c:v>0.44881900000000002</c:v>
                </c:pt>
                <c:pt idx="292">
                  <c:v>0.44875229999999999</c:v>
                </c:pt>
                <c:pt idx="293">
                  <c:v>0.44868560000000002</c:v>
                </c:pt>
                <c:pt idx="294">
                  <c:v>0.44861879999999998</c:v>
                </c:pt>
                <c:pt idx="295">
                  <c:v>0.44856780000000002</c:v>
                </c:pt>
                <c:pt idx="296">
                  <c:v>0.4485402</c:v>
                </c:pt>
                <c:pt idx="297">
                  <c:v>0.44851249999999998</c:v>
                </c:pt>
                <c:pt idx="298">
                  <c:v>0.44848480000000002</c:v>
                </c:pt>
                <c:pt idx="299">
                  <c:v>0.4484571</c:v>
                </c:pt>
                <c:pt idx="300">
                  <c:v>0.44842939999999998</c:v>
                </c:pt>
                <c:pt idx="301">
                  <c:v>0.44840200000000002</c:v>
                </c:pt>
                <c:pt idx="302">
                  <c:v>0.44838129999999998</c:v>
                </c:pt>
                <c:pt idx="303">
                  <c:v>0.4483606</c:v>
                </c:pt>
                <c:pt idx="304">
                  <c:v>0.44834000000000002</c:v>
                </c:pt>
                <c:pt idx="305">
                  <c:v>0.44831929999999998</c:v>
                </c:pt>
                <c:pt idx="306">
                  <c:v>0.44829859999999999</c:v>
                </c:pt>
                <c:pt idx="307">
                  <c:v>0.44827790000000001</c:v>
                </c:pt>
                <c:pt idx="308">
                  <c:v>0.44825739999999997</c:v>
                </c:pt>
                <c:pt idx="309">
                  <c:v>0.44823770000000002</c:v>
                </c:pt>
                <c:pt idx="310">
                  <c:v>0.44821810000000001</c:v>
                </c:pt>
                <c:pt idx="311">
                  <c:v>0.4481985</c:v>
                </c:pt>
                <c:pt idx="312">
                  <c:v>0.44817889999999999</c:v>
                </c:pt>
                <c:pt idx="313">
                  <c:v>0.44815929999999998</c:v>
                </c:pt>
                <c:pt idx="314">
                  <c:v>0.44813969999999997</c:v>
                </c:pt>
                <c:pt idx="315">
                  <c:v>0.44812000000000002</c:v>
                </c:pt>
                <c:pt idx="316">
                  <c:v>0.44810050000000001</c:v>
                </c:pt>
                <c:pt idx="317">
                  <c:v>0.44808100000000001</c:v>
                </c:pt>
                <c:pt idx="318">
                  <c:v>0.4480615</c:v>
                </c:pt>
                <c:pt idx="319">
                  <c:v>0.448042</c:v>
                </c:pt>
                <c:pt idx="320">
                  <c:v>0.44802249999999999</c:v>
                </c:pt>
                <c:pt idx="321">
                  <c:v>0.44800289999999998</c:v>
                </c:pt>
                <c:pt idx="322">
                  <c:v>0.44798339999999998</c:v>
                </c:pt>
                <c:pt idx="323">
                  <c:v>0.44796390000000003</c:v>
                </c:pt>
                <c:pt idx="324">
                  <c:v>0.44794430000000002</c:v>
                </c:pt>
                <c:pt idx="325">
                  <c:v>0.44792470000000001</c:v>
                </c:pt>
                <c:pt idx="326">
                  <c:v>0.4479051</c:v>
                </c:pt>
                <c:pt idx="327">
                  <c:v>0.44788549999999999</c:v>
                </c:pt>
                <c:pt idx="328">
                  <c:v>0.44786589999999998</c:v>
                </c:pt>
                <c:pt idx="329">
                  <c:v>0.44784629999999997</c:v>
                </c:pt>
                <c:pt idx="330">
                  <c:v>0.44782670000000002</c:v>
                </c:pt>
                <c:pt idx="331">
                  <c:v>0.44780710000000001</c:v>
                </c:pt>
                <c:pt idx="332">
                  <c:v>0.4477875</c:v>
                </c:pt>
                <c:pt idx="333">
                  <c:v>0.44776779999999999</c:v>
                </c:pt>
                <c:pt idx="334">
                  <c:v>0.44774799999999998</c:v>
                </c:pt>
                <c:pt idx="335">
                  <c:v>0.44772820000000002</c:v>
                </c:pt>
                <c:pt idx="336">
                  <c:v>0.44770840000000001</c:v>
                </c:pt>
                <c:pt idx="337">
                  <c:v>0.44768869999999999</c:v>
                </c:pt>
                <c:pt idx="338">
                  <c:v>0.44766889999999998</c:v>
                </c:pt>
                <c:pt idx="339">
                  <c:v>0.44764910000000002</c:v>
                </c:pt>
                <c:pt idx="340">
                  <c:v>0.44762930000000001</c:v>
                </c:pt>
                <c:pt idx="341">
                  <c:v>0.4476096</c:v>
                </c:pt>
                <c:pt idx="342">
                  <c:v>0.44758959999999998</c:v>
                </c:pt>
                <c:pt idx="343">
                  <c:v>0.44756960000000001</c:v>
                </c:pt>
                <c:pt idx="344">
                  <c:v>0.44754959999999999</c:v>
                </c:pt>
                <c:pt idx="345">
                  <c:v>0.44752950000000002</c:v>
                </c:pt>
                <c:pt idx="346">
                  <c:v>0.4475095</c:v>
                </c:pt>
                <c:pt idx="347">
                  <c:v>0.44748949999999998</c:v>
                </c:pt>
                <c:pt idx="348">
                  <c:v>0.44746950000000002</c:v>
                </c:pt>
                <c:pt idx="349">
                  <c:v>0.4474495</c:v>
                </c:pt>
                <c:pt idx="350">
                  <c:v>0.44742949999999998</c:v>
                </c:pt>
                <c:pt idx="351">
                  <c:v>0.44740950000000002</c:v>
                </c:pt>
                <c:pt idx="352">
                  <c:v>0.44738919999999999</c:v>
                </c:pt>
                <c:pt idx="353">
                  <c:v>0.44736890000000001</c:v>
                </c:pt>
                <c:pt idx="354">
                  <c:v>0.44734859999999999</c:v>
                </c:pt>
                <c:pt idx="355">
                  <c:v>0.44732830000000001</c:v>
                </c:pt>
                <c:pt idx="356">
                  <c:v>0.44730799999999998</c:v>
                </c:pt>
                <c:pt idx="357">
                  <c:v>0.44728770000000001</c:v>
                </c:pt>
                <c:pt idx="358">
                  <c:v>0.44726729999999998</c:v>
                </c:pt>
                <c:pt idx="359">
                  <c:v>0.44724700000000001</c:v>
                </c:pt>
                <c:pt idx="360">
                  <c:v>0.44722669999999998</c:v>
                </c:pt>
                <c:pt idx="361">
                  <c:v>0.4472064</c:v>
                </c:pt>
                <c:pt idx="362">
                  <c:v>0.44718609999999998</c:v>
                </c:pt>
                <c:pt idx="363">
                  <c:v>0.44716549999999999</c:v>
                </c:pt>
                <c:pt idx="364">
                  <c:v>0.44714480000000001</c:v>
                </c:pt>
                <c:pt idx="365">
                  <c:v>0.44712420000000003</c:v>
                </c:pt>
                <c:pt idx="366">
                  <c:v>0.44710349999999999</c:v>
                </c:pt>
                <c:pt idx="367">
                  <c:v>0.4470828</c:v>
                </c:pt>
                <c:pt idx="368">
                  <c:v>0.44706220000000002</c:v>
                </c:pt>
                <c:pt idx="369">
                  <c:v>0.44704149999999998</c:v>
                </c:pt>
                <c:pt idx="370">
                  <c:v>0.4470209</c:v>
                </c:pt>
                <c:pt idx="371">
                  <c:v>0.44700020000000001</c:v>
                </c:pt>
                <c:pt idx="372">
                  <c:v>0.44697949999999997</c:v>
                </c:pt>
                <c:pt idx="373">
                  <c:v>0.44695889999999999</c:v>
                </c:pt>
                <c:pt idx="374">
                  <c:v>0.4469381</c:v>
                </c:pt>
                <c:pt idx="375">
                  <c:v>0.44691710000000001</c:v>
                </c:pt>
                <c:pt idx="376">
                  <c:v>0.44689610000000002</c:v>
                </c:pt>
                <c:pt idx="377">
                  <c:v>0.44687510000000003</c:v>
                </c:pt>
                <c:pt idx="378">
                  <c:v>0.44685409999999998</c:v>
                </c:pt>
                <c:pt idx="379">
                  <c:v>0.44683299999999998</c:v>
                </c:pt>
                <c:pt idx="380">
                  <c:v>0.44681199999999999</c:v>
                </c:pt>
                <c:pt idx="381">
                  <c:v>0.44679099999999999</c:v>
                </c:pt>
                <c:pt idx="382">
                  <c:v>0.44677</c:v>
                </c:pt>
                <c:pt idx="383">
                  <c:v>0.44674900000000001</c:v>
                </c:pt>
                <c:pt idx="384">
                  <c:v>0.44672790000000001</c:v>
                </c:pt>
                <c:pt idx="385">
                  <c:v>0.44670680000000001</c:v>
                </c:pt>
                <c:pt idx="386">
                  <c:v>0.44668550000000001</c:v>
                </c:pt>
                <c:pt idx="387">
                  <c:v>0.44666410000000001</c:v>
                </c:pt>
                <c:pt idx="388">
                  <c:v>0.44664280000000001</c:v>
                </c:pt>
                <c:pt idx="389">
                  <c:v>0.4466214</c:v>
                </c:pt>
                <c:pt idx="390">
                  <c:v>0.4466001</c:v>
                </c:pt>
                <c:pt idx="391">
                  <c:v>0.4465787</c:v>
                </c:pt>
                <c:pt idx="392">
                  <c:v>0.44655739999999999</c:v>
                </c:pt>
                <c:pt idx="393">
                  <c:v>0.44653599999999999</c:v>
                </c:pt>
                <c:pt idx="394">
                  <c:v>0.44651469999999999</c:v>
                </c:pt>
                <c:pt idx="395">
                  <c:v>0.44649319999999998</c:v>
                </c:pt>
                <c:pt idx="396">
                  <c:v>0.44647160000000002</c:v>
                </c:pt>
                <c:pt idx="397">
                  <c:v>0.44645000000000001</c:v>
                </c:pt>
                <c:pt idx="398">
                  <c:v>0.4464283</c:v>
                </c:pt>
                <c:pt idx="399">
                  <c:v>0.44640669999999999</c:v>
                </c:pt>
                <c:pt idx="400">
                  <c:v>0.44638509999999998</c:v>
                </c:pt>
                <c:pt idx="401">
                  <c:v>0.44636340000000002</c:v>
                </c:pt>
                <c:pt idx="402">
                  <c:v>0.44634180000000001</c:v>
                </c:pt>
                <c:pt idx="403">
                  <c:v>0.4463202</c:v>
                </c:pt>
                <c:pt idx="404">
                  <c:v>0.44629849999999999</c:v>
                </c:pt>
                <c:pt idx="405">
                  <c:v>0.44627670000000003</c:v>
                </c:pt>
                <c:pt idx="406">
                  <c:v>0.44625480000000001</c:v>
                </c:pt>
                <c:pt idx="407">
                  <c:v>0.44623299999999999</c:v>
                </c:pt>
                <c:pt idx="408">
                  <c:v>0.44621110000000003</c:v>
                </c:pt>
                <c:pt idx="409">
                  <c:v>0.44618920000000001</c:v>
                </c:pt>
                <c:pt idx="410">
                  <c:v>0.44616739999999999</c:v>
                </c:pt>
                <c:pt idx="411">
                  <c:v>0.44614549999999997</c:v>
                </c:pt>
                <c:pt idx="412">
                  <c:v>0.44612370000000001</c:v>
                </c:pt>
                <c:pt idx="413">
                  <c:v>0.44610169999999999</c:v>
                </c:pt>
                <c:pt idx="414">
                  <c:v>0.44607970000000002</c:v>
                </c:pt>
                <c:pt idx="415">
                  <c:v>0.4460577</c:v>
                </c:pt>
                <c:pt idx="416">
                  <c:v>0.44603569999999998</c:v>
                </c:pt>
                <c:pt idx="417">
                  <c:v>0.44601370000000001</c:v>
                </c:pt>
                <c:pt idx="418">
                  <c:v>0.44599159999999999</c:v>
                </c:pt>
                <c:pt idx="419">
                  <c:v>0.44596960000000002</c:v>
                </c:pt>
                <c:pt idx="420">
                  <c:v>0.4459476</c:v>
                </c:pt>
                <c:pt idx="421">
                  <c:v>0.44592549999999997</c:v>
                </c:pt>
                <c:pt idx="422">
                  <c:v>0.4459033</c:v>
                </c:pt>
                <c:pt idx="423">
                  <c:v>0.44588119999999998</c:v>
                </c:pt>
                <c:pt idx="424">
                  <c:v>0.44585900000000001</c:v>
                </c:pt>
                <c:pt idx="425">
                  <c:v>0.44583679999999998</c:v>
                </c:pt>
                <c:pt idx="426">
                  <c:v>0.44581470000000001</c:v>
                </c:pt>
                <c:pt idx="427">
                  <c:v>0.44579249999999998</c:v>
                </c:pt>
                <c:pt idx="428">
                  <c:v>0.44577030000000001</c:v>
                </c:pt>
                <c:pt idx="429">
                  <c:v>0.44574750000000002</c:v>
                </c:pt>
                <c:pt idx="430">
                  <c:v>0.44572460000000003</c:v>
                </c:pt>
                <c:pt idx="431">
                  <c:v>0.44570169999999998</c:v>
                </c:pt>
                <c:pt idx="432">
                  <c:v>0.44567889999999999</c:v>
                </c:pt>
                <c:pt idx="433">
                  <c:v>0.445656</c:v>
                </c:pt>
                <c:pt idx="434">
                  <c:v>0.4456331</c:v>
                </c:pt>
                <c:pt idx="435">
                  <c:v>0.44561000000000001</c:v>
                </c:pt>
                <c:pt idx="436">
                  <c:v>0.44558209999999998</c:v>
                </c:pt>
                <c:pt idx="437">
                  <c:v>0.44555420000000001</c:v>
                </c:pt>
                <c:pt idx="438">
                  <c:v>0.44552629999999999</c:v>
                </c:pt>
                <c:pt idx="439">
                  <c:v>0.44549840000000002</c:v>
                </c:pt>
                <c:pt idx="440">
                  <c:v>0.44547049999999999</c:v>
                </c:pt>
                <c:pt idx="441">
                  <c:v>0.44544270000000002</c:v>
                </c:pt>
                <c:pt idx="442">
                  <c:v>0.44539450000000003</c:v>
                </c:pt>
                <c:pt idx="443">
                  <c:v>0.4453377</c:v>
                </c:pt>
                <c:pt idx="444">
                  <c:v>0.44528079999999998</c:v>
                </c:pt>
                <c:pt idx="445">
                  <c:v>0.44522390000000001</c:v>
                </c:pt>
                <c:pt idx="446">
                  <c:v>0.44516699999999998</c:v>
                </c:pt>
                <c:pt idx="447">
                  <c:v>0.44511010000000001</c:v>
                </c:pt>
                <c:pt idx="448">
                  <c:v>0.44493949999999999</c:v>
                </c:pt>
                <c:pt idx="449">
                  <c:v>0.4447412</c:v>
                </c:pt>
                <c:pt idx="450">
                  <c:v>0.44454300000000002</c:v>
                </c:pt>
                <c:pt idx="451">
                  <c:v>0.44434469999999998</c:v>
                </c:pt>
                <c:pt idx="452">
                  <c:v>0.4441465</c:v>
                </c:pt>
                <c:pt idx="453">
                  <c:v>0.44374669999999999</c:v>
                </c:pt>
                <c:pt idx="454">
                  <c:v>0.44296380000000002</c:v>
                </c:pt>
                <c:pt idx="455">
                  <c:v>0.44218099999999999</c:v>
                </c:pt>
                <c:pt idx="456">
                  <c:v>0.44139810000000002</c:v>
                </c:pt>
                <c:pt idx="457">
                  <c:v>0.44061519999999998</c:v>
                </c:pt>
                <c:pt idx="458">
                  <c:v>0.43932959999999999</c:v>
                </c:pt>
                <c:pt idx="459">
                  <c:v>0.4367916</c:v>
                </c:pt>
                <c:pt idx="460">
                  <c:v>0.43425350000000001</c:v>
                </c:pt>
                <c:pt idx="461">
                  <c:v>0.43171549999999997</c:v>
                </c:pt>
                <c:pt idx="462">
                  <c:v>0.42917749999999999</c:v>
                </c:pt>
                <c:pt idx="463">
                  <c:v>0.42525499999999999</c:v>
                </c:pt>
                <c:pt idx="464">
                  <c:v>0.42040949999999999</c:v>
                </c:pt>
                <c:pt idx="465">
                  <c:v>0.41457329999999998</c:v>
                </c:pt>
                <c:pt idx="466">
                  <c:v>0.4079797</c:v>
                </c:pt>
                <c:pt idx="467">
                  <c:v>0.40055570000000001</c:v>
                </c:pt>
                <c:pt idx="468">
                  <c:v>0.39240520000000001</c:v>
                </c:pt>
                <c:pt idx="469">
                  <c:v>0.38382359999999999</c:v>
                </c:pt>
                <c:pt idx="470">
                  <c:v>0.37481100000000001</c:v>
                </c:pt>
                <c:pt idx="471">
                  <c:v>0.3657377</c:v>
                </c:pt>
                <c:pt idx="472">
                  <c:v>0.35675499999999999</c:v>
                </c:pt>
                <c:pt idx="473">
                  <c:v>0.34828569999999998</c:v>
                </c:pt>
                <c:pt idx="474">
                  <c:v>0.34046110000000002</c:v>
                </c:pt>
                <c:pt idx="475">
                  <c:v>0.3332812</c:v>
                </c:pt>
                <c:pt idx="476">
                  <c:v>0.32690409999999998</c:v>
                </c:pt>
                <c:pt idx="477">
                  <c:v>0.32144479999999997</c:v>
                </c:pt>
                <c:pt idx="478">
                  <c:v>0.31669419999999998</c:v>
                </c:pt>
                <c:pt idx="479">
                  <c:v>0.3128706</c:v>
                </c:pt>
                <c:pt idx="480">
                  <c:v>0.30981579999999997</c:v>
                </c:pt>
                <c:pt idx="481">
                  <c:v>0.30791439999999998</c:v>
                </c:pt>
                <c:pt idx="482">
                  <c:v>0.30601289999999998</c:v>
                </c:pt>
                <c:pt idx="483">
                  <c:v>0.30411149999999998</c:v>
                </c:pt>
                <c:pt idx="484">
                  <c:v>0.30220999999999998</c:v>
                </c:pt>
                <c:pt idx="485">
                  <c:v>0.30121870000000001</c:v>
                </c:pt>
                <c:pt idx="486">
                  <c:v>0.30065039999999998</c:v>
                </c:pt>
                <c:pt idx="487">
                  <c:v>0.30008200000000002</c:v>
                </c:pt>
                <c:pt idx="488">
                  <c:v>0.29951359999999999</c:v>
                </c:pt>
                <c:pt idx="489">
                  <c:v>0.29894530000000002</c:v>
                </c:pt>
                <c:pt idx="490">
                  <c:v>0.2987147</c:v>
                </c:pt>
                <c:pt idx="491">
                  <c:v>0.298564</c:v>
                </c:pt>
                <c:pt idx="492">
                  <c:v>0.2984134</c:v>
                </c:pt>
                <c:pt idx="493">
                  <c:v>0.29826279999999999</c:v>
                </c:pt>
                <c:pt idx="494">
                  <c:v>0.29811209999999999</c:v>
                </c:pt>
                <c:pt idx="495">
                  <c:v>0.29804439999999999</c:v>
                </c:pt>
                <c:pt idx="496">
                  <c:v>0.29800110000000002</c:v>
                </c:pt>
                <c:pt idx="497">
                  <c:v>0.29795779999999999</c:v>
                </c:pt>
                <c:pt idx="498">
                  <c:v>0.29791450000000003</c:v>
                </c:pt>
                <c:pt idx="499">
                  <c:v>0.2978712</c:v>
                </c:pt>
                <c:pt idx="500">
                  <c:v>0.29784270000000002</c:v>
                </c:pt>
                <c:pt idx="501">
                  <c:v>0.29782550000000002</c:v>
                </c:pt>
                <c:pt idx="502">
                  <c:v>0.29780820000000002</c:v>
                </c:pt>
                <c:pt idx="503">
                  <c:v>0.29779099999999997</c:v>
                </c:pt>
                <c:pt idx="504">
                  <c:v>0.29777369999999997</c:v>
                </c:pt>
                <c:pt idx="505">
                  <c:v>0.29775760000000001</c:v>
                </c:pt>
                <c:pt idx="506">
                  <c:v>0.29774650000000003</c:v>
                </c:pt>
                <c:pt idx="507">
                  <c:v>0.29773529999999998</c:v>
                </c:pt>
                <c:pt idx="508">
                  <c:v>0.29772409999999999</c:v>
                </c:pt>
                <c:pt idx="509">
                  <c:v>0.2977129</c:v>
                </c:pt>
                <c:pt idx="510">
                  <c:v>0.29770180000000002</c:v>
                </c:pt>
                <c:pt idx="511">
                  <c:v>0.2976915</c:v>
                </c:pt>
                <c:pt idx="512">
                  <c:v>0.29768169999999999</c:v>
                </c:pt>
                <c:pt idx="513">
                  <c:v>0.29767189999999999</c:v>
                </c:pt>
                <c:pt idx="514">
                  <c:v>0.29766209999999999</c:v>
                </c:pt>
                <c:pt idx="515">
                  <c:v>0.29765239999999998</c:v>
                </c:pt>
                <c:pt idx="516">
                  <c:v>0.29764259999999998</c:v>
                </c:pt>
                <c:pt idx="517">
                  <c:v>0.29763309999999998</c:v>
                </c:pt>
                <c:pt idx="518">
                  <c:v>0.29762369999999999</c:v>
                </c:pt>
                <c:pt idx="519">
                  <c:v>0.2976142</c:v>
                </c:pt>
                <c:pt idx="520">
                  <c:v>0.2976048</c:v>
                </c:pt>
                <c:pt idx="521">
                  <c:v>0.29759530000000001</c:v>
                </c:pt>
                <c:pt idx="522">
                  <c:v>0.29758590000000001</c:v>
                </c:pt>
                <c:pt idx="523">
                  <c:v>0.29757660000000002</c:v>
                </c:pt>
                <c:pt idx="524">
                  <c:v>0.29756719999999998</c:v>
                </c:pt>
                <c:pt idx="525">
                  <c:v>0.29755789999999999</c:v>
                </c:pt>
                <c:pt idx="526">
                  <c:v>0.29754849999999999</c:v>
                </c:pt>
                <c:pt idx="527">
                  <c:v>0.2975392</c:v>
                </c:pt>
                <c:pt idx="528">
                  <c:v>0.29752990000000001</c:v>
                </c:pt>
                <c:pt idx="529">
                  <c:v>0.29752060000000002</c:v>
                </c:pt>
                <c:pt idx="530">
                  <c:v>0.29751129999999998</c:v>
                </c:pt>
                <c:pt idx="531">
                  <c:v>0.29750199999999999</c:v>
                </c:pt>
                <c:pt idx="532">
                  <c:v>0.2974927</c:v>
                </c:pt>
                <c:pt idx="533">
                  <c:v>0.29748340000000001</c:v>
                </c:pt>
                <c:pt idx="534">
                  <c:v>0.29747410000000002</c:v>
                </c:pt>
                <c:pt idx="535">
                  <c:v>0.29746479999999997</c:v>
                </c:pt>
                <c:pt idx="536">
                  <c:v>0.29745549999999998</c:v>
                </c:pt>
                <c:pt idx="537">
                  <c:v>0.29744619999999999</c:v>
                </c:pt>
                <c:pt idx="538">
                  <c:v>0.2974369</c:v>
                </c:pt>
                <c:pt idx="539">
                  <c:v>0.29742760000000001</c:v>
                </c:pt>
                <c:pt idx="540">
                  <c:v>0.29741830000000002</c:v>
                </c:pt>
                <c:pt idx="541">
                  <c:v>0.29740899999999998</c:v>
                </c:pt>
                <c:pt idx="542">
                  <c:v>0.29739969999999999</c:v>
                </c:pt>
                <c:pt idx="543">
                  <c:v>0.2973904</c:v>
                </c:pt>
                <c:pt idx="544">
                  <c:v>0.29738110000000001</c:v>
                </c:pt>
                <c:pt idx="545">
                  <c:v>0.29737180000000002</c:v>
                </c:pt>
                <c:pt idx="546">
                  <c:v>0.29736240000000003</c:v>
                </c:pt>
                <c:pt idx="547">
                  <c:v>0.29735309999999998</c:v>
                </c:pt>
                <c:pt idx="548">
                  <c:v>0.29734379999999999</c:v>
                </c:pt>
                <c:pt idx="549">
                  <c:v>0.2973345</c:v>
                </c:pt>
                <c:pt idx="550">
                  <c:v>0.29732520000000001</c:v>
                </c:pt>
                <c:pt idx="551">
                  <c:v>0.29731580000000002</c:v>
                </c:pt>
                <c:pt idx="552">
                  <c:v>0.29730649999999997</c:v>
                </c:pt>
                <c:pt idx="553">
                  <c:v>0.29729719999999998</c:v>
                </c:pt>
                <c:pt idx="554">
                  <c:v>0.29728779999999999</c:v>
                </c:pt>
                <c:pt idx="555">
                  <c:v>0.2972785</c:v>
                </c:pt>
                <c:pt idx="556">
                  <c:v>0.29726910000000001</c:v>
                </c:pt>
                <c:pt idx="557">
                  <c:v>0.29725980000000002</c:v>
                </c:pt>
                <c:pt idx="558">
                  <c:v>0.29725040000000003</c:v>
                </c:pt>
                <c:pt idx="559">
                  <c:v>0.29724099999999998</c:v>
                </c:pt>
                <c:pt idx="560">
                  <c:v>0.29723169999999999</c:v>
                </c:pt>
                <c:pt idx="561">
                  <c:v>0.29722229999999999</c:v>
                </c:pt>
                <c:pt idx="562">
                  <c:v>0.2972129</c:v>
                </c:pt>
                <c:pt idx="563">
                  <c:v>0.29720350000000001</c:v>
                </c:pt>
                <c:pt idx="564">
                  <c:v>0.29719410000000002</c:v>
                </c:pt>
                <c:pt idx="565">
                  <c:v>0.29718470000000002</c:v>
                </c:pt>
                <c:pt idx="566">
                  <c:v>0.29717529999999998</c:v>
                </c:pt>
                <c:pt idx="567">
                  <c:v>0.29716589999999998</c:v>
                </c:pt>
                <c:pt idx="568">
                  <c:v>0.29715649999999999</c:v>
                </c:pt>
                <c:pt idx="569">
                  <c:v>0.2971471</c:v>
                </c:pt>
                <c:pt idx="570">
                  <c:v>0.2971376</c:v>
                </c:pt>
                <c:pt idx="571">
                  <c:v>0.29712820000000001</c:v>
                </c:pt>
                <c:pt idx="572">
                  <c:v>0.29711870000000001</c:v>
                </c:pt>
                <c:pt idx="573">
                  <c:v>0.29710930000000002</c:v>
                </c:pt>
                <c:pt idx="574">
                  <c:v>0.29709980000000002</c:v>
                </c:pt>
                <c:pt idx="575">
                  <c:v>0.29709029999999997</c:v>
                </c:pt>
                <c:pt idx="576">
                  <c:v>0.29708089999999998</c:v>
                </c:pt>
                <c:pt idx="577">
                  <c:v>0.29707139999999999</c:v>
                </c:pt>
                <c:pt idx="578">
                  <c:v>0.29706189999999999</c:v>
                </c:pt>
                <c:pt idx="579">
                  <c:v>0.29705239999999999</c:v>
                </c:pt>
                <c:pt idx="580">
                  <c:v>0.2970429</c:v>
                </c:pt>
                <c:pt idx="581">
                  <c:v>0.2970334</c:v>
                </c:pt>
                <c:pt idx="582">
                  <c:v>0.2970238</c:v>
                </c:pt>
                <c:pt idx="583">
                  <c:v>0.29701430000000001</c:v>
                </c:pt>
                <c:pt idx="584">
                  <c:v>0.29700480000000001</c:v>
                </c:pt>
                <c:pt idx="585">
                  <c:v>0.29699530000000002</c:v>
                </c:pt>
                <c:pt idx="586">
                  <c:v>0.29698570000000002</c:v>
                </c:pt>
                <c:pt idx="587">
                  <c:v>0.29697620000000002</c:v>
                </c:pt>
                <c:pt idx="588">
                  <c:v>0.29696660000000002</c:v>
                </c:pt>
                <c:pt idx="589">
                  <c:v>0.29695700000000003</c:v>
                </c:pt>
                <c:pt idx="590">
                  <c:v>0.29694739999999997</c:v>
                </c:pt>
                <c:pt idx="591">
                  <c:v>0.29693789999999998</c:v>
                </c:pt>
                <c:pt idx="592">
                  <c:v>0.29692829999999998</c:v>
                </c:pt>
                <c:pt idx="593">
                  <c:v>0.29691869999999998</c:v>
                </c:pt>
                <c:pt idx="594">
                  <c:v>0.29690909999999998</c:v>
                </c:pt>
                <c:pt idx="595">
                  <c:v>0.29689939999999998</c:v>
                </c:pt>
                <c:pt idx="596">
                  <c:v>0.29688979999999998</c:v>
                </c:pt>
                <c:pt idx="597">
                  <c:v>0.29688019999999998</c:v>
                </c:pt>
                <c:pt idx="598">
                  <c:v>0.29687049999999998</c:v>
                </c:pt>
                <c:pt idx="599">
                  <c:v>0.29686089999999998</c:v>
                </c:pt>
                <c:pt idx="600">
                  <c:v>0.29685119999999998</c:v>
                </c:pt>
                <c:pt idx="601">
                  <c:v>0.29684159999999998</c:v>
                </c:pt>
                <c:pt idx="602">
                  <c:v>0.29683199999999998</c:v>
                </c:pt>
                <c:pt idx="603">
                  <c:v>0.29682219999999998</c:v>
                </c:pt>
                <c:pt idx="604">
                  <c:v>0.29681249999999998</c:v>
                </c:pt>
                <c:pt idx="605">
                  <c:v>0.29680279999999998</c:v>
                </c:pt>
                <c:pt idx="606">
                  <c:v>0.29679309999999998</c:v>
                </c:pt>
                <c:pt idx="607">
                  <c:v>0.29678339999999998</c:v>
                </c:pt>
                <c:pt idx="608">
                  <c:v>0.29677369999999997</c:v>
                </c:pt>
                <c:pt idx="609">
                  <c:v>0.29676390000000002</c:v>
                </c:pt>
                <c:pt idx="610">
                  <c:v>0.29675420000000002</c:v>
                </c:pt>
                <c:pt idx="611">
                  <c:v>0.29674450000000002</c:v>
                </c:pt>
                <c:pt idx="612">
                  <c:v>0.29673470000000002</c:v>
                </c:pt>
                <c:pt idx="613">
                  <c:v>0.29672490000000001</c:v>
                </c:pt>
                <c:pt idx="614">
                  <c:v>0.29671510000000001</c:v>
                </c:pt>
                <c:pt idx="615">
                  <c:v>0.29670530000000001</c:v>
                </c:pt>
                <c:pt idx="616">
                  <c:v>0.2966955</c:v>
                </c:pt>
                <c:pt idx="617">
                  <c:v>0.2966858</c:v>
                </c:pt>
                <c:pt idx="618">
                  <c:v>0.296676</c:v>
                </c:pt>
                <c:pt idx="619">
                  <c:v>0.29666619999999999</c:v>
                </c:pt>
                <c:pt idx="620">
                  <c:v>0.29665639999999999</c:v>
                </c:pt>
                <c:pt idx="621">
                  <c:v>0.29664649999999998</c:v>
                </c:pt>
                <c:pt idx="622">
                  <c:v>0.29663659999999997</c:v>
                </c:pt>
                <c:pt idx="623">
                  <c:v>0.29662670000000002</c:v>
                </c:pt>
                <c:pt idx="624">
                  <c:v>0.29661690000000002</c:v>
                </c:pt>
                <c:pt idx="625">
                  <c:v>0.29660700000000001</c:v>
                </c:pt>
                <c:pt idx="626">
                  <c:v>0.2965971</c:v>
                </c:pt>
                <c:pt idx="627">
                  <c:v>0.2965873</c:v>
                </c:pt>
                <c:pt idx="628">
                  <c:v>0.29657739999999999</c:v>
                </c:pt>
                <c:pt idx="629">
                  <c:v>0.29656749999999998</c:v>
                </c:pt>
                <c:pt idx="630">
                  <c:v>0.29655759999999998</c:v>
                </c:pt>
                <c:pt idx="631">
                  <c:v>0.29654760000000002</c:v>
                </c:pt>
                <c:pt idx="632">
                  <c:v>0.29653770000000002</c:v>
                </c:pt>
                <c:pt idx="633">
                  <c:v>0.29652770000000001</c:v>
                </c:pt>
                <c:pt idx="634">
                  <c:v>0.2965177</c:v>
                </c:pt>
                <c:pt idx="635">
                  <c:v>0.29650779999999999</c:v>
                </c:pt>
                <c:pt idx="636">
                  <c:v>0.29649779999999998</c:v>
                </c:pt>
                <c:pt idx="637">
                  <c:v>0.29648790000000003</c:v>
                </c:pt>
                <c:pt idx="638">
                  <c:v>0.29647790000000002</c:v>
                </c:pt>
                <c:pt idx="639">
                  <c:v>0.29646800000000001</c:v>
                </c:pt>
                <c:pt idx="640">
                  <c:v>0.2964579</c:v>
                </c:pt>
                <c:pt idx="641">
                  <c:v>0.29644789999999999</c:v>
                </c:pt>
                <c:pt idx="642">
                  <c:v>0.29643779999999997</c:v>
                </c:pt>
                <c:pt idx="643">
                  <c:v>0.29642780000000002</c:v>
                </c:pt>
                <c:pt idx="644">
                  <c:v>0.29641770000000001</c:v>
                </c:pt>
                <c:pt idx="645">
                  <c:v>0.2964077</c:v>
                </c:pt>
                <c:pt idx="646">
                  <c:v>0.29639759999999998</c:v>
                </c:pt>
                <c:pt idx="647">
                  <c:v>0.29638759999999997</c:v>
                </c:pt>
                <c:pt idx="648">
                  <c:v>0.29637750000000002</c:v>
                </c:pt>
                <c:pt idx="649">
                  <c:v>0.29636750000000001</c:v>
                </c:pt>
                <c:pt idx="650">
                  <c:v>0.29635729999999999</c:v>
                </c:pt>
                <c:pt idx="651">
                  <c:v>0.29634719999999998</c:v>
                </c:pt>
                <c:pt idx="652">
                  <c:v>0.29633700000000002</c:v>
                </c:pt>
                <c:pt idx="653">
                  <c:v>0.2963269</c:v>
                </c:pt>
                <c:pt idx="654">
                  <c:v>0.29631669999999999</c:v>
                </c:pt>
                <c:pt idx="655">
                  <c:v>0.29630659999999998</c:v>
                </c:pt>
                <c:pt idx="656">
                  <c:v>0.29629640000000002</c:v>
                </c:pt>
                <c:pt idx="657">
                  <c:v>0.2962863</c:v>
                </c:pt>
                <c:pt idx="658">
                  <c:v>0.29627609999999999</c:v>
                </c:pt>
                <c:pt idx="659">
                  <c:v>0.29626599999999997</c:v>
                </c:pt>
                <c:pt idx="660">
                  <c:v>0.29625580000000001</c:v>
                </c:pt>
                <c:pt idx="661">
                  <c:v>0.29624549999999999</c:v>
                </c:pt>
                <c:pt idx="662">
                  <c:v>0.29623529999999998</c:v>
                </c:pt>
                <c:pt idx="663">
                  <c:v>0.29622500000000002</c:v>
                </c:pt>
                <c:pt idx="664">
                  <c:v>0.2962148</c:v>
                </c:pt>
                <c:pt idx="665">
                  <c:v>0.29620449999999998</c:v>
                </c:pt>
                <c:pt idx="666">
                  <c:v>0.29619430000000002</c:v>
                </c:pt>
                <c:pt idx="667">
                  <c:v>0.296184</c:v>
                </c:pt>
                <c:pt idx="668">
                  <c:v>0.29617379999999999</c:v>
                </c:pt>
                <c:pt idx="669">
                  <c:v>0.29616350000000002</c:v>
                </c:pt>
                <c:pt idx="670">
                  <c:v>0.29615320000000001</c:v>
                </c:pt>
                <c:pt idx="671">
                  <c:v>0.29614289999999999</c:v>
                </c:pt>
                <c:pt idx="672">
                  <c:v>0.29613250000000002</c:v>
                </c:pt>
                <c:pt idx="673">
                  <c:v>0.2961222</c:v>
                </c:pt>
                <c:pt idx="674">
                  <c:v>0.29611179999999998</c:v>
                </c:pt>
                <c:pt idx="675">
                  <c:v>0.29610150000000002</c:v>
                </c:pt>
                <c:pt idx="676">
                  <c:v>0.2960911</c:v>
                </c:pt>
                <c:pt idx="677">
                  <c:v>0.29608069999999997</c:v>
                </c:pt>
                <c:pt idx="678">
                  <c:v>0.29607040000000001</c:v>
                </c:pt>
                <c:pt idx="679">
                  <c:v>0.29605999999999999</c:v>
                </c:pt>
                <c:pt idx="680">
                  <c:v>0.29604970000000003</c:v>
                </c:pt>
                <c:pt idx="681">
                  <c:v>0.29603930000000001</c:v>
                </c:pt>
                <c:pt idx="682">
                  <c:v>0.29602879999999998</c:v>
                </c:pt>
                <c:pt idx="683">
                  <c:v>0.29601840000000001</c:v>
                </c:pt>
                <c:pt idx="684">
                  <c:v>0.29600789999999999</c:v>
                </c:pt>
                <c:pt idx="685">
                  <c:v>0.29599740000000002</c:v>
                </c:pt>
                <c:pt idx="686">
                  <c:v>0.2959869</c:v>
                </c:pt>
                <c:pt idx="687">
                  <c:v>0.29597649999999998</c:v>
                </c:pt>
                <c:pt idx="688">
                  <c:v>0.29596600000000001</c:v>
                </c:pt>
                <c:pt idx="689">
                  <c:v>0.29595549999999998</c:v>
                </c:pt>
                <c:pt idx="690">
                  <c:v>0.29594500000000001</c:v>
                </c:pt>
                <c:pt idx="691">
                  <c:v>0.29593459999999999</c:v>
                </c:pt>
                <c:pt idx="692">
                  <c:v>0.29592410000000002</c:v>
                </c:pt>
                <c:pt idx="693">
                  <c:v>0.2959135</c:v>
                </c:pt>
                <c:pt idx="694">
                  <c:v>0.29590290000000002</c:v>
                </c:pt>
                <c:pt idx="695">
                  <c:v>0.2958923</c:v>
                </c:pt>
                <c:pt idx="696">
                  <c:v>0.29588170000000003</c:v>
                </c:pt>
                <c:pt idx="697">
                  <c:v>0.2958711</c:v>
                </c:pt>
                <c:pt idx="698">
                  <c:v>0.29586050000000003</c:v>
                </c:pt>
                <c:pt idx="699">
                  <c:v>0.2958499</c:v>
                </c:pt>
                <c:pt idx="700">
                  <c:v>0.29583930000000003</c:v>
                </c:pt>
                <c:pt idx="701">
                  <c:v>0.2958287</c:v>
                </c:pt>
                <c:pt idx="702">
                  <c:v>0.29581809999999997</c:v>
                </c:pt>
                <c:pt idx="703">
                  <c:v>0.2958075</c:v>
                </c:pt>
                <c:pt idx="704">
                  <c:v>0.29579689999999997</c:v>
                </c:pt>
                <c:pt idx="705">
                  <c:v>0.2957862</c:v>
                </c:pt>
                <c:pt idx="706">
                  <c:v>0.29577550000000002</c:v>
                </c:pt>
                <c:pt idx="707">
                  <c:v>0.29576479999999999</c:v>
                </c:pt>
                <c:pt idx="708">
                  <c:v>0.29575400000000002</c:v>
                </c:pt>
                <c:pt idx="709">
                  <c:v>0.29574329999999999</c:v>
                </c:pt>
                <c:pt idx="710">
                  <c:v>0.29573260000000001</c:v>
                </c:pt>
                <c:pt idx="711">
                  <c:v>0.29572189999999998</c:v>
                </c:pt>
                <c:pt idx="712">
                  <c:v>0.2957111</c:v>
                </c:pt>
                <c:pt idx="713">
                  <c:v>0.29570039999999997</c:v>
                </c:pt>
                <c:pt idx="714">
                  <c:v>0.2956897</c:v>
                </c:pt>
                <c:pt idx="715">
                  <c:v>0.29567890000000002</c:v>
                </c:pt>
                <c:pt idx="716">
                  <c:v>0.29566819999999999</c:v>
                </c:pt>
                <c:pt idx="717">
                  <c:v>0.29565730000000001</c:v>
                </c:pt>
                <c:pt idx="718">
                  <c:v>0.29564649999999998</c:v>
                </c:pt>
                <c:pt idx="719">
                  <c:v>0.2956356</c:v>
                </c:pt>
                <c:pt idx="720">
                  <c:v>0.29562480000000002</c:v>
                </c:pt>
                <c:pt idx="721">
                  <c:v>0.29561389999999999</c:v>
                </c:pt>
                <c:pt idx="722">
                  <c:v>0.295603</c:v>
                </c:pt>
                <c:pt idx="723">
                  <c:v>0.29559220000000003</c:v>
                </c:pt>
                <c:pt idx="724">
                  <c:v>0.29558129999999999</c:v>
                </c:pt>
                <c:pt idx="725">
                  <c:v>0.29557050000000001</c:v>
                </c:pt>
                <c:pt idx="726">
                  <c:v>0.29555959999999998</c:v>
                </c:pt>
                <c:pt idx="727">
                  <c:v>0.2955488</c:v>
                </c:pt>
                <c:pt idx="728">
                  <c:v>0.29553780000000002</c:v>
                </c:pt>
                <c:pt idx="729">
                  <c:v>0.29552679999999998</c:v>
                </c:pt>
                <c:pt idx="730">
                  <c:v>0.2955158</c:v>
                </c:pt>
                <c:pt idx="731">
                  <c:v>0.29550480000000001</c:v>
                </c:pt>
                <c:pt idx="732">
                  <c:v>0.29549379999999997</c:v>
                </c:pt>
                <c:pt idx="733">
                  <c:v>0.29548279999999999</c:v>
                </c:pt>
                <c:pt idx="734">
                  <c:v>0.29547190000000001</c:v>
                </c:pt>
                <c:pt idx="735">
                  <c:v>0.29546090000000003</c:v>
                </c:pt>
                <c:pt idx="736">
                  <c:v>0.29544989999999999</c:v>
                </c:pt>
                <c:pt idx="737">
                  <c:v>0.2954389</c:v>
                </c:pt>
                <c:pt idx="738">
                  <c:v>0.29542790000000002</c:v>
                </c:pt>
                <c:pt idx="739">
                  <c:v>0.29541679999999998</c:v>
                </c:pt>
                <c:pt idx="740">
                  <c:v>0.29540569999999999</c:v>
                </c:pt>
                <c:pt idx="741">
                  <c:v>0.29539460000000001</c:v>
                </c:pt>
                <c:pt idx="742">
                  <c:v>0.29538350000000002</c:v>
                </c:pt>
                <c:pt idx="743">
                  <c:v>0.29537229999999998</c:v>
                </c:pt>
                <c:pt idx="744">
                  <c:v>0.29536119999999999</c:v>
                </c:pt>
                <c:pt idx="745">
                  <c:v>0.2953501</c:v>
                </c:pt>
                <c:pt idx="746">
                  <c:v>0.29533900000000002</c:v>
                </c:pt>
                <c:pt idx="747">
                  <c:v>0.29532789999999998</c:v>
                </c:pt>
                <c:pt idx="748">
                  <c:v>0.29531679999999999</c:v>
                </c:pt>
                <c:pt idx="749">
                  <c:v>0.2953056</c:v>
                </c:pt>
                <c:pt idx="750">
                  <c:v>0.29529440000000001</c:v>
                </c:pt>
                <c:pt idx="751">
                  <c:v>0.29528320000000002</c:v>
                </c:pt>
                <c:pt idx="752">
                  <c:v>0.29527189999999998</c:v>
                </c:pt>
                <c:pt idx="753">
                  <c:v>0.29526069999999999</c:v>
                </c:pt>
                <c:pt idx="754">
                  <c:v>0.2952494</c:v>
                </c:pt>
                <c:pt idx="755">
                  <c:v>0.29523820000000001</c:v>
                </c:pt>
                <c:pt idx="756">
                  <c:v>0.29522690000000001</c:v>
                </c:pt>
                <c:pt idx="757">
                  <c:v>0.29521570000000003</c:v>
                </c:pt>
                <c:pt idx="758">
                  <c:v>0.29520439999999998</c:v>
                </c:pt>
                <c:pt idx="759">
                  <c:v>0.29519319999999999</c:v>
                </c:pt>
                <c:pt idx="760">
                  <c:v>0.29518179999999999</c:v>
                </c:pt>
                <c:pt idx="761">
                  <c:v>0.2951705</c:v>
                </c:pt>
                <c:pt idx="762">
                  <c:v>0.29515910000000001</c:v>
                </c:pt>
                <c:pt idx="763">
                  <c:v>0.29514770000000001</c:v>
                </c:pt>
                <c:pt idx="764">
                  <c:v>0.29513630000000002</c:v>
                </c:pt>
                <c:pt idx="765">
                  <c:v>0.29512500000000003</c:v>
                </c:pt>
                <c:pt idx="766">
                  <c:v>0.29511359999999998</c:v>
                </c:pt>
                <c:pt idx="767">
                  <c:v>0.29510219999999998</c:v>
                </c:pt>
                <c:pt idx="768">
                  <c:v>0.29509089999999999</c:v>
                </c:pt>
                <c:pt idx="769">
                  <c:v>0.29507949999999999</c:v>
                </c:pt>
                <c:pt idx="770">
                  <c:v>0.295068</c:v>
                </c:pt>
                <c:pt idx="771">
                  <c:v>0.2950565</c:v>
                </c:pt>
                <c:pt idx="772">
                  <c:v>0.295045</c:v>
                </c:pt>
                <c:pt idx="773">
                  <c:v>0.2950335</c:v>
                </c:pt>
                <c:pt idx="774">
                  <c:v>0.29502200000000001</c:v>
                </c:pt>
                <c:pt idx="775">
                  <c:v>0.29501050000000001</c:v>
                </c:pt>
                <c:pt idx="776">
                  <c:v>0.29499900000000001</c:v>
                </c:pt>
                <c:pt idx="777">
                  <c:v>0.29498750000000001</c:v>
                </c:pt>
                <c:pt idx="778">
                  <c:v>0.29497600000000002</c:v>
                </c:pt>
                <c:pt idx="779">
                  <c:v>0.29496450000000002</c:v>
                </c:pt>
                <c:pt idx="780">
                  <c:v>0.29495290000000002</c:v>
                </c:pt>
                <c:pt idx="781">
                  <c:v>0.29494130000000002</c:v>
                </c:pt>
                <c:pt idx="782">
                  <c:v>0.29492970000000002</c:v>
                </c:pt>
                <c:pt idx="783">
                  <c:v>0.29491800000000001</c:v>
                </c:pt>
                <c:pt idx="784">
                  <c:v>0.29490640000000001</c:v>
                </c:pt>
                <c:pt idx="785">
                  <c:v>0.29489480000000001</c:v>
                </c:pt>
                <c:pt idx="786">
                  <c:v>0.29488320000000001</c:v>
                </c:pt>
                <c:pt idx="787">
                  <c:v>0.29487150000000001</c:v>
                </c:pt>
                <c:pt idx="788">
                  <c:v>0.29485990000000001</c:v>
                </c:pt>
                <c:pt idx="789">
                  <c:v>0.2948482</c:v>
                </c:pt>
                <c:pt idx="790">
                  <c:v>0.2948365</c:v>
                </c:pt>
                <c:pt idx="791">
                  <c:v>0.2948247</c:v>
                </c:pt>
                <c:pt idx="792">
                  <c:v>0.29481299999999999</c:v>
                </c:pt>
                <c:pt idx="793">
                  <c:v>0.29480119999999999</c:v>
                </c:pt>
                <c:pt idx="794">
                  <c:v>0.29478949999999998</c:v>
                </c:pt>
                <c:pt idx="795">
                  <c:v>0.29477769999999998</c:v>
                </c:pt>
                <c:pt idx="796">
                  <c:v>0.29476599999999997</c:v>
                </c:pt>
                <c:pt idx="797">
                  <c:v>0.29475420000000002</c:v>
                </c:pt>
                <c:pt idx="798">
                  <c:v>0.29474240000000002</c:v>
                </c:pt>
                <c:pt idx="799">
                  <c:v>0.29473060000000001</c:v>
                </c:pt>
                <c:pt idx="800">
                  <c:v>0.2947187</c:v>
                </c:pt>
                <c:pt idx="801">
                  <c:v>0.29470679999999999</c:v>
                </c:pt>
                <c:pt idx="802">
                  <c:v>0.29469499999999998</c:v>
                </c:pt>
                <c:pt idx="803">
                  <c:v>0.29468309999999998</c:v>
                </c:pt>
                <c:pt idx="804">
                  <c:v>0.29467120000000002</c:v>
                </c:pt>
                <c:pt idx="805">
                  <c:v>0.29465940000000002</c:v>
                </c:pt>
                <c:pt idx="806">
                  <c:v>0.29464750000000001</c:v>
                </c:pt>
                <c:pt idx="807">
                  <c:v>0.2946356</c:v>
                </c:pt>
                <c:pt idx="808">
                  <c:v>0.29462359999999999</c:v>
                </c:pt>
                <c:pt idx="809">
                  <c:v>0.29461159999999997</c:v>
                </c:pt>
                <c:pt idx="810">
                  <c:v>0.29459960000000002</c:v>
                </c:pt>
                <c:pt idx="811">
                  <c:v>0.29458760000000001</c:v>
                </c:pt>
                <c:pt idx="812">
                  <c:v>0.29457559999999999</c:v>
                </c:pt>
                <c:pt idx="813">
                  <c:v>0.29456369999999998</c:v>
                </c:pt>
                <c:pt idx="814">
                  <c:v>0.29455170000000003</c:v>
                </c:pt>
                <c:pt idx="815">
                  <c:v>0.29453970000000002</c:v>
                </c:pt>
                <c:pt idx="816">
                  <c:v>0.2945276</c:v>
                </c:pt>
                <c:pt idx="817">
                  <c:v>0.29451549999999999</c:v>
                </c:pt>
                <c:pt idx="818">
                  <c:v>0.29450340000000003</c:v>
                </c:pt>
                <c:pt idx="819">
                  <c:v>0.29449130000000001</c:v>
                </c:pt>
                <c:pt idx="820">
                  <c:v>0.2944792</c:v>
                </c:pt>
                <c:pt idx="821">
                  <c:v>0.29446709999999998</c:v>
                </c:pt>
                <c:pt idx="822">
                  <c:v>0.29445500000000002</c:v>
                </c:pt>
                <c:pt idx="823">
                  <c:v>0.29444290000000001</c:v>
                </c:pt>
                <c:pt idx="824">
                  <c:v>0.29443059999999999</c:v>
                </c:pt>
                <c:pt idx="825">
                  <c:v>0.29441840000000002</c:v>
                </c:pt>
                <c:pt idx="826">
                  <c:v>0.29440620000000001</c:v>
                </c:pt>
                <c:pt idx="827">
                  <c:v>0.29439399999999999</c:v>
                </c:pt>
                <c:pt idx="828">
                  <c:v>0.29438180000000003</c:v>
                </c:pt>
                <c:pt idx="829">
                  <c:v>0.29436960000000001</c:v>
                </c:pt>
                <c:pt idx="830">
                  <c:v>0.29435739999999999</c:v>
                </c:pt>
                <c:pt idx="831">
                  <c:v>0.29434510000000003</c:v>
                </c:pt>
                <c:pt idx="832">
                  <c:v>0.29433280000000001</c:v>
                </c:pt>
                <c:pt idx="833">
                  <c:v>0.29432049999999998</c:v>
                </c:pt>
                <c:pt idx="834">
                  <c:v>0.29430820000000002</c:v>
                </c:pt>
                <c:pt idx="835">
                  <c:v>0.2942959</c:v>
                </c:pt>
                <c:pt idx="836">
                  <c:v>0.29428349999999998</c:v>
                </c:pt>
                <c:pt idx="837">
                  <c:v>0.29427120000000001</c:v>
                </c:pt>
                <c:pt idx="838">
                  <c:v>0.29425889999999999</c:v>
                </c:pt>
                <c:pt idx="839">
                  <c:v>0.29424650000000002</c:v>
                </c:pt>
                <c:pt idx="840">
                  <c:v>0.2942341</c:v>
                </c:pt>
                <c:pt idx="841">
                  <c:v>0.29422169999999997</c:v>
                </c:pt>
                <c:pt idx="842">
                  <c:v>0.29420930000000001</c:v>
                </c:pt>
                <c:pt idx="843">
                  <c:v>0.29419679999999998</c:v>
                </c:pt>
                <c:pt idx="844">
                  <c:v>0.29418440000000001</c:v>
                </c:pt>
                <c:pt idx="845">
                  <c:v>0.29417199999999999</c:v>
                </c:pt>
                <c:pt idx="846">
                  <c:v>0.29415960000000002</c:v>
                </c:pt>
                <c:pt idx="847">
                  <c:v>0.29414709999999999</c:v>
                </c:pt>
                <c:pt idx="848">
                  <c:v>0.29413450000000002</c:v>
                </c:pt>
                <c:pt idx="849">
                  <c:v>0.29412199999999999</c:v>
                </c:pt>
                <c:pt idx="850">
                  <c:v>0.29410950000000002</c:v>
                </c:pt>
                <c:pt idx="851">
                  <c:v>0.294097</c:v>
                </c:pt>
                <c:pt idx="852">
                  <c:v>0.29408440000000002</c:v>
                </c:pt>
                <c:pt idx="853">
                  <c:v>0.2940719</c:v>
                </c:pt>
                <c:pt idx="854">
                  <c:v>0.29405930000000002</c:v>
                </c:pt>
                <c:pt idx="855">
                  <c:v>0.29404669999999999</c:v>
                </c:pt>
                <c:pt idx="856">
                  <c:v>0.29403410000000002</c:v>
                </c:pt>
                <c:pt idx="857">
                  <c:v>0.29402149999999999</c:v>
                </c:pt>
                <c:pt idx="858">
                  <c:v>0.29400890000000002</c:v>
                </c:pt>
                <c:pt idx="859">
                  <c:v>0.29399629999999999</c:v>
                </c:pt>
                <c:pt idx="860">
                  <c:v>0.29398370000000001</c:v>
                </c:pt>
                <c:pt idx="861">
                  <c:v>0.29397099999999998</c:v>
                </c:pt>
                <c:pt idx="862">
                  <c:v>0.29395830000000001</c:v>
                </c:pt>
                <c:pt idx="863">
                  <c:v>0.29394559999999997</c:v>
                </c:pt>
                <c:pt idx="864">
                  <c:v>0.2939329</c:v>
                </c:pt>
                <c:pt idx="865">
                  <c:v>0.29392020000000002</c:v>
                </c:pt>
                <c:pt idx="866">
                  <c:v>0.29390749999999999</c:v>
                </c:pt>
                <c:pt idx="867">
                  <c:v>0.29389480000000001</c:v>
                </c:pt>
                <c:pt idx="868">
                  <c:v>0.29388209999999998</c:v>
                </c:pt>
                <c:pt idx="869">
                  <c:v>0.2938693</c:v>
                </c:pt>
                <c:pt idx="870">
                  <c:v>0.29385650000000002</c:v>
                </c:pt>
                <c:pt idx="871">
                  <c:v>0.29384379999999999</c:v>
                </c:pt>
                <c:pt idx="872">
                  <c:v>0.29383100000000001</c:v>
                </c:pt>
                <c:pt idx="873">
                  <c:v>0.29381819999999997</c:v>
                </c:pt>
                <c:pt idx="874">
                  <c:v>0.2938055</c:v>
                </c:pt>
                <c:pt idx="875">
                  <c:v>0.29379260000000001</c:v>
                </c:pt>
                <c:pt idx="876">
                  <c:v>0.29377979999999998</c:v>
                </c:pt>
                <c:pt idx="877">
                  <c:v>0.293767</c:v>
                </c:pt>
                <c:pt idx="878">
                  <c:v>0.29375420000000002</c:v>
                </c:pt>
                <c:pt idx="879">
                  <c:v>0.29374139999999999</c:v>
                </c:pt>
                <c:pt idx="880">
                  <c:v>0.29372860000000001</c:v>
                </c:pt>
                <c:pt idx="881">
                  <c:v>0.29371570000000002</c:v>
                </c:pt>
                <c:pt idx="882">
                  <c:v>0.29370279999999999</c:v>
                </c:pt>
                <c:pt idx="883">
                  <c:v>0.29369000000000001</c:v>
                </c:pt>
                <c:pt idx="884">
                  <c:v>0.29367710000000002</c:v>
                </c:pt>
                <c:pt idx="885">
                  <c:v>0.29366429999999999</c:v>
                </c:pt>
                <c:pt idx="886">
                  <c:v>0.29365140000000001</c:v>
                </c:pt>
                <c:pt idx="887">
                  <c:v>0.29363850000000002</c:v>
                </c:pt>
                <c:pt idx="888">
                  <c:v>0.29362559999999999</c:v>
                </c:pt>
                <c:pt idx="889">
                  <c:v>0.2936127</c:v>
                </c:pt>
                <c:pt idx="890">
                  <c:v>0.29359980000000002</c:v>
                </c:pt>
                <c:pt idx="891">
                  <c:v>0.29358689999999998</c:v>
                </c:pt>
                <c:pt idx="892">
                  <c:v>0.293574</c:v>
                </c:pt>
                <c:pt idx="893">
                  <c:v>0.29356090000000001</c:v>
                </c:pt>
                <c:pt idx="894">
                  <c:v>0.29354780000000003</c:v>
                </c:pt>
                <c:pt idx="895">
                  <c:v>0.29353469999999998</c:v>
                </c:pt>
                <c:pt idx="896">
                  <c:v>0.2935217</c:v>
                </c:pt>
                <c:pt idx="897">
                  <c:v>0.29350860000000001</c:v>
                </c:pt>
                <c:pt idx="898">
                  <c:v>0.29349530000000001</c:v>
                </c:pt>
                <c:pt idx="899">
                  <c:v>0.2934812</c:v>
                </c:pt>
                <c:pt idx="900">
                  <c:v>0.29346709999999998</c:v>
                </c:pt>
                <c:pt idx="901">
                  <c:v>0.29345300000000002</c:v>
                </c:pt>
                <c:pt idx="902">
                  <c:v>0.2934389</c:v>
                </c:pt>
                <c:pt idx="903">
                  <c:v>0.29342479999999999</c:v>
                </c:pt>
                <c:pt idx="904">
                  <c:v>0.2934078</c:v>
                </c:pt>
                <c:pt idx="905">
                  <c:v>0.29338880000000001</c:v>
                </c:pt>
                <c:pt idx="906">
                  <c:v>0.29336980000000001</c:v>
                </c:pt>
                <c:pt idx="907">
                  <c:v>0.29335080000000002</c:v>
                </c:pt>
                <c:pt idx="908">
                  <c:v>0.29333179999999998</c:v>
                </c:pt>
                <c:pt idx="909">
                  <c:v>0.29330780000000001</c:v>
                </c:pt>
                <c:pt idx="910">
                  <c:v>0.2932671</c:v>
                </c:pt>
                <c:pt idx="911">
                  <c:v>0.2932263</c:v>
                </c:pt>
                <c:pt idx="912">
                  <c:v>0.29318559999999999</c:v>
                </c:pt>
                <c:pt idx="913">
                  <c:v>0.29314479999999998</c:v>
                </c:pt>
                <c:pt idx="914">
                  <c:v>0.29310160000000002</c:v>
                </c:pt>
                <c:pt idx="915">
                  <c:v>0.29297000000000001</c:v>
                </c:pt>
                <c:pt idx="916">
                  <c:v>0.2928385</c:v>
                </c:pt>
                <c:pt idx="917">
                  <c:v>0.29270699999999999</c:v>
                </c:pt>
                <c:pt idx="918">
                  <c:v>0.29257539999999999</c:v>
                </c:pt>
                <c:pt idx="919">
                  <c:v>0.29244389999999998</c:v>
                </c:pt>
                <c:pt idx="920">
                  <c:v>0.29196280000000002</c:v>
                </c:pt>
                <c:pt idx="921">
                  <c:v>0.29147869999999998</c:v>
                </c:pt>
                <c:pt idx="922">
                  <c:v>0.29099449999999999</c:v>
                </c:pt>
                <c:pt idx="923">
                  <c:v>0.2905104</c:v>
                </c:pt>
                <c:pt idx="924">
                  <c:v>0.28990129999999997</c:v>
                </c:pt>
                <c:pt idx="925">
                  <c:v>0.28835110000000003</c:v>
                </c:pt>
                <c:pt idx="926">
                  <c:v>0.28680099999999997</c:v>
                </c:pt>
                <c:pt idx="927">
                  <c:v>0.28525089999999997</c:v>
                </c:pt>
                <c:pt idx="928">
                  <c:v>0.28370079999999998</c:v>
                </c:pt>
                <c:pt idx="929">
                  <c:v>0.28158420000000001</c:v>
                </c:pt>
                <c:pt idx="930">
                  <c:v>0.27861780000000003</c:v>
                </c:pt>
                <c:pt idx="931">
                  <c:v>0.2752616</c:v>
                </c:pt>
                <c:pt idx="932">
                  <c:v>0.27123180000000002</c:v>
                </c:pt>
                <c:pt idx="933">
                  <c:v>0.26688909999999999</c:v>
                </c:pt>
                <c:pt idx="934">
                  <c:v>0.2619205</c:v>
                </c:pt>
                <c:pt idx="935">
                  <c:v>0.256799</c:v>
                </c:pt>
                <c:pt idx="936">
                  <c:v>0.25132070000000001</c:v>
                </c:pt>
                <c:pt idx="937">
                  <c:v>0.24582490000000001</c:v>
                </c:pt>
                <c:pt idx="938">
                  <c:v>0.2403189</c:v>
                </c:pt>
                <c:pt idx="939">
                  <c:v>0.23518990000000001</c:v>
                </c:pt>
                <c:pt idx="940">
                  <c:v>0.2303123</c:v>
                </c:pt>
                <c:pt idx="941">
                  <c:v>0.22599069999999999</c:v>
                </c:pt>
                <c:pt idx="942">
                  <c:v>0.22194849999999999</c:v>
                </c:pt>
                <c:pt idx="943">
                  <c:v>0.21867439999999999</c:v>
                </c:pt>
                <c:pt idx="944">
                  <c:v>0.21563089999999999</c:v>
                </c:pt>
                <c:pt idx="945">
                  <c:v>0.21334449999999999</c:v>
                </c:pt>
                <c:pt idx="946">
                  <c:v>0.21129010000000001</c:v>
                </c:pt>
                <c:pt idx="947">
                  <c:v>0.21016380000000001</c:v>
                </c:pt>
                <c:pt idx="948">
                  <c:v>0.20903749999999999</c:v>
                </c:pt>
                <c:pt idx="949">
                  <c:v>0.20791119999999999</c:v>
                </c:pt>
                <c:pt idx="950">
                  <c:v>0.206785</c:v>
                </c:pt>
                <c:pt idx="951">
                  <c:v>0.20599400000000001</c:v>
                </c:pt>
                <c:pt idx="952">
                  <c:v>0.20566290000000001</c:v>
                </c:pt>
                <c:pt idx="953">
                  <c:v>0.20533190000000001</c:v>
                </c:pt>
                <c:pt idx="954">
                  <c:v>0.20500090000000001</c:v>
                </c:pt>
                <c:pt idx="955">
                  <c:v>0.20466980000000001</c:v>
                </c:pt>
                <c:pt idx="956">
                  <c:v>0.20446780000000001</c:v>
                </c:pt>
                <c:pt idx="957">
                  <c:v>0.20438039999999999</c:v>
                </c:pt>
                <c:pt idx="958">
                  <c:v>0.204293</c:v>
                </c:pt>
                <c:pt idx="959">
                  <c:v>0.20420550000000001</c:v>
                </c:pt>
                <c:pt idx="960">
                  <c:v>0.2041181</c:v>
                </c:pt>
                <c:pt idx="961">
                  <c:v>0.2040631</c:v>
                </c:pt>
                <c:pt idx="962">
                  <c:v>0.20403769999999999</c:v>
                </c:pt>
                <c:pt idx="963">
                  <c:v>0.20401240000000001</c:v>
                </c:pt>
                <c:pt idx="964">
                  <c:v>0.2039871</c:v>
                </c:pt>
                <c:pt idx="965">
                  <c:v>0.2039618</c:v>
                </c:pt>
                <c:pt idx="966">
                  <c:v>0.2039425</c:v>
                </c:pt>
                <c:pt idx="967">
                  <c:v>0.20393240000000001</c:v>
                </c:pt>
                <c:pt idx="968">
                  <c:v>0.2039223</c:v>
                </c:pt>
                <c:pt idx="969">
                  <c:v>0.20391229999999999</c:v>
                </c:pt>
                <c:pt idx="970">
                  <c:v>0.20390220000000001</c:v>
                </c:pt>
                <c:pt idx="971">
                  <c:v>0.20389270000000001</c:v>
                </c:pt>
                <c:pt idx="972">
                  <c:v>0.20388629999999999</c:v>
                </c:pt>
                <c:pt idx="973">
                  <c:v>0.2038799</c:v>
                </c:pt>
                <c:pt idx="974">
                  <c:v>0.20387350000000001</c:v>
                </c:pt>
                <c:pt idx="975">
                  <c:v>0.2038671</c:v>
                </c:pt>
                <c:pt idx="976">
                  <c:v>0.20386070000000001</c:v>
                </c:pt>
                <c:pt idx="977">
                  <c:v>0.20385500000000001</c:v>
                </c:pt>
                <c:pt idx="978">
                  <c:v>0.20384949999999999</c:v>
                </c:pt>
                <c:pt idx="979">
                  <c:v>0.203844</c:v>
                </c:pt>
                <c:pt idx="980">
                  <c:v>0.20383850000000001</c:v>
                </c:pt>
                <c:pt idx="981">
                  <c:v>0.20383299999999999</c:v>
                </c:pt>
                <c:pt idx="982">
                  <c:v>0.2038276</c:v>
                </c:pt>
                <c:pt idx="983">
                  <c:v>0.20382230000000001</c:v>
                </c:pt>
                <c:pt idx="984">
                  <c:v>0.2038171</c:v>
                </c:pt>
                <c:pt idx="985">
                  <c:v>0.20381179999999999</c:v>
                </c:pt>
                <c:pt idx="986">
                  <c:v>0.2038066</c:v>
                </c:pt>
                <c:pt idx="987">
                  <c:v>0.20380129999999999</c:v>
                </c:pt>
                <c:pt idx="988">
                  <c:v>0.20379620000000001</c:v>
                </c:pt>
                <c:pt idx="989">
                  <c:v>0.203791</c:v>
                </c:pt>
                <c:pt idx="990">
                  <c:v>0.20378589999999999</c:v>
                </c:pt>
                <c:pt idx="991">
                  <c:v>0.20378070000000001</c:v>
                </c:pt>
                <c:pt idx="992">
                  <c:v>0.2037755</c:v>
                </c:pt>
                <c:pt idx="993">
                  <c:v>0.20377039999999999</c:v>
                </c:pt>
                <c:pt idx="994">
                  <c:v>0.20376530000000001</c:v>
                </c:pt>
                <c:pt idx="995">
                  <c:v>0.2037602</c:v>
                </c:pt>
                <c:pt idx="996">
                  <c:v>0.20375499999999999</c:v>
                </c:pt>
                <c:pt idx="997">
                  <c:v>0.20374990000000001</c:v>
                </c:pt>
                <c:pt idx="998">
                  <c:v>0.2037448</c:v>
                </c:pt>
                <c:pt idx="999">
                  <c:v>0.2037397</c:v>
                </c:pt>
                <c:pt idx="1000">
                  <c:v>0.20373459999999999</c:v>
                </c:pt>
                <c:pt idx="1001">
                  <c:v>0.20372950000000001</c:v>
                </c:pt>
                <c:pt idx="1002">
                  <c:v>0.2037245</c:v>
                </c:pt>
                <c:pt idx="1003">
                  <c:v>0.20371939999999999</c:v>
                </c:pt>
                <c:pt idx="1004">
                  <c:v>0.20371429999999999</c:v>
                </c:pt>
                <c:pt idx="1005">
                  <c:v>0.20370920000000001</c:v>
                </c:pt>
                <c:pt idx="1006">
                  <c:v>0.2037041</c:v>
                </c:pt>
                <c:pt idx="1007">
                  <c:v>0.20369909999999999</c:v>
                </c:pt>
                <c:pt idx="1008">
                  <c:v>0.20369399999999999</c:v>
                </c:pt>
                <c:pt idx="1009">
                  <c:v>0.20368890000000001</c:v>
                </c:pt>
                <c:pt idx="1010">
                  <c:v>0.2036839</c:v>
                </c:pt>
                <c:pt idx="1011">
                  <c:v>0.20367879999999999</c:v>
                </c:pt>
                <c:pt idx="1012">
                  <c:v>0.20367370000000001</c:v>
                </c:pt>
                <c:pt idx="1013">
                  <c:v>0.20366870000000001</c:v>
                </c:pt>
                <c:pt idx="1014">
                  <c:v>0.2036636</c:v>
                </c:pt>
                <c:pt idx="1015">
                  <c:v>0.20365849999999999</c:v>
                </c:pt>
                <c:pt idx="1016">
                  <c:v>0.20365349999999999</c:v>
                </c:pt>
                <c:pt idx="1017">
                  <c:v>0.20364840000000001</c:v>
                </c:pt>
                <c:pt idx="1018">
                  <c:v>0.2036434</c:v>
                </c:pt>
                <c:pt idx="1019">
                  <c:v>0.20363829999999999</c:v>
                </c:pt>
                <c:pt idx="1020">
                  <c:v>0.20363329999999999</c:v>
                </c:pt>
                <c:pt idx="1021">
                  <c:v>0.20362820000000001</c:v>
                </c:pt>
                <c:pt idx="1022">
                  <c:v>0.2036231</c:v>
                </c:pt>
                <c:pt idx="1023">
                  <c:v>0.2036181</c:v>
                </c:pt>
                <c:pt idx="1024">
                  <c:v>0.20361299999999999</c:v>
                </c:pt>
                <c:pt idx="1025">
                  <c:v>0.20360800000000001</c:v>
                </c:pt>
                <c:pt idx="1026">
                  <c:v>0.2036029</c:v>
                </c:pt>
                <c:pt idx="1027">
                  <c:v>0.2035978</c:v>
                </c:pt>
                <c:pt idx="1028">
                  <c:v>0.20359279999999999</c:v>
                </c:pt>
                <c:pt idx="1029">
                  <c:v>0.20358770000000001</c:v>
                </c:pt>
                <c:pt idx="1030">
                  <c:v>0.2035826</c:v>
                </c:pt>
                <c:pt idx="1031">
                  <c:v>0.2035776</c:v>
                </c:pt>
                <c:pt idx="1032">
                  <c:v>0.20357249999999999</c:v>
                </c:pt>
                <c:pt idx="1033">
                  <c:v>0.20356740000000001</c:v>
                </c:pt>
                <c:pt idx="1034">
                  <c:v>0.2035624</c:v>
                </c:pt>
                <c:pt idx="1035">
                  <c:v>0.2035573</c:v>
                </c:pt>
                <c:pt idx="1036">
                  <c:v>0.20355219999999999</c:v>
                </c:pt>
                <c:pt idx="1037">
                  <c:v>0.20354720000000001</c:v>
                </c:pt>
                <c:pt idx="1038">
                  <c:v>0.2035421</c:v>
                </c:pt>
                <c:pt idx="1039">
                  <c:v>0.203537</c:v>
                </c:pt>
                <c:pt idx="1040">
                  <c:v>0.20353199999999999</c:v>
                </c:pt>
                <c:pt idx="1041">
                  <c:v>0.20352690000000001</c:v>
                </c:pt>
                <c:pt idx="1042">
                  <c:v>0.2035218</c:v>
                </c:pt>
                <c:pt idx="1043">
                  <c:v>0.20351669999999999</c:v>
                </c:pt>
                <c:pt idx="1044">
                  <c:v>0.20351169999999999</c:v>
                </c:pt>
                <c:pt idx="1045">
                  <c:v>0.20350660000000001</c:v>
                </c:pt>
                <c:pt idx="1046">
                  <c:v>0.2035015</c:v>
                </c:pt>
                <c:pt idx="1047">
                  <c:v>0.20349639999999999</c:v>
                </c:pt>
                <c:pt idx="1048">
                  <c:v>0.20349130000000001</c:v>
                </c:pt>
                <c:pt idx="1049">
                  <c:v>0.20348620000000001</c:v>
                </c:pt>
                <c:pt idx="1050">
                  <c:v>0.2034811</c:v>
                </c:pt>
                <c:pt idx="1051">
                  <c:v>0.20347599999999999</c:v>
                </c:pt>
                <c:pt idx="1052">
                  <c:v>0.20347090000000001</c:v>
                </c:pt>
                <c:pt idx="1053">
                  <c:v>0.2034658</c:v>
                </c:pt>
                <c:pt idx="1054">
                  <c:v>0.20346069999999999</c:v>
                </c:pt>
                <c:pt idx="1055">
                  <c:v>0.20345559999999999</c:v>
                </c:pt>
                <c:pt idx="1056">
                  <c:v>0.20345050000000001</c:v>
                </c:pt>
                <c:pt idx="1057">
                  <c:v>0.2034454</c:v>
                </c:pt>
                <c:pt idx="1058">
                  <c:v>0.20344029999999999</c:v>
                </c:pt>
                <c:pt idx="1059">
                  <c:v>0.20343520000000001</c:v>
                </c:pt>
                <c:pt idx="1060">
                  <c:v>0.2034301</c:v>
                </c:pt>
                <c:pt idx="1061">
                  <c:v>0.20342499999999999</c:v>
                </c:pt>
                <c:pt idx="1062">
                  <c:v>0.20341989999999999</c:v>
                </c:pt>
                <c:pt idx="1063">
                  <c:v>0.20341480000000001</c:v>
                </c:pt>
                <c:pt idx="1064">
                  <c:v>0.2034097</c:v>
                </c:pt>
                <c:pt idx="1065">
                  <c:v>0.20340459999999999</c:v>
                </c:pt>
                <c:pt idx="1066">
                  <c:v>0.20339940000000001</c:v>
                </c:pt>
                <c:pt idx="1067">
                  <c:v>0.2033943</c:v>
                </c:pt>
                <c:pt idx="1068">
                  <c:v>0.20338919999999999</c:v>
                </c:pt>
                <c:pt idx="1069">
                  <c:v>0.20338410000000001</c:v>
                </c:pt>
                <c:pt idx="1070">
                  <c:v>0.2033789</c:v>
                </c:pt>
                <c:pt idx="1071">
                  <c:v>0.20337379999999999</c:v>
                </c:pt>
                <c:pt idx="1072">
                  <c:v>0.20336870000000001</c:v>
                </c:pt>
                <c:pt idx="1073">
                  <c:v>0.2033635</c:v>
                </c:pt>
                <c:pt idx="1074">
                  <c:v>0.20335839999999999</c:v>
                </c:pt>
                <c:pt idx="1075">
                  <c:v>0.20335320000000001</c:v>
                </c:pt>
                <c:pt idx="1076">
                  <c:v>0.2033481</c:v>
                </c:pt>
                <c:pt idx="1077">
                  <c:v>0.20334289999999999</c:v>
                </c:pt>
                <c:pt idx="1078">
                  <c:v>0.20333780000000001</c:v>
                </c:pt>
                <c:pt idx="1079">
                  <c:v>0.2033326</c:v>
                </c:pt>
                <c:pt idx="1080">
                  <c:v>0.20332749999999999</c:v>
                </c:pt>
                <c:pt idx="1081">
                  <c:v>0.20332239999999999</c:v>
                </c:pt>
                <c:pt idx="1082">
                  <c:v>0.2033172</c:v>
                </c:pt>
                <c:pt idx="1083">
                  <c:v>0.20331199999999999</c:v>
                </c:pt>
                <c:pt idx="1084">
                  <c:v>0.20330690000000001</c:v>
                </c:pt>
                <c:pt idx="1085">
                  <c:v>0.2033017</c:v>
                </c:pt>
                <c:pt idx="1086">
                  <c:v>0.20329649999999999</c:v>
                </c:pt>
                <c:pt idx="1087">
                  <c:v>0.20329140000000001</c:v>
                </c:pt>
                <c:pt idx="1088">
                  <c:v>0.2032862</c:v>
                </c:pt>
                <c:pt idx="1089">
                  <c:v>0.20328099999999999</c:v>
                </c:pt>
                <c:pt idx="1090">
                  <c:v>0.20327590000000001</c:v>
                </c:pt>
                <c:pt idx="1091">
                  <c:v>0.2032707</c:v>
                </c:pt>
                <c:pt idx="1092">
                  <c:v>0.20326549999999999</c:v>
                </c:pt>
                <c:pt idx="1093">
                  <c:v>0.2032603</c:v>
                </c:pt>
                <c:pt idx="1094">
                  <c:v>0.20325509999999999</c:v>
                </c:pt>
                <c:pt idx="1095">
                  <c:v>0.20324990000000001</c:v>
                </c:pt>
                <c:pt idx="1096">
                  <c:v>0.2032447</c:v>
                </c:pt>
                <c:pt idx="1097">
                  <c:v>0.20323949999999999</c:v>
                </c:pt>
                <c:pt idx="1098">
                  <c:v>0.20323430000000001</c:v>
                </c:pt>
                <c:pt idx="1099">
                  <c:v>0.2032291</c:v>
                </c:pt>
                <c:pt idx="1100">
                  <c:v>0.20322390000000001</c:v>
                </c:pt>
                <c:pt idx="1101">
                  <c:v>0.2032187</c:v>
                </c:pt>
                <c:pt idx="1102">
                  <c:v>0.20321349999999999</c:v>
                </c:pt>
                <c:pt idx="1103">
                  <c:v>0.20320830000000001</c:v>
                </c:pt>
                <c:pt idx="1104">
                  <c:v>0.2032031</c:v>
                </c:pt>
                <c:pt idx="1105">
                  <c:v>0.20319789999999999</c:v>
                </c:pt>
                <c:pt idx="1106">
                  <c:v>0.2031926</c:v>
                </c:pt>
                <c:pt idx="1107">
                  <c:v>0.20318739999999999</c:v>
                </c:pt>
                <c:pt idx="1108">
                  <c:v>0.20318220000000001</c:v>
                </c:pt>
                <c:pt idx="1109">
                  <c:v>0.20317689999999999</c:v>
                </c:pt>
                <c:pt idx="1110">
                  <c:v>0.20317170000000001</c:v>
                </c:pt>
                <c:pt idx="1111">
                  <c:v>0.2031665</c:v>
                </c:pt>
                <c:pt idx="1112">
                  <c:v>0.20316119999999999</c:v>
                </c:pt>
                <c:pt idx="1113">
                  <c:v>0.203156</c:v>
                </c:pt>
                <c:pt idx="1114">
                  <c:v>0.20315079999999999</c:v>
                </c:pt>
                <c:pt idx="1115">
                  <c:v>0.20314550000000001</c:v>
                </c:pt>
                <c:pt idx="1116">
                  <c:v>0.2031403</c:v>
                </c:pt>
                <c:pt idx="1117">
                  <c:v>0.20313500000000001</c:v>
                </c:pt>
                <c:pt idx="1118">
                  <c:v>0.2031298</c:v>
                </c:pt>
                <c:pt idx="1119">
                  <c:v>0.20312450000000001</c:v>
                </c:pt>
                <c:pt idx="1120">
                  <c:v>0.2031192</c:v>
                </c:pt>
                <c:pt idx="1121">
                  <c:v>0.20311399999999999</c:v>
                </c:pt>
                <c:pt idx="1122">
                  <c:v>0.2031087</c:v>
                </c:pt>
                <c:pt idx="1123">
                  <c:v>0.20310349999999999</c:v>
                </c:pt>
                <c:pt idx="1124">
                  <c:v>0.20309820000000001</c:v>
                </c:pt>
                <c:pt idx="1125">
                  <c:v>0.20309289999999999</c:v>
                </c:pt>
                <c:pt idx="1126">
                  <c:v>0.20308760000000001</c:v>
                </c:pt>
                <c:pt idx="1127">
                  <c:v>0.20308229999999999</c:v>
                </c:pt>
                <c:pt idx="1128">
                  <c:v>0.20307710000000001</c:v>
                </c:pt>
                <c:pt idx="1129">
                  <c:v>0.2030718</c:v>
                </c:pt>
                <c:pt idx="1130">
                  <c:v>0.20306650000000001</c:v>
                </c:pt>
                <c:pt idx="1131">
                  <c:v>0.2030612</c:v>
                </c:pt>
                <c:pt idx="1132">
                  <c:v>0.20305590000000001</c:v>
                </c:pt>
                <c:pt idx="1133">
                  <c:v>0.2030506</c:v>
                </c:pt>
                <c:pt idx="1134">
                  <c:v>0.20304530000000001</c:v>
                </c:pt>
                <c:pt idx="1135">
                  <c:v>0.20304</c:v>
                </c:pt>
                <c:pt idx="1136">
                  <c:v>0.20303470000000001</c:v>
                </c:pt>
                <c:pt idx="1137">
                  <c:v>0.2030294</c:v>
                </c:pt>
                <c:pt idx="1138">
                  <c:v>0.20302400000000001</c:v>
                </c:pt>
                <c:pt idx="1139">
                  <c:v>0.2030187</c:v>
                </c:pt>
                <c:pt idx="1140">
                  <c:v>0.20301340000000001</c:v>
                </c:pt>
                <c:pt idx="1141">
                  <c:v>0.2030081</c:v>
                </c:pt>
                <c:pt idx="1142">
                  <c:v>0.20300280000000001</c:v>
                </c:pt>
                <c:pt idx="1143">
                  <c:v>0.20299739999999999</c:v>
                </c:pt>
                <c:pt idx="1144">
                  <c:v>0.20299210000000001</c:v>
                </c:pt>
                <c:pt idx="1145">
                  <c:v>0.2029868</c:v>
                </c:pt>
                <c:pt idx="1146">
                  <c:v>0.20298140000000001</c:v>
                </c:pt>
                <c:pt idx="1147">
                  <c:v>0.20297609999999999</c:v>
                </c:pt>
                <c:pt idx="1148">
                  <c:v>0.2029707</c:v>
                </c:pt>
                <c:pt idx="1149">
                  <c:v>0.20296539999999999</c:v>
                </c:pt>
                <c:pt idx="1150">
                  <c:v>0.20296</c:v>
                </c:pt>
                <c:pt idx="1151">
                  <c:v>0.20295469999999999</c:v>
                </c:pt>
                <c:pt idx="1152">
                  <c:v>0.2029493</c:v>
                </c:pt>
                <c:pt idx="1153">
                  <c:v>0.20294390000000001</c:v>
                </c:pt>
                <c:pt idx="1154">
                  <c:v>0.2029386</c:v>
                </c:pt>
                <c:pt idx="1155">
                  <c:v>0.20293320000000001</c:v>
                </c:pt>
                <c:pt idx="1156">
                  <c:v>0.20292779999999999</c:v>
                </c:pt>
                <c:pt idx="1157">
                  <c:v>0.2029224</c:v>
                </c:pt>
                <c:pt idx="1158">
                  <c:v>0.20291699999999999</c:v>
                </c:pt>
                <c:pt idx="1159">
                  <c:v>0.2029117</c:v>
                </c:pt>
                <c:pt idx="1160">
                  <c:v>0.20290630000000001</c:v>
                </c:pt>
                <c:pt idx="1161">
                  <c:v>0.2029009</c:v>
                </c:pt>
                <c:pt idx="1162">
                  <c:v>0.20289550000000001</c:v>
                </c:pt>
                <c:pt idx="1163">
                  <c:v>0.20289009999999999</c:v>
                </c:pt>
                <c:pt idx="1164">
                  <c:v>0.2028847</c:v>
                </c:pt>
                <c:pt idx="1165">
                  <c:v>0.20287930000000001</c:v>
                </c:pt>
                <c:pt idx="1166">
                  <c:v>0.2028739</c:v>
                </c:pt>
                <c:pt idx="1167">
                  <c:v>0.20286850000000001</c:v>
                </c:pt>
                <c:pt idx="1168">
                  <c:v>0.20286299999999999</c:v>
                </c:pt>
                <c:pt idx="1169">
                  <c:v>0.2028576</c:v>
                </c:pt>
                <c:pt idx="1170">
                  <c:v>0.20285220000000001</c:v>
                </c:pt>
                <c:pt idx="1171">
                  <c:v>0.20284679999999999</c:v>
                </c:pt>
                <c:pt idx="1172">
                  <c:v>0.20284140000000001</c:v>
                </c:pt>
                <c:pt idx="1173">
                  <c:v>0.20283590000000001</c:v>
                </c:pt>
                <c:pt idx="1174">
                  <c:v>0.2028305</c:v>
                </c:pt>
                <c:pt idx="1175">
                  <c:v>0.20282500000000001</c:v>
                </c:pt>
                <c:pt idx="1176">
                  <c:v>0.20281959999999999</c:v>
                </c:pt>
                <c:pt idx="1177">
                  <c:v>0.2028141</c:v>
                </c:pt>
                <c:pt idx="1178">
                  <c:v>0.20280870000000001</c:v>
                </c:pt>
                <c:pt idx="1179">
                  <c:v>0.20280319999999999</c:v>
                </c:pt>
                <c:pt idx="1180">
                  <c:v>0.2027978</c:v>
                </c:pt>
                <c:pt idx="1181">
                  <c:v>0.20279230000000001</c:v>
                </c:pt>
                <c:pt idx="1182">
                  <c:v>0.20278689999999999</c:v>
                </c:pt>
                <c:pt idx="1183">
                  <c:v>0.2027814</c:v>
                </c:pt>
                <c:pt idx="1184">
                  <c:v>0.20277590000000001</c:v>
                </c:pt>
                <c:pt idx="1185">
                  <c:v>0.20277039999999999</c:v>
                </c:pt>
                <c:pt idx="1186">
                  <c:v>0.2027649</c:v>
                </c:pt>
                <c:pt idx="1187">
                  <c:v>0.20275940000000001</c:v>
                </c:pt>
                <c:pt idx="1188">
                  <c:v>0.20275389999999999</c:v>
                </c:pt>
                <c:pt idx="1189">
                  <c:v>0.2027484</c:v>
                </c:pt>
                <c:pt idx="1190">
                  <c:v>0.20274300000000001</c:v>
                </c:pt>
                <c:pt idx="1191">
                  <c:v>0.20273749999999999</c:v>
                </c:pt>
                <c:pt idx="1192">
                  <c:v>0.202732</c:v>
                </c:pt>
                <c:pt idx="1193">
                  <c:v>0.2027264</c:v>
                </c:pt>
                <c:pt idx="1194">
                  <c:v>0.20272090000000001</c:v>
                </c:pt>
                <c:pt idx="1195">
                  <c:v>0.20271539999999999</c:v>
                </c:pt>
                <c:pt idx="1196">
                  <c:v>0.2027099</c:v>
                </c:pt>
                <c:pt idx="1197">
                  <c:v>0.2027043</c:v>
                </c:pt>
                <c:pt idx="1198">
                  <c:v>0.20269880000000001</c:v>
                </c:pt>
                <c:pt idx="1199">
                  <c:v>0.20269329999999999</c:v>
                </c:pt>
                <c:pt idx="1200">
                  <c:v>0.2026877</c:v>
                </c:pt>
                <c:pt idx="1201">
                  <c:v>0.20268220000000001</c:v>
                </c:pt>
                <c:pt idx="1202">
                  <c:v>0.20267669999999999</c:v>
                </c:pt>
                <c:pt idx="1203">
                  <c:v>0.20267109999999999</c:v>
                </c:pt>
                <c:pt idx="1204">
                  <c:v>0.2026656</c:v>
                </c:pt>
                <c:pt idx="1205">
                  <c:v>0.20266000000000001</c:v>
                </c:pt>
                <c:pt idx="1206">
                  <c:v>0.20265440000000001</c:v>
                </c:pt>
                <c:pt idx="1207">
                  <c:v>0.20264879999999999</c:v>
                </c:pt>
                <c:pt idx="1208">
                  <c:v>0.2026433</c:v>
                </c:pt>
                <c:pt idx="1209">
                  <c:v>0.2026377</c:v>
                </c:pt>
                <c:pt idx="1210">
                  <c:v>0.20263210000000001</c:v>
                </c:pt>
                <c:pt idx="1211">
                  <c:v>0.20262659999999999</c:v>
                </c:pt>
                <c:pt idx="1212">
                  <c:v>0.202621</c:v>
                </c:pt>
                <c:pt idx="1213">
                  <c:v>0.2026154</c:v>
                </c:pt>
                <c:pt idx="1214">
                  <c:v>0.20260980000000001</c:v>
                </c:pt>
                <c:pt idx="1215">
                  <c:v>0.20260420000000001</c:v>
                </c:pt>
                <c:pt idx="1216">
                  <c:v>0.20259859999999999</c:v>
                </c:pt>
                <c:pt idx="1217">
                  <c:v>0.202593</c:v>
                </c:pt>
                <c:pt idx="1218">
                  <c:v>0.2025873</c:v>
                </c:pt>
                <c:pt idx="1219">
                  <c:v>0.2025817</c:v>
                </c:pt>
                <c:pt idx="1220">
                  <c:v>0.20257610000000001</c:v>
                </c:pt>
                <c:pt idx="1221">
                  <c:v>0.20257049999999999</c:v>
                </c:pt>
                <c:pt idx="1222">
                  <c:v>0.20256489999999999</c:v>
                </c:pt>
                <c:pt idx="1223">
                  <c:v>0.2025593</c:v>
                </c:pt>
                <c:pt idx="1224">
                  <c:v>0.2025536</c:v>
                </c:pt>
                <c:pt idx="1225">
                  <c:v>0.20254800000000001</c:v>
                </c:pt>
                <c:pt idx="1226">
                  <c:v>0.20254230000000001</c:v>
                </c:pt>
                <c:pt idx="1227">
                  <c:v>0.20253669999999999</c:v>
                </c:pt>
                <c:pt idx="1228">
                  <c:v>0.20253099999999999</c:v>
                </c:pt>
                <c:pt idx="1229">
                  <c:v>0.20252529999999999</c:v>
                </c:pt>
                <c:pt idx="1230">
                  <c:v>0.2025197</c:v>
                </c:pt>
                <c:pt idx="1231">
                  <c:v>0.202514</c:v>
                </c:pt>
                <c:pt idx="1232">
                  <c:v>0.2025083</c:v>
                </c:pt>
                <c:pt idx="1233">
                  <c:v>0.20250270000000001</c:v>
                </c:pt>
                <c:pt idx="1234">
                  <c:v>0.20249700000000001</c:v>
                </c:pt>
                <c:pt idx="1235">
                  <c:v>0.20249130000000001</c:v>
                </c:pt>
                <c:pt idx="1236">
                  <c:v>0.20248559999999999</c:v>
                </c:pt>
                <c:pt idx="1237">
                  <c:v>0.20247989999999999</c:v>
                </c:pt>
                <c:pt idx="1238">
                  <c:v>0.20247419999999999</c:v>
                </c:pt>
                <c:pt idx="1239">
                  <c:v>0.2024685</c:v>
                </c:pt>
                <c:pt idx="1240">
                  <c:v>0.2024628</c:v>
                </c:pt>
                <c:pt idx="1241">
                  <c:v>0.2024571</c:v>
                </c:pt>
                <c:pt idx="1242">
                  <c:v>0.2024513</c:v>
                </c:pt>
                <c:pt idx="1243">
                  <c:v>0.2024456</c:v>
                </c:pt>
                <c:pt idx="1244">
                  <c:v>0.20243990000000001</c:v>
                </c:pt>
                <c:pt idx="1245">
                  <c:v>0.20243420000000001</c:v>
                </c:pt>
                <c:pt idx="1246">
                  <c:v>0.20242850000000001</c:v>
                </c:pt>
                <c:pt idx="1247">
                  <c:v>0.20242270000000001</c:v>
                </c:pt>
                <c:pt idx="1248">
                  <c:v>0.20241700000000001</c:v>
                </c:pt>
                <c:pt idx="1249">
                  <c:v>0.20241120000000001</c:v>
                </c:pt>
                <c:pt idx="1250">
                  <c:v>0.20240540000000001</c:v>
                </c:pt>
                <c:pt idx="1251">
                  <c:v>0.20239969999999999</c:v>
                </c:pt>
                <c:pt idx="1252">
                  <c:v>0.20239389999999999</c:v>
                </c:pt>
                <c:pt idx="1253">
                  <c:v>0.20238809999999999</c:v>
                </c:pt>
                <c:pt idx="1254">
                  <c:v>0.20238239999999999</c:v>
                </c:pt>
                <c:pt idx="1255">
                  <c:v>0.20237659999999999</c:v>
                </c:pt>
                <c:pt idx="1256">
                  <c:v>0.20237079999999999</c:v>
                </c:pt>
                <c:pt idx="1257">
                  <c:v>0.20236499999999999</c:v>
                </c:pt>
                <c:pt idx="1258">
                  <c:v>0.20235929999999999</c:v>
                </c:pt>
                <c:pt idx="1259">
                  <c:v>0.20235349999999999</c:v>
                </c:pt>
                <c:pt idx="1260">
                  <c:v>0.20234769999999999</c:v>
                </c:pt>
                <c:pt idx="1261">
                  <c:v>0.20234179999999999</c:v>
                </c:pt>
                <c:pt idx="1262">
                  <c:v>0.20233599999999999</c:v>
                </c:pt>
                <c:pt idx="1263">
                  <c:v>0.20233019999999999</c:v>
                </c:pt>
                <c:pt idx="1264">
                  <c:v>0.20232430000000001</c:v>
                </c:pt>
                <c:pt idx="1265">
                  <c:v>0.20231850000000001</c:v>
                </c:pt>
                <c:pt idx="1266">
                  <c:v>0.20231270000000001</c:v>
                </c:pt>
                <c:pt idx="1267">
                  <c:v>0.20230690000000001</c:v>
                </c:pt>
                <c:pt idx="1268">
                  <c:v>0.20230100000000001</c:v>
                </c:pt>
                <c:pt idx="1269">
                  <c:v>0.20229520000000001</c:v>
                </c:pt>
                <c:pt idx="1270">
                  <c:v>0.20228940000000001</c:v>
                </c:pt>
                <c:pt idx="1271">
                  <c:v>0.2022835</c:v>
                </c:pt>
                <c:pt idx="1272">
                  <c:v>0.2022776</c:v>
                </c:pt>
                <c:pt idx="1273">
                  <c:v>0.2022718</c:v>
                </c:pt>
                <c:pt idx="1274">
                  <c:v>0.2022659</c:v>
                </c:pt>
                <c:pt idx="1275">
                  <c:v>0.20226</c:v>
                </c:pt>
                <c:pt idx="1276">
                  <c:v>0.20225409999999999</c:v>
                </c:pt>
                <c:pt idx="1277">
                  <c:v>0.20224819999999999</c:v>
                </c:pt>
                <c:pt idx="1278">
                  <c:v>0.20224230000000001</c:v>
                </c:pt>
                <c:pt idx="1279">
                  <c:v>0.20223640000000001</c:v>
                </c:pt>
                <c:pt idx="1280">
                  <c:v>0.20223050000000001</c:v>
                </c:pt>
                <c:pt idx="1281">
                  <c:v>0.2022246</c:v>
                </c:pt>
                <c:pt idx="1282">
                  <c:v>0.2022188</c:v>
                </c:pt>
                <c:pt idx="1283">
                  <c:v>0.2022129</c:v>
                </c:pt>
                <c:pt idx="1284">
                  <c:v>0.20220689999999999</c:v>
                </c:pt>
                <c:pt idx="1285">
                  <c:v>0.20220099999999999</c:v>
                </c:pt>
                <c:pt idx="1286">
                  <c:v>0.20219500000000001</c:v>
                </c:pt>
                <c:pt idx="1287">
                  <c:v>0.20218910000000001</c:v>
                </c:pt>
                <c:pt idx="1288">
                  <c:v>0.2021831</c:v>
                </c:pt>
                <c:pt idx="1289">
                  <c:v>0.2021772</c:v>
                </c:pt>
                <c:pt idx="1290">
                  <c:v>0.2021712</c:v>
                </c:pt>
                <c:pt idx="1291">
                  <c:v>0.20216529999999999</c:v>
                </c:pt>
                <c:pt idx="1292">
                  <c:v>0.20215929999999999</c:v>
                </c:pt>
                <c:pt idx="1293">
                  <c:v>0.20215340000000001</c:v>
                </c:pt>
                <c:pt idx="1294">
                  <c:v>0.2021474</c:v>
                </c:pt>
                <c:pt idx="1295">
                  <c:v>0.2021414</c:v>
                </c:pt>
                <c:pt idx="1296">
                  <c:v>0.20213539999999999</c:v>
                </c:pt>
                <c:pt idx="1297">
                  <c:v>0.20212939999999999</c:v>
                </c:pt>
                <c:pt idx="1298">
                  <c:v>0.20212340000000001</c:v>
                </c:pt>
                <c:pt idx="1299">
                  <c:v>0.2021174</c:v>
                </c:pt>
                <c:pt idx="1300">
                  <c:v>0.2021114</c:v>
                </c:pt>
                <c:pt idx="1301">
                  <c:v>0.20210539999999999</c:v>
                </c:pt>
                <c:pt idx="1302">
                  <c:v>0.20209930000000001</c:v>
                </c:pt>
                <c:pt idx="1303">
                  <c:v>0.2020933</c:v>
                </c:pt>
                <c:pt idx="1304">
                  <c:v>0.2020873</c:v>
                </c:pt>
                <c:pt idx="1305">
                  <c:v>0.20208129999999999</c:v>
                </c:pt>
                <c:pt idx="1306">
                  <c:v>0.20207530000000001</c:v>
                </c:pt>
                <c:pt idx="1307">
                  <c:v>0.2020692</c:v>
                </c:pt>
                <c:pt idx="1308">
                  <c:v>0.2020631</c:v>
                </c:pt>
                <c:pt idx="1309">
                  <c:v>0.20205709999999999</c:v>
                </c:pt>
                <c:pt idx="1310">
                  <c:v>0.20205100000000001</c:v>
                </c:pt>
                <c:pt idx="1311">
                  <c:v>0.2020449</c:v>
                </c:pt>
                <c:pt idx="1312">
                  <c:v>0.20203879999999999</c:v>
                </c:pt>
                <c:pt idx="1313">
                  <c:v>0.20203280000000001</c:v>
                </c:pt>
                <c:pt idx="1314">
                  <c:v>0.2020267</c:v>
                </c:pt>
                <c:pt idx="1315">
                  <c:v>0.20202059999999999</c:v>
                </c:pt>
                <c:pt idx="1316">
                  <c:v>0.20201459999999999</c:v>
                </c:pt>
                <c:pt idx="1317">
                  <c:v>0.2020084</c:v>
                </c:pt>
                <c:pt idx="1318">
                  <c:v>0.2020023</c:v>
                </c:pt>
                <c:pt idx="1319">
                  <c:v>0.20199619999999999</c:v>
                </c:pt>
                <c:pt idx="1320">
                  <c:v>0.20199010000000001</c:v>
                </c:pt>
                <c:pt idx="1321">
                  <c:v>0.20198389999999999</c:v>
                </c:pt>
                <c:pt idx="1322">
                  <c:v>0.20197780000000001</c:v>
                </c:pt>
                <c:pt idx="1323">
                  <c:v>0.2019717</c:v>
                </c:pt>
                <c:pt idx="1324">
                  <c:v>0.20196549999999999</c:v>
                </c:pt>
                <c:pt idx="1325">
                  <c:v>0.20195940000000001</c:v>
                </c:pt>
                <c:pt idx="1326">
                  <c:v>0.2019533</c:v>
                </c:pt>
                <c:pt idx="1327">
                  <c:v>0.20194709999999999</c:v>
                </c:pt>
                <c:pt idx="1328">
                  <c:v>0.20194090000000001</c:v>
                </c:pt>
                <c:pt idx="1329">
                  <c:v>0.20193469999999999</c:v>
                </c:pt>
                <c:pt idx="1330">
                  <c:v>0.20192850000000001</c:v>
                </c:pt>
                <c:pt idx="1331">
                  <c:v>0.2019224</c:v>
                </c:pt>
                <c:pt idx="1332">
                  <c:v>0.20191619999999999</c:v>
                </c:pt>
                <c:pt idx="1333">
                  <c:v>0.20191000000000001</c:v>
                </c:pt>
                <c:pt idx="1334">
                  <c:v>0.20190379999999999</c:v>
                </c:pt>
                <c:pt idx="1335">
                  <c:v>0.20189760000000001</c:v>
                </c:pt>
                <c:pt idx="1336">
                  <c:v>0.2018914</c:v>
                </c:pt>
                <c:pt idx="1337">
                  <c:v>0.20188519999999999</c:v>
                </c:pt>
                <c:pt idx="1338">
                  <c:v>0.201879</c:v>
                </c:pt>
                <c:pt idx="1339">
                  <c:v>0.20187269999999999</c:v>
                </c:pt>
                <c:pt idx="1340">
                  <c:v>0.2018664</c:v>
                </c:pt>
                <c:pt idx="1341">
                  <c:v>0.20186019999999999</c:v>
                </c:pt>
                <c:pt idx="1342">
                  <c:v>0.2018539</c:v>
                </c:pt>
                <c:pt idx="1343">
                  <c:v>0.20184769999999999</c:v>
                </c:pt>
                <c:pt idx="1344">
                  <c:v>0.2018414</c:v>
                </c:pt>
                <c:pt idx="1345">
                  <c:v>0.20183519999999999</c:v>
                </c:pt>
                <c:pt idx="1346">
                  <c:v>0.20182890000000001</c:v>
                </c:pt>
                <c:pt idx="1347">
                  <c:v>0.20182269999999999</c:v>
                </c:pt>
                <c:pt idx="1348">
                  <c:v>0.20181640000000001</c:v>
                </c:pt>
                <c:pt idx="1349">
                  <c:v>0.20180999999999999</c:v>
                </c:pt>
                <c:pt idx="1350">
                  <c:v>0.2018037</c:v>
                </c:pt>
                <c:pt idx="1351">
                  <c:v>0.20179739999999999</c:v>
                </c:pt>
                <c:pt idx="1352">
                  <c:v>0.2017911</c:v>
                </c:pt>
                <c:pt idx="1353">
                  <c:v>0.20178479999999999</c:v>
                </c:pt>
                <c:pt idx="1354">
                  <c:v>0.2017785</c:v>
                </c:pt>
                <c:pt idx="1355">
                  <c:v>0.20177210000000001</c:v>
                </c:pt>
                <c:pt idx="1356">
                  <c:v>0.2017658</c:v>
                </c:pt>
                <c:pt idx="1357">
                  <c:v>0.20175950000000001</c:v>
                </c:pt>
                <c:pt idx="1358">
                  <c:v>0.20175309999999999</c:v>
                </c:pt>
                <c:pt idx="1359">
                  <c:v>0.2017468</c:v>
                </c:pt>
                <c:pt idx="1360">
                  <c:v>0.20174039999999999</c:v>
                </c:pt>
                <c:pt idx="1361">
                  <c:v>0.201734</c:v>
                </c:pt>
                <c:pt idx="1362">
                  <c:v>0.20172760000000001</c:v>
                </c:pt>
                <c:pt idx="1363">
                  <c:v>0.20172129999999999</c:v>
                </c:pt>
                <c:pt idx="1364">
                  <c:v>0.2017149</c:v>
                </c:pt>
                <c:pt idx="1365">
                  <c:v>0.20170850000000001</c:v>
                </c:pt>
                <c:pt idx="1366">
                  <c:v>0.2017021</c:v>
                </c:pt>
                <c:pt idx="1367">
                  <c:v>0.20169570000000001</c:v>
                </c:pt>
                <c:pt idx="1368">
                  <c:v>0.20168929999999999</c:v>
                </c:pt>
                <c:pt idx="1369">
                  <c:v>0.2016829</c:v>
                </c:pt>
                <c:pt idx="1370">
                  <c:v>0.20167640000000001</c:v>
                </c:pt>
                <c:pt idx="1371">
                  <c:v>0.20166999999999999</c:v>
                </c:pt>
                <c:pt idx="1372">
                  <c:v>0.2016635</c:v>
                </c:pt>
                <c:pt idx="1373">
                  <c:v>0.20165710000000001</c:v>
                </c:pt>
                <c:pt idx="1374">
                  <c:v>0.20165069999999999</c:v>
                </c:pt>
                <c:pt idx="1375">
                  <c:v>0.2016442</c:v>
                </c:pt>
                <c:pt idx="1376">
                  <c:v>0.20163780000000001</c:v>
                </c:pt>
                <c:pt idx="1377">
                  <c:v>0.20163130000000001</c:v>
                </c:pt>
                <c:pt idx="1378">
                  <c:v>0.20162479999999999</c:v>
                </c:pt>
                <c:pt idx="1379">
                  <c:v>0.2016183</c:v>
                </c:pt>
                <c:pt idx="1380">
                  <c:v>0.20161180000000001</c:v>
                </c:pt>
                <c:pt idx="1381">
                  <c:v>0.20160529999999999</c:v>
                </c:pt>
                <c:pt idx="1382">
                  <c:v>0.20159879999999999</c:v>
                </c:pt>
                <c:pt idx="1383">
                  <c:v>0.2015923</c:v>
                </c:pt>
                <c:pt idx="1384">
                  <c:v>0.20158580000000001</c:v>
                </c:pt>
                <c:pt idx="1385">
                  <c:v>0.20157929999999999</c:v>
                </c:pt>
                <c:pt idx="1386">
                  <c:v>0.20157269999999999</c:v>
                </c:pt>
                <c:pt idx="1387">
                  <c:v>0.2015662</c:v>
                </c:pt>
                <c:pt idx="1388">
                  <c:v>0.20155960000000001</c:v>
                </c:pt>
                <c:pt idx="1389">
                  <c:v>0.20155310000000001</c:v>
                </c:pt>
                <c:pt idx="1390">
                  <c:v>0.20154649999999999</c:v>
                </c:pt>
                <c:pt idx="1391">
                  <c:v>0.20153989999999999</c:v>
                </c:pt>
                <c:pt idx="1392">
                  <c:v>0.2015334</c:v>
                </c:pt>
                <c:pt idx="1393">
                  <c:v>0.20152680000000001</c:v>
                </c:pt>
                <c:pt idx="1394">
                  <c:v>0.20152020000000001</c:v>
                </c:pt>
                <c:pt idx="1395">
                  <c:v>0.20151359999999999</c:v>
                </c:pt>
                <c:pt idx="1396">
                  <c:v>0.20150699999999999</c:v>
                </c:pt>
                <c:pt idx="1397">
                  <c:v>0.2015004</c:v>
                </c:pt>
                <c:pt idx="1398">
                  <c:v>0.2014938</c:v>
                </c:pt>
                <c:pt idx="1399">
                  <c:v>0.2014871</c:v>
                </c:pt>
                <c:pt idx="1400">
                  <c:v>0.20148050000000001</c:v>
                </c:pt>
                <c:pt idx="1401">
                  <c:v>0.20147390000000001</c:v>
                </c:pt>
                <c:pt idx="1402">
                  <c:v>0.20146729999999999</c:v>
                </c:pt>
                <c:pt idx="1403">
                  <c:v>0.20146059999999999</c:v>
                </c:pt>
                <c:pt idx="1404">
                  <c:v>0.20145399999999999</c:v>
                </c:pt>
                <c:pt idx="1405">
                  <c:v>0.2014473</c:v>
                </c:pt>
                <c:pt idx="1406">
                  <c:v>0.2014406</c:v>
                </c:pt>
                <c:pt idx="1407">
                  <c:v>0.2014339</c:v>
                </c:pt>
                <c:pt idx="1408">
                  <c:v>0.2014272</c:v>
                </c:pt>
                <c:pt idx="1409">
                  <c:v>0.2014205</c:v>
                </c:pt>
                <c:pt idx="1410">
                  <c:v>0.20141390000000001</c:v>
                </c:pt>
                <c:pt idx="1411">
                  <c:v>0.20140720000000001</c:v>
                </c:pt>
                <c:pt idx="1412">
                  <c:v>0.20140050000000001</c:v>
                </c:pt>
                <c:pt idx="1413">
                  <c:v>0.20139370000000001</c:v>
                </c:pt>
                <c:pt idx="1414">
                  <c:v>0.20138700000000001</c:v>
                </c:pt>
                <c:pt idx="1415">
                  <c:v>0.20138020000000001</c:v>
                </c:pt>
                <c:pt idx="1416">
                  <c:v>0.20137350000000001</c:v>
                </c:pt>
                <c:pt idx="1417">
                  <c:v>0.20136670000000001</c:v>
                </c:pt>
                <c:pt idx="1418">
                  <c:v>0.20136000000000001</c:v>
                </c:pt>
                <c:pt idx="1419">
                  <c:v>0.20135320000000001</c:v>
                </c:pt>
                <c:pt idx="1420">
                  <c:v>0.20134650000000001</c:v>
                </c:pt>
                <c:pt idx="1421">
                  <c:v>0.20133970000000001</c:v>
                </c:pt>
                <c:pt idx="1422">
                  <c:v>0.20133290000000001</c:v>
                </c:pt>
                <c:pt idx="1423">
                  <c:v>0.20132610000000001</c:v>
                </c:pt>
                <c:pt idx="1424">
                  <c:v>0.20131930000000001</c:v>
                </c:pt>
                <c:pt idx="1425">
                  <c:v>0.20131250000000001</c:v>
                </c:pt>
                <c:pt idx="1426">
                  <c:v>0.2013057</c:v>
                </c:pt>
                <c:pt idx="1427">
                  <c:v>0.2012988</c:v>
                </c:pt>
                <c:pt idx="1428">
                  <c:v>0.201292</c:v>
                </c:pt>
                <c:pt idx="1429">
                  <c:v>0.2012852</c:v>
                </c:pt>
                <c:pt idx="1430">
                  <c:v>0.20127829999999999</c:v>
                </c:pt>
                <c:pt idx="1431">
                  <c:v>0.20127149999999999</c:v>
                </c:pt>
                <c:pt idx="1432">
                  <c:v>0.20126459999999999</c:v>
                </c:pt>
                <c:pt idx="1433">
                  <c:v>0.20125770000000001</c:v>
                </c:pt>
                <c:pt idx="1434">
                  <c:v>0.20125080000000001</c:v>
                </c:pt>
                <c:pt idx="1435">
                  <c:v>0.20124400000000001</c:v>
                </c:pt>
                <c:pt idx="1436">
                  <c:v>0.2012371</c:v>
                </c:pt>
                <c:pt idx="1437">
                  <c:v>0.2012302</c:v>
                </c:pt>
                <c:pt idx="1438">
                  <c:v>0.20122329999999999</c:v>
                </c:pt>
                <c:pt idx="1439">
                  <c:v>0.20121629999999999</c:v>
                </c:pt>
                <c:pt idx="1440">
                  <c:v>0.20120940000000001</c:v>
                </c:pt>
                <c:pt idx="1441">
                  <c:v>0.20120250000000001</c:v>
                </c:pt>
                <c:pt idx="1442">
                  <c:v>0.2011955</c:v>
                </c:pt>
                <c:pt idx="1443">
                  <c:v>0.2011886</c:v>
                </c:pt>
                <c:pt idx="1444">
                  <c:v>0.20118169999999999</c:v>
                </c:pt>
                <c:pt idx="1445">
                  <c:v>0.20117470000000001</c:v>
                </c:pt>
                <c:pt idx="1446">
                  <c:v>0.2011677</c:v>
                </c:pt>
                <c:pt idx="1447">
                  <c:v>0.2011607</c:v>
                </c:pt>
                <c:pt idx="1448">
                  <c:v>0.20115369999999999</c:v>
                </c:pt>
                <c:pt idx="1449">
                  <c:v>0.20114679999999999</c:v>
                </c:pt>
                <c:pt idx="1450">
                  <c:v>0.20113980000000001</c:v>
                </c:pt>
                <c:pt idx="1451">
                  <c:v>0.2011328</c:v>
                </c:pt>
                <c:pt idx="1452">
                  <c:v>0.20112579999999999</c:v>
                </c:pt>
                <c:pt idx="1453">
                  <c:v>0.20111870000000001</c:v>
                </c:pt>
                <c:pt idx="1454">
                  <c:v>0.2011117</c:v>
                </c:pt>
                <c:pt idx="1455">
                  <c:v>0.20110459999999999</c:v>
                </c:pt>
                <c:pt idx="1456">
                  <c:v>0.20109759999999999</c:v>
                </c:pt>
                <c:pt idx="1457">
                  <c:v>0.20109050000000001</c:v>
                </c:pt>
                <c:pt idx="1458">
                  <c:v>0.2010835</c:v>
                </c:pt>
                <c:pt idx="1459">
                  <c:v>0.20107639999999999</c:v>
                </c:pt>
                <c:pt idx="1460">
                  <c:v>0.20106940000000001</c:v>
                </c:pt>
                <c:pt idx="1461">
                  <c:v>0.2010623</c:v>
                </c:pt>
                <c:pt idx="1462">
                  <c:v>0.20105509999999999</c:v>
                </c:pt>
                <c:pt idx="1463">
                  <c:v>0.201048</c:v>
                </c:pt>
                <c:pt idx="1464">
                  <c:v>0.20104089999999999</c:v>
                </c:pt>
                <c:pt idx="1465">
                  <c:v>0.20103380000000001</c:v>
                </c:pt>
                <c:pt idx="1466">
                  <c:v>0.2010267</c:v>
                </c:pt>
                <c:pt idx="1467">
                  <c:v>0.20101959999999999</c:v>
                </c:pt>
                <c:pt idx="1468">
                  <c:v>0.20101240000000001</c:v>
                </c:pt>
                <c:pt idx="1469">
                  <c:v>0.2010053</c:v>
                </c:pt>
                <c:pt idx="1470">
                  <c:v>0.20099810000000001</c:v>
                </c:pt>
                <c:pt idx="1471">
                  <c:v>0.2009909</c:v>
                </c:pt>
                <c:pt idx="1472">
                  <c:v>0.20098379999999999</c:v>
                </c:pt>
                <c:pt idx="1473">
                  <c:v>0.20097660000000001</c:v>
                </c:pt>
                <c:pt idx="1474">
                  <c:v>0.20096939999999999</c:v>
                </c:pt>
                <c:pt idx="1475">
                  <c:v>0.20096220000000001</c:v>
                </c:pt>
                <c:pt idx="1476">
                  <c:v>0.20095499999999999</c:v>
                </c:pt>
                <c:pt idx="1477">
                  <c:v>0.20094780000000001</c:v>
                </c:pt>
                <c:pt idx="1478">
                  <c:v>0.2009406</c:v>
                </c:pt>
                <c:pt idx="1479">
                  <c:v>0.20093330000000001</c:v>
                </c:pt>
                <c:pt idx="1480">
                  <c:v>0.2009261</c:v>
                </c:pt>
                <c:pt idx="1481">
                  <c:v>0.20091890000000001</c:v>
                </c:pt>
                <c:pt idx="1482">
                  <c:v>0.2009116</c:v>
                </c:pt>
                <c:pt idx="1483">
                  <c:v>0.20090440000000001</c:v>
                </c:pt>
                <c:pt idx="1484">
                  <c:v>0.2008971</c:v>
                </c:pt>
                <c:pt idx="1485">
                  <c:v>0.20088980000000001</c:v>
                </c:pt>
                <c:pt idx="1486">
                  <c:v>0.20088249999999999</c:v>
                </c:pt>
                <c:pt idx="1487">
                  <c:v>0.20087530000000001</c:v>
                </c:pt>
                <c:pt idx="1488">
                  <c:v>0.20086799999999999</c:v>
                </c:pt>
                <c:pt idx="1489">
                  <c:v>0.2008606</c:v>
                </c:pt>
                <c:pt idx="1490">
                  <c:v>0.20085330000000001</c:v>
                </c:pt>
                <c:pt idx="1491">
                  <c:v>0.200846</c:v>
                </c:pt>
                <c:pt idx="1492">
                  <c:v>0.20083870000000001</c:v>
                </c:pt>
                <c:pt idx="1493">
                  <c:v>0.20083129999999999</c:v>
                </c:pt>
                <c:pt idx="1494">
                  <c:v>0.200824</c:v>
                </c:pt>
                <c:pt idx="1495">
                  <c:v>0.20081669999999999</c:v>
                </c:pt>
                <c:pt idx="1496">
                  <c:v>0.2008093</c:v>
                </c:pt>
                <c:pt idx="1497">
                  <c:v>0.20080190000000001</c:v>
                </c:pt>
                <c:pt idx="1498">
                  <c:v>0.20079449999999999</c:v>
                </c:pt>
                <c:pt idx="1499">
                  <c:v>0.2007872</c:v>
                </c:pt>
                <c:pt idx="1500">
                  <c:v>0.20077980000000001</c:v>
                </c:pt>
                <c:pt idx="1501">
                  <c:v>0.20077239999999999</c:v>
                </c:pt>
                <c:pt idx="1502">
                  <c:v>0.200765</c:v>
                </c:pt>
                <c:pt idx="1503">
                  <c:v>0.20075760000000001</c:v>
                </c:pt>
                <c:pt idx="1504">
                  <c:v>0.20075019999999999</c:v>
                </c:pt>
                <c:pt idx="1505">
                  <c:v>0.2007428</c:v>
                </c:pt>
                <c:pt idx="1506">
                  <c:v>0.20073540000000001</c:v>
                </c:pt>
                <c:pt idx="1507">
                  <c:v>0.20072789999999999</c:v>
                </c:pt>
                <c:pt idx="1508">
                  <c:v>0.2007205</c:v>
                </c:pt>
                <c:pt idx="1509">
                  <c:v>0.200713</c:v>
                </c:pt>
                <c:pt idx="1510">
                  <c:v>0.20070560000000001</c:v>
                </c:pt>
                <c:pt idx="1511">
                  <c:v>0.20069809999999999</c:v>
                </c:pt>
                <c:pt idx="1512">
                  <c:v>0.2006907</c:v>
                </c:pt>
                <c:pt idx="1513">
                  <c:v>0.20068320000000001</c:v>
                </c:pt>
                <c:pt idx="1514">
                  <c:v>0.20067579999999999</c:v>
                </c:pt>
                <c:pt idx="1515">
                  <c:v>0.20066829999999999</c:v>
                </c:pt>
                <c:pt idx="1516">
                  <c:v>0.2006608</c:v>
                </c:pt>
                <c:pt idx="1517">
                  <c:v>0.20065330000000001</c:v>
                </c:pt>
                <c:pt idx="1518">
                  <c:v>0.20064580000000001</c:v>
                </c:pt>
                <c:pt idx="1519">
                  <c:v>0.20063829999999999</c:v>
                </c:pt>
                <c:pt idx="1520">
                  <c:v>0.2006308</c:v>
                </c:pt>
                <c:pt idx="1521">
                  <c:v>0.2006233</c:v>
                </c:pt>
                <c:pt idx="1522">
                  <c:v>0.20061580000000001</c:v>
                </c:pt>
                <c:pt idx="1523">
                  <c:v>0.20060829999999999</c:v>
                </c:pt>
                <c:pt idx="1524">
                  <c:v>0.2006008</c:v>
                </c:pt>
                <c:pt idx="1525">
                  <c:v>0.2005933</c:v>
                </c:pt>
                <c:pt idx="1526">
                  <c:v>0.20058580000000001</c:v>
                </c:pt>
                <c:pt idx="1527">
                  <c:v>0.20057829999999999</c:v>
                </c:pt>
                <c:pt idx="1528">
                  <c:v>0.20057079999999999</c:v>
                </c:pt>
                <c:pt idx="1529">
                  <c:v>0.2005633</c:v>
                </c:pt>
                <c:pt idx="1530">
                  <c:v>0.20055580000000001</c:v>
                </c:pt>
                <c:pt idx="1531">
                  <c:v>0.20054820000000001</c:v>
                </c:pt>
                <c:pt idx="1532">
                  <c:v>0.20054069999999999</c:v>
                </c:pt>
                <c:pt idx="1533">
                  <c:v>0.20053319999999999</c:v>
                </c:pt>
                <c:pt idx="1534">
                  <c:v>0.2005256</c:v>
                </c:pt>
                <c:pt idx="1535">
                  <c:v>0.2005181</c:v>
                </c:pt>
                <c:pt idx="1536">
                  <c:v>0.20051060000000001</c:v>
                </c:pt>
                <c:pt idx="1537">
                  <c:v>0.20050299999999999</c:v>
                </c:pt>
                <c:pt idx="1538">
                  <c:v>0.20049539999999999</c:v>
                </c:pt>
                <c:pt idx="1539">
                  <c:v>0.20048769999999999</c:v>
                </c:pt>
                <c:pt idx="1540">
                  <c:v>0.20048009999999999</c:v>
                </c:pt>
                <c:pt idx="1541">
                  <c:v>0.2004725</c:v>
                </c:pt>
                <c:pt idx="1542">
                  <c:v>0.2004648</c:v>
                </c:pt>
                <c:pt idx="1543">
                  <c:v>0.20045679999999999</c:v>
                </c:pt>
                <c:pt idx="1544">
                  <c:v>0.2004486</c:v>
                </c:pt>
                <c:pt idx="1545">
                  <c:v>0.20044039999999999</c:v>
                </c:pt>
                <c:pt idx="1546">
                  <c:v>0.2004322</c:v>
                </c:pt>
                <c:pt idx="1547">
                  <c:v>0.20042399999999999</c:v>
                </c:pt>
                <c:pt idx="1548">
                  <c:v>0.2004148</c:v>
                </c:pt>
                <c:pt idx="1549">
                  <c:v>0.2004039</c:v>
                </c:pt>
                <c:pt idx="1550">
                  <c:v>0.20039299999999999</c:v>
                </c:pt>
                <c:pt idx="1551">
                  <c:v>0.20038210000000001</c:v>
                </c:pt>
                <c:pt idx="1552">
                  <c:v>0.2003711</c:v>
                </c:pt>
                <c:pt idx="1553">
                  <c:v>0.20035900000000001</c:v>
                </c:pt>
                <c:pt idx="1554">
                  <c:v>0.20033619999999999</c:v>
                </c:pt>
                <c:pt idx="1555">
                  <c:v>0.20031350000000001</c:v>
                </c:pt>
                <c:pt idx="1556">
                  <c:v>0.20029069999999999</c:v>
                </c:pt>
                <c:pt idx="1557">
                  <c:v>0.2002679</c:v>
                </c:pt>
                <c:pt idx="1558">
                  <c:v>0.20024520000000001</c:v>
                </c:pt>
                <c:pt idx="1559">
                  <c:v>0.20017450000000001</c:v>
                </c:pt>
                <c:pt idx="1560">
                  <c:v>0.20010269999999999</c:v>
                </c:pt>
                <c:pt idx="1561">
                  <c:v>0.20003090000000001</c:v>
                </c:pt>
                <c:pt idx="1562">
                  <c:v>0.1999592</c:v>
                </c:pt>
                <c:pt idx="1563">
                  <c:v>0.19988739999999999</c:v>
                </c:pt>
                <c:pt idx="1564">
                  <c:v>0.19962920000000001</c:v>
                </c:pt>
                <c:pt idx="1565">
                  <c:v>0.1993654</c:v>
                </c:pt>
                <c:pt idx="1566">
                  <c:v>0.19910149999999999</c:v>
                </c:pt>
                <c:pt idx="1567">
                  <c:v>0.19883770000000001</c:v>
                </c:pt>
                <c:pt idx="1568">
                  <c:v>0.1985277</c:v>
                </c:pt>
                <c:pt idx="1569">
                  <c:v>0.19767609999999999</c:v>
                </c:pt>
                <c:pt idx="1570">
                  <c:v>0.19682450000000001</c:v>
                </c:pt>
                <c:pt idx="1571">
                  <c:v>0.19597290000000001</c:v>
                </c:pt>
                <c:pt idx="1572">
                  <c:v>0.1951213</c:v>
                </c:pt>
                <c:pt idx="1573">
                  <c:v>0.1940366</c:v>
                </c:pt>
                <c:pt idx="1574">
                  <c:v>0.19240779999999999</c:v>
                </c:pt>
                <c:pt idx="1575">
                  <c:v>0.1906274</c:v>
                </c:pt>
                <c:pt idx="1576">
                  <c:v>0.1884303</c:v>
                </c:pt>
                <c:pt idx="1577">
                  <c:v>0.1861199</c:v>
                </c:pt>
                <c:pt idx="1578">
                  <c:v>0.18343709999999999</c:v>
                </c:pt>
                <c:pt idx="1579">
                  <c:v>0.18070559999999999</c:v>
                </c:pt>
                <c:pt idx="1580">
                  <c:v>0.17777979999999999</c:v>
                </c:pt>
                <c:pt idx="1581">
                  <c:v>0.17486389999999999</c:v>
                </c:pt>
                <c:pt idx="1582">
                  <c:v>0.17195669999999999</c:v>
                </c:pt>
                <c:pt idx="1583">
                  <c:v>0.16925660000000001</c:v>
                </c:pt>
                <c:pt idx="1584">
                  <c:v>0.16667750000000001</c:v>
                </c:pt>
                <c:pt idx="1585">
                  <c:v>0.16445480000000001</c:v>
                </c:pt>
                <c:pt idx="1586">
                  <c:v>0.1623259</c:v>
                </c:pt>
                <c:pt idx="1587">
                  <c:v>0.16066620000000001</c:v>
                </c:pt>
                <c:pt idx="1588">
                  <c:v>0.1590752</c:v>
                </c:pt>
                <c:pt idx="1589">
                  <c:v>0.15792999999999999</c:v>
                </c:pt>
                <c:pt idx="1590">
                  <c:v>0.15684380000000001</c:v>
                </c:pt>
                <c:pt idx="1591">
                  <c:v>0.1562878</c:v>
                </c:pt>
                <c:pt idx="1592">
                  <c:v>0.15573190000000001</c:v>
                </c:pt>
                <c:pt idx="1593">
                  <c:v>0.15517600000000001</c:v>
                </c:pt>
                <c:pt idx="1594">
                  <c:v>0.15462010000000001</c:v>
                </c:pt>
                <c:pt idx="1595">
                  <c:v>0.15418480000000001</c:v>
                </c:pt>
                <c:pt idx="1596">
                  <c:v>0.15402440000000001</c:v>
                </c:pt>
                <c:pt idx="1597">
                  <c:v>0.153864</c:v>
                </c:pt>
                <c:pt idx="1598">
                  <c:v>0.1537036</c:v>
                </c:pt>
                <c:pt idx="1599">
                  <c:v>0.15354319999999999</c:v>
                </c:pt>
                <c:pt idx="1600">
                  <c:v>0.15342829999999999</c:v>
                </c:pt>
                <c:pt idx="1601">
                  <c:v>0.15338660000000001</c:v>
                </c:pt>
                <c:pt idx="1602">
                  <c:v>0.15334500000000001</c:v>
                </c:pt>
                <c:pt idx="1603">
                  <c:v>0.15330340000000001</c:v>
                </c:pt>
                <c:pt idx="1604">
                  <c:v>0.1532617</c:v>
                </c:pt>
                <c:pt idx="1605">
                  <c:v>0.15323000000000001</c:v>
                </c:pt>
                <c:pt idx="1606">
                  <c:v>0.1532182</c:v>
                </c:pt>
                <c:pt idx="1607">
                  <c:v>0.1532065</c:v>
                </c:pt>
                <c:pt idx="1608">
                  <c:v>0.15319479999999999</c:v>
                </c:pt>
                <c:pt idx="1609">
                  <c:v>0.15318309999999999</c:v>
                </c:pt>
                <c:pt idx="1610">
                  <c:v>0.15317249999999999</c:v>
                </c:pt>
                <c:pt idx="1611">
                  <c:v>0.153168</c:v>
                </c:pt>
                <c:pt idx="1612">
                  <c:v>0.15316360000000001</c:v>
                </c:pt>
                <c:pt idx="1613">
                  <c:v>0.15315909999999999</c:v>
                </c:pt>
                <c:pt idx="1614">
                  <c:v>0.1531547</c:v>
                </c:pt>
                <c:pt idx="1615">
                  <c:v>0.15315019999999999</c:v>
                </c:pt>
                <c:pt idx="1616">
                  <c:v>0.15314720000000001</c:v>
                </c:pt>
                <c:pt idx="1617">
                  <c:v>0.15314449999999999</c:v>
                </c:pt>
                <c:pt idx="1618">
                  <c:v>0.15314179999999999</c:v>
                </c:pt>
                <c:pt idx="1619">
                  <c:v>0.1531391</c:v>
                </c:pt>
                <c:pt idx="1620">
                  <c:v>0.1531363</c:v>
                </c:pt>
                <c:pt idx="1621">
                  <c:v>0.15313379999999999</c:v>
                </c:pt>
                <c:pt idx="1622">
                  <c:v>0.1531315</c:v>
                </c:pt>
                <c:pt idx="1623">
                  <c:v>0.15312909999999999</c:v>
                </c:pt>
                <c:pt idx="1624">
                  <c:v>0.15312680000000001</c:v>
                </c:pt>
                <c:pt idx="1625">
                  <c:v>0.1531245</c:v>
                </c:pt>
                <c:pt idx="1626">
                  <c:v>0.15312220000000001</c:v>
                </c:pt>
                <c:pt idx="1627">
                  <c:v>0.15312000000000001</c:v>
                </c:pt>
                <c:pt idx="1628">
                  <c:v>0.1531178</c:v>
                </c:pt>
                <c:pt idx="1629">
                  <c:v>0.15311559999999999</c:v>
                </c:pt>
                <c:pt idx="1630">
                  <c:v>0.15311340000000001</c:v>
                </c:pt>
                <c:pt idx="1631">
                  <c:v>0.1531112</c:v>
                </c:pt>
                <c:pt idx="1632">
                  <c:v>0.153109</c:v>
                </c:pt>
                <c:pt idx="1633">
                  <c:v>0.15310679999999999</c:v>
                </c:pt>
                <c:pt idx="1634">
                  <c:v>0.15310470000000001</c:v>
                </c:pt>
                <c:pt idx="1635">
                  <c:v>0.1531025</c:v>
                </c:pt>
                <c:pt idx="1636">
                  <c:v>0.15310029999999999</c:v>
                </c:pt>
                <c:pt idx="1637">
                  <c:v>0.15309819999999999</c:v>
                </c:pt>
                <c:pt idx="1638">
                  <c:v>0.15309600000000001</c:v>
                </c:pt>
                <c:pt idx="1639">
                  <c:v>0.1530938</c:v>
                </c:pt>
                <c:pt idx="1640">
                  <c:v>0.1530917</c:v>
                </c:pt>
                <c:pt idx="1641">
                  <c:v>0.15308949999999999</c:v>
                </c:pt>
                <c:pt idx="1642">
                  <c:v>0.15308730000000001</c:v>
                </c:pt>
                <c:pt idx="1643">
                  <c:v>0.1530852</c:v>
                </c:pt>
                <c:pt idx="1644">
                  <c:v>0.153083</c:v>
                </c:pt>
                <c:pt idx="1645">
                  <c:v>0.15308079999999999</c:v>
                </c:pt>
                <c:pt idx="1646">
                  <c:v>0.15307860000000001</c:v>
                </c:pt>
                <c:pt idx="1647">
                  <c:v>0.1530765</c:v>
                </c:pt>
                <c:pt idx="1648">
                  <c:v>0.1530743</c:v>
                </c:pt>
                <c:pt idx="1649">
                  <c:v>0.15307209999999999</c:v>
                </c:pt>
                <c:pt idx="1650">
                  <c:v>0.15306990000000001</c:v>
                </c:pt>
                <c:pt idx="1651">
                  <c:v>0.1530677</c:v>
                </c:pt>
                <c:pt idx="1652">
                  <c:v>0.1530656</c:v>
                </c:pt>
                <c:pt idx="1653">
                  <c:v>0.15306339999999999</c:v>
                </c:pt>
                <c:pt idx="1654">
                  <c:v>0.15306120000000001</c:v>
                </c:pt>
                <c:pt idx="1655">
                  <c:v>0.153059</c:v>
                </c:pt>
                <c:pt idx="1656">
                  <c:v>0.15305679999999999</c:v>
                </c:pt>
                <c:pt idx="1657">
                  <c:v>0.15305460000000001</c:v>
                </c:pt>
                <c:pt idx="1658">
                  <c:v>0.15305240000000001</c:v>
                </c:pt>
                <c:pt idx="1659">
                  <c:v>0.15305009999999999</c:v>
                </c:pt>
                <c:pt idx="1660">
                  <c:v>0.15304789999999999</c:v>
                </c:pt>
                <c:pt idx="1661">
                  <c:v>0.15304570000000001</c:v>
                </c:pt>
                <c:pt idx="1662">
                  <c:v>0.1530435</c:v>
                </c:pt>
                <c:pt idx="1663">
                  <c:v>0.15304129999999999</c:v>
                </c:pt>
                <c:pt idx="1664">
                  <c:v>0.15303900000000001</c:v>
                </c:pt>
                <c:pt idx="1665">
                  <c:v>0.1530368</c:v>
                </c:pt>
                <c:pt idx="1666">
                  <c:v>0.15303449999999999</c:v>
                </c:pt>
                <c:pt idx="1667">
                  <c:v>0.15303230000000001</c:v>
                </c:pt>
                <c:pt idx="1668">
                  <c:v>0.15303</c:v>
                </c:pt>
                <c:pt idx="1669">
                  <c:v>0.15302779999999999</c:v>
                </c:pt>
                <c:pt idx="1670">
                  <c:v>0.15302550000000001</c:v>
                </c:pt>
                <c:pt idx="1671">
                  <c:v>0.1530232</c:v>
                </c:pt>
                <c:pt idx="1672">
                  <c:v>0.15302099999999999</c:v>
                </c:pt>
                <c:pt idx="1673">
                  <c:v>0.15301870000000001</c:v>
                </c:pt>
                <c:pt idx="1674">
                  <c:v>0.1530164</c:v>
                </c:pt>
                <c:pt idx="1675">
                  <c:v>0.15301409999999999</c:v>
                </c:pt>
                <c:pt idx="1676">
                  <c:v>0.1530118</c:v>
                </c:pt>
                <c:pt idx="1677">
                  <c:v>0.15300949999999999</c:v>
                </c:pt>
                <c:pt idx="1678">
                  <c:v>0.15300720000000001</c:v>
                </c:pt>
                <c:pt idx="1679">
                  <c:v>0.1530049</c:v>
                </c:pt>
                <c:pt idx="1680">
                  <c:v>0.15300259999999999</c:v>
                </c:pt>
                <c:pt idx="1681">
                  <c:v>0.15300030000000001</c:v>
                </c:pt>
                <c:pt idx="1682">
                  <c:v>0.152998</c:v>
                </c:pt>
                <c:pt idx="1683">
                  <c:v>0.15299560000000001</c:v>
                </c:pt>
                <c:pt idx="1684">
                  <c:v>0.1529933</c:v>
                </c:pt>
                <c:pt idx="1685">
                  <c:v>0.15299099999999999</c:v>
                </c:pt>
                <c:pt idx="1686">
                  <c:v>0.1529886</c:v>
                </c:pt>
                <c:pt idx="1687">
                  <c:v>0.15298619999999999</c:v>
                </c:pt>
                <c:pt idx="1688">
                  <c:v>0.15298390000000001</c:v>
                </c:pt>
                <c:pt idx="1689">
                  <c:v>0.15298149999999999</c:v>
                </c:pt>
                <c:pt idx="1690">
                  <c:v>0.15297920000000001</c:v>
                </c:pt>
                <c:pt idx="1691">
                  <c:v>0.1529768</c:v>
                </c:pt>
                <c:pt idx="1692">
                  <c:v>0.15297440000000001</c:v>
                </c:pt>
                <c:pt idx="1693">
                  <c:v>0.152972</c:v>
                </c:pt>
                <c:pt idx="1694">
                  <c:v>0.15296960000000001</c:v>
                </c:pt>
                <c:pt idx="1695">
                  <c:v>0.1529672</c:v>
                </c:pt>
                <c:pt idx="1696">
                  <c:v>0.15296480000000001</c:v>
                </c:pt>
                <c:pt idx="1697">
                  <c:v>0.1529624</c:v>
                </c:pt>
                <c:pt idx="1698">
                  <c:v>0.15296000000000001</c:v>
                </c:pt>
                <c:pt idx="1699">
                  <c:v>0.1529576</c:v>
                </c:pt>
                <c:pt idx="1700">
                  <c:v>0.15295520000000001</c:v>
                </c:pt>
                <c:pt idx="1701">
                  <c:v>0.1529527</c:v>
                </c:pt>
                <c:pt idx="1702">
                  <c:v>0.15295030000000001</c:v>
                </c:pt>
                <c:pt idx="1703">
                  <c:v>0.15294779999999999</c:v>
                </c:pt>
                <c:pt idx="1704">
                  <c:v>0.15294540000000001</c:v>
                </c:pt>
                <c:pt idx="1705">
                  <c:v>0.15294289999999999</c:v>
                </c:pt>
                <c:pt idx="1706">
                  <c:v>0.15294050000000001</c:v>
                </c:pt>
                <c:pt idx="1707">
                  <c:v>0.15293799999999999</c:v>
                </c:pt>
                <c:pt idx="1708">
                  <c:v>0.1529355</c:v>
                </c:pt>
                <c:pt idx="1709">
                  <c:v>0.15293300000000001</c:v>
                </c:pt>
                <c:pt idx="1710">
                  <c:v>0.1529305</c:v>
                </c:pt>
                <c:pt idx="1711">
                  <c:v>0.15292810000000001</c:v>
                </c:pt>
                <c:pt idx="1712">
                  <c:v>0.15292559999999999</c:v>
                </c:pt>
                <c:pt idx="1713">
                  <c:v>0.15292310000000001</c:v>
                </c:pt>
                <c:pt idx="1714">
                  <c:v>0.15292059999999999</c:v>
                </c:pt>
                <c:pt idx="1715">
                  <c:v>0.1529181</c:v>
                </c:pt>
                <c:pt idx="1716">
                  <c:v>0.15291550000000001</c:v>
                </c:pt>
                <c:pt idx="1717">
                  <c:v>0.15291299999999999</c:v>
                </c:pt>
                <c:pt idx="1718">
                  <c:v>0.1529104</c:v>
                </c:pt>
                <c:pt idx="1719">
                  <c:v>0.15290790000000001</c:v>
                </c:pt>
                <c:pt idx="1720">
                  <c:v>0.1529054</c:v>
                </c:pt>
                <c:pt idx="1721">
                  <c:v>0.15290280000000001</c:v>
                </c:pt>
                <c:pt idx="1722">
                  <c:v>0.15290029999999999</c:v>
                </c:pt>
                <c:pt idx="1723">
                  <c:v>0.1528977</c:v>
                </c:pt>
                <c:pt idx="1724">
                  <c:v>0.15289510000000001</c:v>
                </c:pt>
                <c:pt idx="1725">
                  <c:v>0.15289249999999999</c:v>
                </c:pt>
                <c:pt idx="1726">
                  <c:v>0.1528899</c:v>
                </c:pt>
                <c:pt idx="1727">
                  <c:v>0.1528873</c:v>
                </c:pt>
                <c:pt idx="1728">
                  <c:v>0.15288479999999999</c:v>
                </c:pt>
                <c:pt idx="1729">
                  <c:v>0.1528822</c:v>
                </c:pt>
                <c:pt idx="1730">
                  <c:v>0.1528796</c:v>
                </c:pt>
                <c:pt idx="1731">
                  <c:v>0.15287700000000001</c:v>
                </c:pt>
                <c:pt idx="1732">
                  <c:v>0.15287429999999999</c:v>
                </c:pt>
                <c:pt idx="1733">
                  <c:v>0.1528717</c:v>
                </c:pt>
                <c:pt idx="1734">
                  <c:v>0.152869</c:v>
                </c:pt>
                <c:pt idx="1735">
                  <c:v>0.15286640000000001</c:v>
                </c:pt>
                <c:pt idx="1736">
                  <c:v>0.15286379999999999</c:v>
                </c:pt>
                <c:pt idx="1737">
                  <c:v>0.1528611</c:v>
                </c:pt>
                <c:pt idx="1738">
                  <c:v>0.15285850000000001</c:v>
                </c:pt>
                <c:pt idx="1739">
                  <c:v>0.15285579999999999</c:v>
                </c:pt>
                <c:pt idx="1740">
                  <c:v>0.15285309999999999</c:v>
                </c:pt>
                <c:pt idx="1741">
                  <c:v>0.1528504</c:v>
                </c:pt>
                <c:pt idx="1742">
                  <c:v>0.1528477</c:v>
                </c:pt>
                <c:pt idx="1743">
                  <c:v>0.15284510000000001</c:v>
                </c:pt>
                <c:pt idx="1744">
                  <c:v>0.15284239999999999</c:v>
                </c:pt>
                <c:pt idx="1745">
                  <c:v>0.1528397</c:v>
                </c:pt>
                <c:pt idx="1746">
                  <c:v>0.152837</c:v>
                </c:pt>
                <c:pt idx="1747">
                  <c:v>0.15283430000000001</c:v>
                </c:pt>
                <c:pt idx="1748">
                  <c:v>0.15283160000000001</c:v>
                </c:pt>
                <c:pt idx="1749">
                  <c:v>0.15282879999999999</c:v>
                </c:pt>
                <c:pt idx="1750">
                  <c:v>0.15282609999999999</c:v>
                </c:pt>
                <c:pt idx="1751">
                  <c:v>0.1528233</c:v>
                </c:pt>
                <c:pt idx="1752">
                  <c:v>0.1528206</c:v>
                </c:pt>
                <c:pt idx="1753">
                  <c:v>0.1528178</c:v>
                </c:pt>
                <c:pt idx="1754">
                  <c:v>0.15281510000000001</c:v>
                </c:pt>
                <c:pt idx="1755">
                  <c:v>0.15281230000000001</c:v>
                </c:pt>
                <c:pt idx="1756">
                  <c:v>0.15280949999999999</c:v>
                </c:pt>
                <c:pt idx="1757">
                  <c:v>0.15280679999999999</c:v>
                </c:pt>
                <c:pt idx="1758">
                  <c:v>0.152804</c:v>
                </c:pt>
                <c:pt idx="1759">
                  <c:v>0.1528012</c:v>
                </c:pt>
                <c:pt idx="1760">
                  <c:v>0.1527984</c:v>
                </c:pt>
                <c:pt idx="1761">
                  <c:v>0.1527955</c:v>
                </c:pt>
                <c:pt idx="1762">
                  <c:v>0.1527927</c:v>
                </c:pt>
                <c:pt idx="1763">
                  <c:v>0.15278990000000001</c:v>
                </c:pt>
                <c:pt idx="1764">
                  <c:v>0.15278710000000001</c:v>
                </c:pt>
                <c:pt idx="1765">
                  <c:v>0.15278430000000001</c:v>
                </c:pt>
                <c:pt idx="1766">
                  <c:v>0.15278149999999999</c:v>
                </c:pt>
                <c:pt idx="1767">
                  <c:v>0.15277859999999999</c:v>
                </c:pt>
                <c:pt idx="1768">
                  <c:v>0.15277579999999999</c:v>
                </c:pt>
                <c:pt idx="1769">
                  <c:v>0.15277289999999999</c:v>
                </c:pt>
                <c:pt idx="1770">
                  <c:v>0.15276999999999999</c:v>
                </c:pt>
                <c:pt idx="1771">
                  <c:v>0.15276709999999999</c:v>
                </c:pt>
                <c:pt idx="1772">
                  <c:v>0.15276429999999999</c:v>
                </c:pt>
                <c:pt idx="1773">
                  <c:v>0.15276139999999999</c:v>
                </c:pt>
                <c:pt idx="1774">
                  <c:v>0.15275849999999999</c:v>
                </c:pt>
                <c:pt idx="1775">
                  <c:v>0.15275569999999999</c:v>
                </c:pt>
                <c:pt idx="1776">
                  <c:v>0.15275279999999999</c:v>
                </c:pt>
                <c:pt idx="1777">
                  <c:v>0.15274979999999999</c:v>
                </c:pt>
                <c:pt idx="1778">
                  <c:v>0.15274689999999999</c:v>
                </c:pt>
                <c:pt idx="1779">
                  <c:v>0.15274399999999999</c:v>
                </c:pt>
                <c:pt idx="1780">
                  <c:v>0.15274099999999999</c:v>
                </c:pt>
                <c:pt idx="1781">
                  <c:v>0.15273809999999999</c:v>
                </c:pt>
                <c:pt idx="1782">
                  <c:v>0.15273519999999999</c:v>
                </c:pt>
                <c:pt idx="1783">
                  <c:v>0.15273220000000001</c:v>
                </c:pt>
                <c:pt idx="1784">
                  <c:v>0.15272930000000001</c:v>
                </c:pt>
                <c:pt idx="1785">
                  <c:v>0.15272640000000001</c:v>
                </c:pt>
                <c:pt idx="1786">
                  <c:v>0.15272340000000001</c:v>
                </c:pt>
                <c:pt idx="1787">
                  <c:v>0.15272040000000001</c:v>
                </c:pt>
                <c:pt idx="1788">
                  <c:v>0.1527174</c:v>
                </c:pt>
                <c:pt idx="1789">
                  <c:v>0.1527144</c:v>
                </c:pt>
                <c:pt idx="1790">
                  <c:v>0.1527114</c:v>
                </c:pt>
                <c:pt idx="1791">
                  <c:v>0.15270839999999999</c:v>
                </c:pt>
                <c:pt idx="1792">
                  <c:v>0.15270539999999999</c:v>
                </c:pt>
                <c:pt idx="1793">
                  <c:v>0.15270239999999999</c:v>
                </c:pt>
                <c:pt idx="1794">
                  <c:v>0.15269940000000001</c:v>
                </c:pt>
                <c:pt idx="1795">
                  <c:v>0.15269640000000001</c:v>
                </c:pt>
                <c:pt idx="1796">
                  <c:v>0.1526933</c:v>
                </c:pt>
                <c:pt idx="1797">
                  <c:v>0.1526903</c:v>
                </c:pt>
                <c:pt idx="1798">
                  <c:v>0.1526872</c:v>
                </c:pt>
                <c:pt idx="1799">
                  <c:v>0.15268409999999999</c:v>
                </c:pt>
                <c:pt idx="1800">
                  <c:v>0.15268109999999999</c:v>
                </c:pt>
                <c:pt idx="1801">
                  <c:v>0.15267800000000001</c:v>
                </c:pt>
                <c:pt idx="1802">
                  <c:v>0.1526749</c:v>
                </c:pt>
                <c:pt idx="1803">
                  <c:v>0.1526719</c:v>
                </c:pt>
                <c:pt idx="1804">
                  <c:v>0.15266879999999999</c:v>
                </c:pt>
                <c:pt idx="1805">
                  <c:v>0.15266569999999999</c:v>
                </c:pt>
                <c:pt idx="1806">
                  <c:v>0.15266260000000001</c:v>
                </c:pt>
                <c:pt idx="1807">
                  <c:v>0.1526595</c:v>
                </c:pt>
                <c:pt idx="1808">
                  <c:v>0.1526564</c:v>
                </c:pt>
                <c:pt idx="1809">
                  <c:v>0.15265319999999999</c:v>
                </c:pt>
                <c:pt idx="1810">
                  <c:v>0.15265010000000001</c:v>
                </c:pt>
                <c:pt idx="1811">
                  <c:v>0.1526469</c:v>
                </c:pt>
                <c:pt idx="1812">
                  <c:v>0.1526438</c:v>
                </c:pt>
                <c:pt idx="1813">
                  <c:v>0.15264069999999999</c:v>
                </c:pt>
                <c:pt idx="1814">
                  <c:v>0.15263750000000001</c:v>
                </c:pt>
                <c:pt idx="1815">
                  <c:v>0.1526344</c:v>
                </c:pt>
                <c:pt idx="1816">
                  <c:v>0.1526313</c:v>
                </c:pt>
                <c:pt idx="1817">
                  <c:v>0.15262809999999999</c:v>
                </c:pt>
                <c:pt idx="1818">
                  <c:v>0.1526248</c:v>
                </c:pt>
                <c:pt idx="1819">
                  <c:v>0.1526216</c:v>
                </c:pt>
                <c:pt idx="1820">
                  <c:v>0.15261839999999999</c:v>
                </c:pt>
                <c:pt idx="1821">
                  <c:v>0.15261520000000001</c:v>
                </c:pt>
                <c:pt idx="1822">
                  <c:v>0.152612</c:v>
                </c:pt>
                <c:pt idx="1823">
                  <c:v>0.15260879999999999</c:v>
                </c:pt>
                <c:pt idx="1824">
                  <c:v>0.15260560000000001</c:v>
                </c:pt>
                <c:pt idx="1825">
                  <c:v>0.1526024</c:v>
                </c:pt>
                <c:pt idx="1826">
                  <c:v>0.15259919999999999</c:v>
                </c:pt>
                <c:pt idx="1827">
                  <c:v>0.15259590000000001</c:v>
                </c:pt>
                <c:pt idx="1828">
                  <c:v>0.1525927</c:v>
                </c:pt>
                <c:pt idx="1829">
                  <c:v>0.15258939999999999</c:v>
                </c:pt>
                <c:pt idx="1830">
                  <c:v>0.1525861</c:v>
                </c:pt>
                <c:pt idx="1831">
                  <c:v>0.15258279999999999</c:v>
                </c:pt>
                <c:pt idx="1832">
                  <c:v>0.15257950000000001</c:v>
                </c:pt>
                <c:pt idx="1833">
                  <c:v>0.1525762</c:v>
                </c:pt>
                <c:pt idx="1834">
                  <c:v>0.15257290000000001</c:v>
                </c:pt>
                <c:pt idx="1835">
                  <c:v>0.1525697</c:v>
                </c:pt>
                <c:pt idx="1836">
                  <c:v>0.15256639999999999</c:v>
                </c:pt>
                <c:pt idx="1837">
                  <c:v>0.15256310000000001</c:v>
                </c:pt>
                <c:pt idx="1838">
                  <c:v>0.1525598</c:v>
                </c:pt>
                <c:pt idx="1839">
                  <c:v>0.15255640000000001</c:v>
                </c:pt>
                <c:pt idx="1840">
                  <c:v>0.1525531</c:v>
                </c:pt>
                <c:pt idx="1841">
                  <c:v>0.15254970000000001</c:v>
                </c:pt>
                <c:pt idx="1842">
                  <c:v>0.1525463</c:v>
                </c:pt>
                <c:pt idx="1843">
                  <c:v>0.15254300000000001</c:v>
                </c:pt>
                <c:pt idx="1844">
                  <c:v>0.1525396</c:v>
                </c:pt>
                <c:pt idx="1845">
                  <c:v>0.15253620000000001</c:v>
                </c:pt>
                <c:pt idx="1846">
                  <c:v>0.1525329</c:v>
                </c:pt>
                <c:pt idx="1847">
                  <c:v>0.15252950000000001</c:v>
                </c:pt>
                <c:pt idx="1848">
                  <c:v>0.1525261</c:v>
                </c:pt>
                <c:pt idx="1849">
                  <c:v>0.15252279999999999</c:v>
                </c:pt>
                <c:pt idx="1850">
                  <c:v>0.1525194</c:v>
                </c:pt>
                <c:pt idx="1851">
                  <c:v>0.15251590000000001</c:v>
                </c:pt>
                <c:pt idx="1852">
                  <c:v>0.1525125</c:v>
                </c:pt>
                <c:pt idx="1853">
                  <c:v>0.15250900000000001</c:v>
                </c:pt>
                <c:pt idx="1854">
                  <c:v>0.15250559999999999</c:v>
                </c:pt>
                <c:pt idx="1855">
                  <c:v>0.1525021</c:v>
                </c:pt>
                <c:pt idx="1856">
                  <c:v>0.15249869999999999</c:v>
                </c:pt>
                <c:pt idx="1857">
                  <c:v>0.1524952</c:v>
                </c:pt>
                <c:pt idx="1858">
                  <c:v>0.15249180000000001</c:v>
                </c:pt>
                <c:pt idx="1859">
                  <c:v>0.15248829999999999</c:v>
                </c:pt>
                <c:pt idx="1860">
                  <c:v>0.15248490000000001</c:v>
                </c:pt>
                <c:pt idx="1861">
                  <c:v>0.15248139999999999</c:v>
                </c:pt>
                <c:pt idx="1862">
                  <c:v>0.1524779</c:v>
                </c:pt>
                <c:pt idx="1863">
                  <c:v>0.15247440000000001</c:v>
                </c:pt>
                <c:pt idx="1864">
                  <c:v>0.15247079999999999</c:v>
                </c:pt>
                <c:pt idx="1865">
                  <c:v>0.1524673</c:v>
                </c:pt>
                <c:pt idx="1866">
                  <c:v>0.15246380000000001</c:v>
                </c:pt>
                <c:pt idx="1867">
                  <c:v>0.15246019999999999</c:v>
                </c:pt>
                <c:pt idx="1868">
                  <c:v>0.1524567</c:v>
                </c:pt>
                <c:pt idx="1869">
                  <c:v>0.15245320000000001</c:v>
                </c:pt>
                <c:pt idx="1870">
                  <c:v>0.15244959999999999</c:v>
                </c:pt>
                <c:pt idx="1871">
                  <c:v>0.1524461</c:v>
                </c:pt>
                <c:pt idx="1872">
                  <c:v>0.15244260000000001</c:v>
                </c:pt>
                <c:pt idx="1873">
                  <c:v>0.15243899999999999</c:v>
                </c:pt>
                <c:pt idx="1874">
                  <c:v>0.1524354</c:v>
                </c:pt>
                <c:pt idx="1875">
                  <c:v>0.15243180000000001</c:v>
                </c:pt>
                <c:pt idx="1876">
                  <c:v>0.15242820000000001</c:v>
                </c:pt>
                <c:pt idx="1877">
                  <c:v>0.15242459999999999</c:v>
                </c:pt>
                <c:pt idx="1878">
                  <c:v>0.152421</c:v>
                </c:pt>
                <c:pt idx="1879">
                  <c:v>0.15241730000000001</c:v>
                </c:pt>
                <c:pt idx="1880">
                  <c:v>0.15241370000000001</c:v>
                </c:pt>
                <c:pt idx="1881">
                  <c:v>0.15241009999999999</c:v>
                </c:pt>
                <c:pt idx="1882">
                  <c:v>0.1524065</c:v>
                </c:pt>
                <c:pt idx="1883">
                  <c:v>0.15240290000000001</c:v>
                </c:pt>
                <c:pt idx="1884">
                  <c:v>0.15239920000000001</c:v>
                </c:pt>
                <c:pt idx="1885">
                  <c:v>0.15239559999999999</c:v>
                </c:pt>
                <c:pt idx="1886">
                  <c:v>0.1523919</c:v>
                </c:pt>
                <c:pt idx="1887">
                  <c:v>0.1523882</c:v>
                </c:pt>
                <c:pt idx="1888">
                  <c:v>0.15238450000000001</c:v>
                </c:pt>
                <c:pt idx="1889">
                  <c:v>0.15238080000000001</c:v>
                </c:pt>
                <c:pt idx="1890">
                  <c:v>0.15237709999999999</c:v>
                </c:pt>
                <c:pt idx="1891">
                  <c:v>0.15237339999999999</c:v>
                </c:pt>
                <c:pt idx="1892">
                  <c:v>0.1523697</c:v>
                </c:pt>
                <c:pt idx="1893">
                  <c:v>0.152366</c:v>
                </c:pt>
                <c:pt idx="1894">
                  <c:v>0.1523622</c:v>
                </c:pt>
                <c:pt idx="1895">
                  <c:v>0.15235850000000001</c:v>
                </c:pt>
                <c:pt idx="1896">
                  <c:v>0.15235480000000001</c:v>
                </c:pt>
                <c:pt idx="1897">
                  <c:v>0.15235109999999999</c:v>
                </c:pt>
                <c:pt idx="1898">
                  <c:v>0.15234729999999999</c:v>
                </c:pt>
                <c:pt idx="1899">
                  <c:v>0.15234349999999999</c:v>
                </c:pt>
                <c:pt idx="1900">
                  <c:v>0.15233969999999999</c:v>
                </c:pt>
                <c:pt idx="1901">
                  <c:v>0.1523359</c:v>
                </c:pt>
                <c:pt idx="1902">
                  <c:v>0.1523321</c:v>
                </c:pt>
                <c:pt idx="1903">
                  <c:v>0.1523283</c:v>
                </c:pt>
                <c:pt idx="1904">
                  <c:v>0.1523245</c:v>
                </c:pt>
                <c:pt idx="1905">
                  <c:v>0.1523207</c:v>
                </c:pt>
                <c:pt idx="1906">
                  <c:v>0.15231690000000001</c:v>
                </c:pt>
                <c:pt idx="1907">
                  <c:v>0.15231320000000001</c:v>
                </c:pt>
                <c:pt idx="1908">
                  <c:v>0.15230930000000001</c:v>
                </c:pt>
                <c:pt idx="1909">
                  <c:v>0.15230540000000001</c:v>
                </c:pt>
                <c:pt idx="1910">
                  <c:v>0.15230150000000001</c:v>
                </c:pt>
                <c:pt idx="1911">
                  <c:v>0.15229770000000001</c:v>
                </c:pt>
                <c:pt idx="1912">
                  <c:v>0.15229380000000001</c:v>
                </c:pt>
                <c:pt idx="1913">
                  <c:v>0.15228990000000001</c:v>
                </c:pt>
                <c:pt idx="1914">
                  <c:v>0.15228610000000001</c:v>
                </c:pt>
                <c:pt idx="1915">
                  <c:v>0.15228220000000001</c:v>
                </c:pt>
                <c:pt idx="1916">
                  <c:v>0.15227830000000001</c:v>
                </c:pt>
                <c:pt idx="1917">
                  <c:v>0.1522744</c:v>
                </c:pt>
                <c:pt idx="1918">
                  <c:v>0.15227060000000001</c:v>
                </c:pt>
                <c:pt idx="1919">
                  <c:v>0.1522666</c:v>
                </c:pt>
                <c:pt idx="1920">
                  <c:v>0.1522627</c:v>
                </c:pt>
                <c:pt idx="1921">
                  <c:v>0.1522587</c:v>
                </c:pt>
                <c:pt idx="1922">
                  <c:v>0.15225469999999999</c:v>
                </c:pt>
                <c:pt idx="1923">
                  <c:v>0.15225079999999999</c:v>
                </c:pt>
                <c:pt idx="1924">
                  <c:v>0.15224679999999999</c:v>
                </c:pt>
                <c:pt idx="1925">
                  <c:v>0.15224289999999999</c:v>
                </c:pt>
                <c:pt idx="1926">
                  <c:v>0.15223890000000001</c:v>
                </c:pt>
                <c:pt idx="1927">
                  <c:v>0.15223500000000001</c:v>
                </c:pt>
                <c:pt idx="1928">
                  <c:v>0.15223100000000001</c:v>
                </c:pt>
                <c:pt idx="1929">
                  <c:v>0.152227</c:v>
                </c:pt>
                <c:pt idx="1930">
                  <c:v>0.152223</c:v>
                </c:pt>
                <c:pt idx="1931">
                  <c:v>0.15221889999999999</c:v>
                </c:pt>
                <c:pt idx="1932">
                  <c:v>0.15221489999999999</c:v>
                </c:pt>
                <c:pt idx="1933">
                  <c:v>0.15221090000000001</c:v>
                </c:pt>
                <c:pt idx="1934">
                  <c:v>0.1522068</c:v>
                </c:pt>
                <c:pt idx="1935">
                  <c:v>0.1522028</c:v>
                </c:pt>
                <c:pt idx="1936">
                  <c:v>0.15219869999999999</c:v>
                </c:pt>
                <c:pt idx="1937">
                  <c:v>0.15219469999999999</c:v>
                </c:pt>
                <c:pt idx="1938">
                  <c:v>0.15219070000000001</c:v>
                </c:pt>
                <c:pt idx="1939">
                  <c:v>0.15218660000000001</c:v>
                </c:pt>
                <c:pt idx="1940">
                  <c:v>0.1521825</c:v>
                </c:pt>
                <c:pt idx="1941">
                  <c:v>0.15217839999999999</c:v>
                </c:pt>
                <c:pt idx="1942">
                  <c:v>0.15217420000000001</c:v>
                </c:pt>
                <c:pt idx="1943">
                  <c:v>0.1521701</c:v>
                </c:pt>
                <c:pt idx="1944">
                  <c:v>0.152166</c:v>
                </c:pt>
                <c:pt idx="1945">
                  <c:v>0.15216189999999999</c:v>
                </c:pt>
                <c:pt idx="1946">
                  <c:v>0.15215780000000001</c:v>
                </c:pt>
                <c:pt idx="1947">
                  <c:v>0.1521537</c:v>
                </c:pt>
                <c:pt idx="1948">
                  <c:v>0.15214949999999999</c:v>
                </c:pt>
                <c:pt idx="1949">
                  <c:v>0.15214539999999999</c:v>
                </c:pt>
                <c:pt idx="1950">
                  <c:v>0.1521412</c:v>
                </c:pt>
                <c:pt idx="1951">
                  <c:v>0.15213699999999999</c:v>
                </c:pt>
                <c:pt idx="1952">
                  <c:v>0.15213280000000001</c:v>
                </c:pt>
                <c:pt idx="1953">
                  <c:v>0.1521286</c:v>
                </c:pt>
                <c:pt idx="1954">
                  <c:v>0.15212439999999999</c:v>
                </c:pt>
                <c:pt idx="1955">
                  <c:v>0.15212020000000001</c:v>
                </c:pt>
                <c:pt idx="1956">
                  <c:v>0.152116</c:v>
                </c:pt>
                <c:pt idx="1957">
                  <c:v>0.15211179999999999</c:v>
                </c:pt>
                <c:pt idx="1958">
                  <c:v>0.15210760000000001</c:v>
                </c:pt>
                <c:pt idx="1959">
                  <c:v>0.1521034</c:v>
                </c:pt>
                <c:pt idx="1960">
                  <c:v>0.15209909999999999</c:v>
                </c:pt>
                <c:pt idx="1961">
                  <c:v>0.1520948</c:v>
                </c:pt>
                <c:pt idx="1962">
                  <c:v>0.15209049999999999</c:v>
                </c:pt>
                <c:pt idx="1963">
                  <c:v>0.15208630000000001</c:v>
                </c:pt>
                <c:pt idx="1964">
                  <c:v>0.15208199999999999</c:v>
                </c:pt>
                <c:pt idx="1965">
                  <c:v>0.15207770000000001</c:v>
                </c:pt>
                <c:pt idx="1966">
                  <c:v>0.1520734</c:v>
                </c:pt>
                <c:pt idx="1967">
                  <c:v>0.15206919999999999</c:v>
                </c:pt>
                <c:pt idx="1968">
                  <c:v>0.1520649</c:v>
                </c:pt>
                <c:pt idx="1969">
                  <c:v>0.15206049999999999</c:v>
                </c:pt>
                <c:pt idx="1970">
                  <c:v>0.1520562</c:v>
                </c:pt>
                <c:pt idx="1971">
                  <c:v>0.15205179999999999</c:v>
                </c:pt>
                <c:pt idx="1972">
                  <c:v>0.1520475</c:v>
                </c:pt>
                <c:pt idx="1973">
                  <c:v>0.15204309999999999</c:v>
                </c:pt>
                <c:pt idx="1974">
                  <c:v>0.1520387</c:v>
                </c:pt>
                <c:pt idx="1975">
                  <c:v>0.15203439999999999</c:v>
                </c:pt>
                <c:pt idx="1976">
                  <c:v>0.15203</c:v>
                </c:pt>
                <c:pt idx="1977">
                  <c:v>0.15202570000000001</c:v>
                </c:pt>
                <c:pt idx="1978">
                  <c:v>0.1520213</c:v>
                </c:pt>
                <c:pt idx="1979">
                  <c:v>0.15201680000000001</c:v>
                </c:pt>
                <c:pt idx="1980">
                  <c:v>0.15201239999999999</c:v>
                </c:pt>
                <c:pt idx="1981">
                  <c:v>0.152008</c:v>
                </c:pt>
                <c:pt idx="1982">
                  <c:v>0.15200350000000001</c:v>
                </c:pt>
                <c:pt idx="1983">
                  <c:v>0.1519991</c:v>
                </c:pt>
                <c:pt idx="1984">
                  <c:v>0.15199470000000001</c:v>
                </c:pt>
                <c:pt idx="1985">
                  <c:v>0.15199029999999999</c:v>
                </c:pt>
                <c:pt idx="1986">
                  <c:v>0.1519858</c:v>
                </c:pt>
                <c:pt idx="1987">
                  <c:v>0.15198130000000001</c:v>
                </c:pt>
                <c:pt idx="1988">
                  <c:v>0.1519768</c:v>
                </c:pt>
                <c:pt idx="1989">
                  <c:v>0.1519723</c:v>
                </c:pt>
                <c:pt idx="1990">
                  <c:v>0.15196779999999999</c:v>
                </c:pt>
                <c:pt idx="1991">
                  <c:v>0.1519633</c:v>
                </c:pt>
                <c:pt idx="1992">
                  <c:v>0.1519588</c:v>
                </c:pt>
                <c:pt idx="1993">
                  <c:v>0.15195429999999999</c:v>
                </c:pt>
                <c:pt idx="1994">
                  <c:v>0.1519498</c:v>
                </c:pt>
                <c:pt idx="1995">
                  <c:v>0.15194530000000001</c:v>
                </c:pt>
                <c:pt idx="1996">
                  <c:v>0.15194070000000001</c:v>
                </c:pt>
                <c:pt idx="1997">
                  <c:v>0.15193609999999999</c:v>
                </c:pt>
                <c:pt idx="1998">
                  <c:v>0.1519315</c:v>
                </c:pt>
                <c:pt idx="1999">
                  <c:v>0.15192700000000001</c:v>
                </c:pt>
                <c:pt idx="2000">
                  <c:v>0.15192240000000001</c:v>
                </c:pt>
                <c:pt idx="2001">
                  <c:v>0.15191779999999999</c:v>
                </c:pt>
                <c:pt idx="2002">
                  <c:v>0.1519132</c:v>
                </c:pt>
                <c:pt idx="2003">
                  <c:v>0.1519086</c:v>
                </c:pt>
                <c:pt idx="2004">
                  <c:v>0.15190400000000001</c:v>
                </c:pt>
                <c:pt idx="2005">
                  <c:v>0.15189939999999999</c:v>
                </c:pt>
                <c:pt idx="2006">
                  <c:v>0.15189469999999999</c:v>
                </c:pt>
                <c:pt idx="2007">
                  <c:v>0.1518901</c:v>
                </c:pt>
                <c:pt idx="2008">
                  <c:v>0.1518854</c:v>
                </c:pt>
                <c:pt idx="2009">
                  <c:v>0.15188070000000001</c:v>
                </c:pt>
                <c:pt idx="2010">
                  <c:v>0.15187610000000001</c:v>
                </c:pt>
                <c:pt idx="2011">
                  <c:v>0.15187139999999999</c:v>
                </c:pt>
                <c:pt idx="2012">
                  <c:v>0.1518668</c:v>
                </c:pt>
                <c:pt idx="2013">
                  <c:v>0.151862</c:v>
                </c:pt>
                <c:pt idx="2014">
                  <c:v>0.1518573</c:v>
                </c:pt>
                <c:pt idx="2015">
                  <c:v>0.1518526</c:v>
                </c:pt>
                <c:pt idx="2016">
                  <c:v>0.15184790000000001</c:v>
                </c:pt>
                <c:pt idx="2017">
                  <c:v>0.15184310000000001</c:v>
                </c:pt>
                <c:pt idx="2018">
                  <c:v>0.15183840000000001</c:v>
                </c:pt>
                <c:pt idx="2019">
                  <c:v>0.15183369999999999</c:v>
                </c:pt>
                <c:pt idx="2020">
                  <c:v>0.15182899999999999</c:v>
                </c:pt>
                <c:pt idx="2021">
                  <c:v>0.15182419999999999</c:v>
                </c:pt>
                <c:pt idx="2022">
                  <c:v>0.15181939999999999</c:v>
                </c:pt>
                <c:pt idx="2023">
                  <c:v>0.15181459999999999</c:v>
                </c:pt>
                <c:pt idx="2024">
                  <c:v>0.15180979999999999</c:v>
                </c:pt>
                <c:pt idx="2025">
                  <c:v>0.151805</c:v>
                </c:pt>
                <c:pt idx="2026">
                  <c:v>0.1518002</c:v>
                </c:pt>
                <c:pt idx="2027">
                  <c:v>0.1517954</c:v>
                </c:pt>
                <c:pt idx="2028">
                  <c:v>0.1517906</c:v>
                </c:pt>
                <c:pt idx="2029">
                  <c:v>0.1517857</c:v>
                </c:pt>
                <c:pt idx="2030">
                  <c:v>0.15178079999999999</c:v>
                </c:pt>
                <c:pt idx="2031">
                  <c:v>0.15177599999999999</c:v>
                </c:pt>
                <c:pt idx="2032">
                  <c:v>0.15177109999999999</c:v>
                </c:pt>
                <c:pt idx="2033">
                  <c:v>0.15176619999999999</c:v>
                </c:pt>
                <c:pt idx="2034">
                  <c:v>0.15176139999999999</c:v>
                </c:pt>
                <c:pt idx="2035">
                  <c:v>0.15175649999999999</c:v>
                </c:pt>
                <c:pt idx="2036">
                  <c:v>0.15175159999999999</c:v>
                </c:pt>
                <c:pt idx="2037">
                  <c:v>0.15174670000000001</c:v>
                </c:pt>
                <c:pt idx="2038">
                  <c:v>0.15174170000000001</c:v>
                </c:pt>
                <c:pt idx="2039">
                  <c:v>0.15173680000000001</c:v>
                </c:pt>
                <c:pt idx="2040">
                  <c:v>0.1517319</c:v>
                </c:pt>
                <c:pt idx="2041">
                  <c:v>0.1517269</c:v>
                </c:pt>
                <c:pt idx="2042">
                  <c:v>0.151722</c:v>
                </c:pt>
                <c:pt idx="2043">
                  <c:v>0.15171709999999999</c:v>
                </c:pt>
                <c:pt idx="2044">
                  <c:v>0.15171209999999999</c:v>
                </c:pt>
                <c:pt idx="2045">
                  <c:v>0.15170710000000001</c:v>
                </c:pt>
                <c:pt idx="2046">
                  <c:v>0.15170210000000001</c:v>
                </c:pt>
                <c:pt idx="2047">
                  <c:v>0.1516971</c:v>
                </c:pt>
                <c:pt idx="2048">
                  <c:v>0.1516921</c:v>
                </c:pt>
                <c:pt idx="2049">
                  <c:v>0.15168709999999999</c:v>
                </c:pt>
                <c:pt idx="2050">
                  <c:v>0.15168209999999999</c:v>
                </c:pt>
                <c:pt idx="2051">
                  <c:v>0.15167700000000001</c:v>
                </c:pt>
                <c:pt idx="2052">
                  <c:v>0.151672</c:v>
                </c:pt>
                <c:pt idx="2053">
                  <c:v>0.15166689999999999</c:v>
                </c:pt>
                <c:pt idx="2054">
                  <c:v>0.15166180000000001</c:v>
                </c:pt>
                <c:pt idx="2055">
                  <c:v>0.15165680000000001</c:v>
                </c:pt>
                <c:pt idx="2056">
                  <c:v>0.1516517</c:v>
                </c:pt>
                <c:pt idx="2057">
                  <c:v>0.15164659999999999</c:v>
                </c:pt>
                <c:pt idx="2058">
                  <c:v>0.15164150000000001</c:v>
                </c:pt>
                <c:pt idx="2059">
                  <c:v>0.1516364</c:v>
                </c:pt>
                <c:pt idx="2060">
                  <c:v>0.1516313</c:v>
                </c:pt>
                <c:pt idx="2061">
                  <c:v>0.15162610000000001</c:v>
                </c:pt>
                <c:pt idx="2062">
                  <c:v>0.15162100000000001</c:v>
                </c:pt>
                <c:pt idx="2063">
                  <c:v>0.1516159</c:v>
                </c:pt>
                <c:pt idx="2064">
                  <c:v>0.15161079999999999</c:v>
                </c:pt>
                <c:pt idx="2065">
                  <c:v>0.15160560000000001</c:v>
                </c:pt>
                <c:pt idx="2066">
                  <c:v>0.1516004</c:v>
                </c:pt>
                <c:pt idx="2067">
                  <c:v>0.15159520000000001</c:v>
                </c:pt>
                <c:pt idx="2068">
                  <c:v>0.15159</c:v>
                </c:pt>
                <c:pt idx="2069">
                  <c:v>0.15158479999999999</c:v>
                </c:pt>
                <c:pt idx="2070">
                  <c:v>0.15157970000000001</c:v>
                </c:pt>
                <c:pt idx="2071">
                  <c:v>0.1515745</c:v>
                </c:pt>
                <c:pt idx="2072">
                  <c:v>0.15156919999999999</c:v>
                </c:pt>
                <c:pt idx="2073">
                  <c:v>0.151564</c:v>
                </c:pt>
                <c:pt idx="2074">
                  <c:v>0.15155869999999999</c:v>
                </c:pt>
                <c:pt idx="2075">
                  <c:v>0.15155350000000001</c:v>
                </c:pt>
                <c:pt idx="2076">
                  <c:v>0.15154819999999999</c:v>
                </c:pt>
                <c:pt idx="2077">
                  <c:v>0.15154300000000001</c:v>
                </c:pt>
                <c:pt idx="2078">
                  <c:v>0.1515377</c:v>
                </c:pt>
                <c:pt idx="2079">
                  <c:v>0.15153240000000001</c:v>
                </c:pt>
                <c:pt idx="2080">
                  <c:v>0.1515271</c:v>
                </c:pt>
                <c:pt idx="2081">
                  <c:v>0.15152180000000001</c:v>
                </c:pt>
                <c:pt idx="2082">
                  <c:v>0.1515165</c:v>
                </c:pt>
                <c:pt idx="2083">
                  <c:v>0.15151129999999999</c:v>
                </c:pt>
                <c:pt idx="2084">
                  <c:v>0.1515059</c:v>
                </c:pt>
                <c:pt idx="2085">
                  <c:v>0.15150060000000001</c:v>
                </c:pt>
                <c:pt idx="2086">
                  <c:v>0.1514953</c:v>
                </c:pt>
                <c:pt idx="2087">
                  <c:v>0.15148990000000001</c:v>
                </c:pt>
                <c:pt idx="2088">
                  <c:v>0.1514846</c:v>
                </c:pt>
                <c:pt idx="2089">
                  <c:v>0.15147920000000001</c:v>
                </c:pt>
                <c:pt idx="2090">
                  <c:v>0.15147389999999999</c:v>
                </c:pt>
                <c:pt idx="2091">
                  <c:v>0.15146850000000001</c:v>
                </c:pt>
                <c:pt idx="2092">
                  <c:v>0.15146309999999999</c:v>
                </c:pt>
                <c:pt idx="2093">
                  <c:v>0.1514577</c:v>
                </c:pt>
                <c:pt idx="2094">
                  <c:v>0.15145230000000001</c:v>
                </c:pt>
                <c:pt idx="2095">
                  <c:v>0.1514469</c:v>
                </c:pt>
                <c:pt idx="2096">
                  <c:v>0.15144160000000001</c:v>
                </c:pt>
                <c:pt idx="2097">
                  <c:v>0.15143609999999999</c:v>
                </c:pt>
                <c:pt idx="2098">
                  <c:v>0.1514307</c:v>
                </c:pt>
                <c:pt idx="2099">
                  <c:v>0.15142530000000001</c:v>
                </c:pt>
                <c:pt idx="2100">
                  <c:v>0.15141979999999999</c:v>
                </c:pt>
                <c:pt idx="2101">
                  <c:v>0.1514144</c:v>
                </c:pt>
                <c:pt idx="2102">
                  <c:v>0.15140899999999999</c:v>
                </c:pt>
                <c:pt idx="2103">
                  <c:v>0.1514035</c:v>
                </c:pt>
                <c:pt idx="2104">
                  <c:v>0.151398</c:v>
                </c:pt>
                <c:pt idx="2105">
                  <c:v>0.15139250000000001</c:v>
                </c:pt>
                <c:pt idx="2106">
                  <c:v>0.1513871</c:v>
                </c:pt>
                <c:pt idx="2107">
                  <c:v>0.15138160000000001</c:v>
                </c:pt>
                <c:pt idx="2108">
                  <c:v>0.15137610000000001</c:v>
                </c:pt>
                <c:pt idx="2109">
                  <c:v>0.15137039999999999</c:v>
                </c:pt>
                <c:pt idx="2110">
                  <c:v>0.15136479999999999</c:v>
                </c:pt>
                <c:pt idx="2111">
                  <c:v>0.1513592</c:v>
                </c:pt>
                <c:pt idx="2112">
                  <c:v>0.1513536</c:v>
                </c:pt>
                <c:pt idx="2113">
                  <c:v>0.15134790000000001</c:v>
                </c:pt>
                <c:pt idx="2114">
                  <c:v>0.151342</c:v>
                </c:pt>
                <c:pt idx="2115">
                  <c:v>0.15133569999999999</c:v>
                </c:pt>
                <c:pt idx="2116">
                  <c:v>0.1513294</c:v>
                </c:pt>
                <c:pt idx="2117">
                  <c:v>0.15132319999999999</c:v>
                </c:pt>
                <c:pt idx="2118">
                  <c:v>0.1513169</c:v>
                </c:pt>
                <c:pt idx="2119">
                  <c:v>0.15131040000000001</c:v>
                </c:pt>
                <c:pt idx="2120">
                  <c:v>0.1513013</c:v>
                </c:pt>
                <c:pt idx="2121">
                  <c:v>0.15129210000000001</c:v>
                </c:pt>
                <c:pt idx="2122">
                  <c:v>0.151283</c:v>
                </c:pt>
                <c:pt idx="2123">
                  <c:v>0.15127380000000001</c:v>
                </c:pt>
                <c:pt idx="2124">
                  <c:v>0.1512647</c:v>
                </c:pt>
                <c:pt idx="2125">
                  <c:v>0.15124599999999999</c:v>
                </c:pt>
                <c:pt idx="2126">
                  <c:v>0.15122430000000001</c:v>
                </c:pt>
                <c:pt idx="2127">
                  <c:v>0.15120259999999999</c:v>
                </c:pt>
                <c:pt idx="2128">
                  <c:v>0.15118090000000001</c:v>
                </c:pt>
                <c:pt idx="2129">
                  <c:v>0.15115919999999999</c:v>
                </c:pt>
                <c:pt idx="2130">
                  <c:v>0.15110779999999999</c:v>
                </c:pt>
                <c:pt idx="2131">
                  <c:v>0.1510339</c:v>
                </c:pt>
                <c:pt idx="2132">
                  <c:v>0.15096010000000001</c:v>
                </c:pt>
                <c:pt idx="2133">
                  <c:v>0.1508862</c:v>
                </c:pt>
                <c:pt idx="2134">
                  <c:v>0.15081230000000001</c:v>
                </c:pt>
                <c:pt idx="2135">
                  <c:v>0.15063170000000001</c:v>
                </c:pt>
                <c:pt idx="2136">
                  <c:v>0.1503515</c:v>
                </c:pt>
                <c:pt idx="2137">
                  <c:v>0.15007119999999999</c:v>
                </c:pt>
                <c:pt idx="2138">
                  <c:v>0.14979100000000001</c:v>
                </c:pt>
                <c:pt idx="2139">
                  <c:v>0.1495108</c:v>
                </c:pt>
                <c:pt idx="2140">
                  <c:v>0.1488274</c:v>
                </c:pt>
                <c:pt idx="2141">
                  <c:v>0.14786949999999999</c:v>
                </c:pt>
                <c:pt idx="2142">
                  <c:v>0.14691170000000001</c:v>
                </c:pt>
                <c:pt idx="2143">
                  <c:v>0.1459539</c:v>
                </c:pt>
                <c:pt idx="2144">
                  <c:v>0.14499609999999999</c:v>
                </c:pt>
                <c:pt idx="2145">
                  <c:v>0.14324229999999999</c:v>
                </c:pt>
                <c:pt idx="2146">
                  <c:v>0.14128940000000001</c:v>
                </c:pt>
                <c:pt idx="2147">
                  <c:v>0.13867499999999999</c:v>
                </c:pt>
                <c:pt idx="2148">
                  <c:v>0.13585929999999999</c:v>
                </c:pt>
                <c:pt idx="2149">
                  <c:v>0.13234029999999999</c:v>
                </c:pt>
                <c:pt idx="2150">
                  <c:v>0.1285657</c:v>
                </c:pt>
                <c:pt idx="2151">
                  <c:v>0.1238861</c:v>
                </c:pt>
                <c:pt idx="2152">
                  <c:v>0.1188186</c:v>
                </c:pt>
                <c:pt idx="2153">
                  <c:v>0.1137512</c:v>
                </c:pt>
                <c:pt idx="2154">
                  <c:v>0.10868369999999999</c:v>
                </c:pt>
                <c:pt idx="2155">
                  <c:v>0.10361629999999999</c:v>
                </c:pt>
                <c:pt idx="2156">
                  <c:v>9.8548810000000001E-2</c:v>
                </c:pt>
                <c:pt idx="2157">
                  <c:v>9.353119E-2</c:v>
                </c:pt>
                <c:pt idx="2158">
                  <c:v>8.9005360000000006E-2</c:v>
                </c:pt>
                <c:pt idx="2159">
                  <c:v>8.4479540000000006E-2</c:v>
                </c:pt>
                <c:pt idx="2160">
                  <c:v>7.9953709999999997E-2</c:v>
                </c:pt>
                <c:pt idx="2161">
                  <c:v>7.5427880000000003E-2</c:v>
                </c:pt>
                <c:pt idx="2162">
                  <c:v>7.0902049999999994E-2</c:v>
                </c:pt>
                <c:pt idx="2163">
                  <c:v>6.637622E-2</c:v>
                </c:pt>
                <c:pt idx="2164">
                  <c:v>6.1850389999999998E-2</c:v>
                </c:pt>
                <c:pt idx="2165">
                  <c:v>5.8578180000000001E-2</c:v>
                </c:pt>
                <c:pt idx="2166">
                  <c:v>5.58986E-2</c:v>
                </c:pt>
                <c:pt idx="2167">
                  <c:v>5.3219019999999999E-2</c:v>
                </c:pt>
                <c:pt idx="2168">
                  <c:v>5.0539439999999998E-2</c:v>
                </c:pt>
                <c:pt idx="2169">
                  <c:v>4.7859850000000002E-2</c:v>
                </c:pt>
                <c:pt idx="2170">
                  <c:v>4.5180270000000002E-2</c:v>
                </c:pt>
                <c:pt idx="2171">
                  <c:v>4.2500690000000001E-2</c:v>
                </c:pt>
                <c:pt idx="2172">
                  <c:v>3.982111E-2</c:v>
                </c:pt>
                <c:pt idx="2173">
                  <c:v>3.7578260000000002E-2</c:v>
                </c:pt>
                <c:pt idx="2174">
                  <c:v>3.6102189999999999E-2</c:v>
                </c:pt>
                <c:pt idx="2175">
                  <c:v>3.4626110000000002E-2</c:v>
                </c:pt>
                <c:pt idx="2176">
                  <c:v>3.3150039999999999E-2</c:v>
                </c:pt>
                <c:pt idx="2177">
                  <c:v>3.1673970000000003E-2</c:v>
                </c:pt>
                <c:pt idx="2178">
                  <c:v>3.01979E-2</c:v>
                </c:pt>
                <c:pt idx="2179">
                  <c:v>2.872183E-2</c:v>
                </c:pt>
                <c:pt idx="2180">
                  <c:v>2.7245749999999999E-2</c:v>
                </c:pt>
                <c:pt idx="2181">
                  <c:v>2.576968E-2</c:v>
                </c:pt>
                <c:pt idx="2182">
                  <c:v>2.4314800000000001E-2</c:v>
                </c:pt>
                <c:pt idx="2183">
                  <c:v>2.3469380000000001E-2</c:v>
                </c:pt>
                <c:pt idx="2184">
                  <c:v>2.262395E-2</c:v>
                </c:pt>
                <c:pt idx="2185">
                  <c:v>2.1778519999999999E-2</c:v>
                </c:pt>
                <c:pt idx="2186">
                  <c:v>2.09331E-2</c:v>
                </c:pt>
                <c:pt idx="2187">
                  <c:v>2.0087669999999998E-2</c:v>
                </c:pt>
                <c:pt idx="2188">
                  <c:v>1.9242249999999999E-2</c:v>
                </c:pt>
                <c:pt idx="2189">
                  <c:v>1.8396820000000001E-2</c:v>
                </c:pt>
                <c:pt idx="2190">
                  <c:v>1.755139E-2</c:v>
                </c:pt>
                <c:pt idx="2191">
                  <c:v>1.6705970000000001E-2</c:v>
                </c:pt>
                <c:pt idx="2192">
                  <c:v>1.5860539999999999E-2</c:v>
                </c:pt>
                <c:pt idx="2193">
                  <c:v>1.521899E-2</c:v>
                </c:pt>
                <c:pt idx="2194">
                  <c:v>1.473266E-2</c:v>
                </c:pt>
                <c:pt idx="2195">
                  <c:v>1.424632E-2</c:v>
                </c:pt>
                <c:pt idx="2196">
                  <c:v>1.375998E-2</c:v>
                </c:pt>
                <c:pt idx="2197">
                  <c:v>1.327365E-2</c:v>
                </c:pt>
                <c:pt idx="2198">
                  <c:v>1.278731E-2</c:v>
                </c:pt>
                <c:pt idx="2199">
                  <c:v>1.230097E-2</c:v>
                </c:pt>
                <c:pt idx="2200">
                  <c:v>1.181464E-2</c:v>
                </c:pt>
                <c:pt idx="2201">
                  <c:v>1.1328299999999999E-2</c:v>
                </c:pt>
                <c:pt idx="2202">
                  <c:v>1.0841959999999999E-2</c:v>
                </c:pt>
                <c:pt idx="2203">
                  <c:v>1.0355629999999999E-2</c:v>
                </c:pt>
                <c:pt idx="2204">
                  <c:v>9.8692910000000005E-3</c:v>
                </c:pt>
                <c:pt idx="2205">
                  <c:v>9.5546169999999996E-3</c:v>
                </c:pt>
                <c:pt idx="2206">
                  <c:v>9.2758800000000002E-3</c:v>
                </c:pt>
                <c:pt idx="2207">
                  <c:v>8.9971440000000003E-3</c:v>
                </c:pt>
                <c:pt idx="2208">
                  <c:v>8.7184069999999992E-3</c:v>
                </c:pt>
                <c:pt idx="2209">
                  <c:v>8.4396709999999993E-3</c:v>
                </c:pt>
                <c:pt idx="2210">
                  <c:v>8.1609339999999999E-3</c:v>
                </c:pt>
                <c:pt idx="2211">
                  <c:v>7.882198E-3</c:v>
                </c:pt>
                <c:pt idx="2212">
                  <c:v>7.6034620000000001E-3</c:v>
                </c:pt>
                <c:pt idx="2213">
                  <c:v>7.3247249999999998E-3</c:v>
                </c:pt>
                <c:pt idx="2214">
                  <c:v>7.0459889999999999E-3</c:v>
                </c:pt>
                <c:pt idx="2215">
                  <c:v>6.7672519999999996E-3</c:v>
                </c:pt>
                <c:pt idx="2216">
                  <c:v>6.4885159999999997E-3</c:v>
                </c:pt>
                <c:pt idx="2217">
                  <c:v>6.2097799999999998E-3</c:v>
                </c:pt>
                <c:pt idx="2218">
                  <c:v>6.0103969999999998E-3</c:v>
                </c:pt>
                <c:pt idx="2219">
                  <c:v>5.8526940000000003E-3</c:v>
                </c:pt>
                <c:pt idx="2220">
                  <c:v>5.6949909999999999E-3</c:v>
                </c:pt>
                <c:pt idx="2221">
                  <c:v>5.5372879999999996E-3</c:v>
                </c:pt>
                <c:pt idx="2222">
                  <c:v>5.3795850000000001E-3</c:v>
                </c:pt>
                <c:pt idx="2223">
                  <c:v>5.2218819999999997E-3</c:v>
                </c:pt>
                <c:pt idx="2224">
                  <c:v>5.0641790000000002E-3</c:v>
                </c:pt>
                <c:pt idx="2225">
                  <c:v>4.9064759999999999E-3</c:v>
                </c:pt>
                <c:pt idx="2226">
                  <c:v>4.7487730000000004E-3</c:v>
                </c:pt>
                <c:pt idx="2227">
                  <c:v>4.59107E-3</c:v>
                </c:pt>
                <c:pt idx="2228">
                  <c:v>4.4333660000000002E-3</c:v>
                </c:pt>
                <c:pt idx="2229">
                  <c:v>4.2756629999999999E-3</c:v>
                </c:pt>
                <c:pt idx="2230">
                  <c:v>4.1179600000000004E-3</c:v>
                </c:pt>
                <c:pt idx="2231">
                  <c:v>3.960257E-3</c:v>
                </c:pt>
                <c:pt idx="2232">
                  <c:v>3.8025540000000001E-3</c:v>
                </c:pt>
                <c:pt idx="2233">
                  <c:v>3.7063869999999998E-3</c:v>
                </c:pt>
                <c:pt idx="2234">
                  <c:v>3.6186320000000001E-3</c:v>
                </c:pt>
                <c:pt idx="2235">
                  <c:v>3.5308760000000001E-3</c:v>
                </c:pt>
                <c:pt idx="2236">
                  <c:v>3.44312E-3</c:v>
                </c:pt>
                <c:pt idx="2237">
                  <c:v>3.355364E-3</c:v>
                </c:pt>
                <c:pt idx="2238">
                  <c:v>3.267608E-3</c:v>
                </c:pt>
                <c:pt idx="2239">
                  <c:v>3.1798529999999998E-3</c:v>
                </c:pt>
                <c:pt idx="2240">
                  <c:v>3.0920969999999998E-3</c:v>
                </c:pt>
                <c:pt idx="2241">
                  <c:v>3.0043410000000002E-3</c:v>
                </c:pt>
                <c:pt idx="2242">
                  <c:v>2.9165850000000002E-3</c:v>
                </c:pt>
                <c:pt idx="2243">
                  <c:v>2.8288290000000002E-3</c:v>
                </c:pt>
                <c:pt idx="2244">
                  <c:v>2.741074E-3</c:v>
                </c:pt>
                <c:pt idx="2245">
                  <c:v>2.653318E-3</c:v>
                </c:pt>
                <c:pt idx="2246">
                  <c:v>2.565562E-3</c:v>
                </c:pt>
                <c:pt idx="2247">
                  <c:v>2.4778059999999999E-3</c:v>
                </c:pt>
                <c:pt idx="2248">
                  <c:v>2.3900499999999999E-3</c:v>
                </c:pt>
                <c:pt idx="2249">
                  <c:v>2.314366E-3</c:v>
                </c:pt>
                <c:pt idx="2250">
                  <c:v>2.2663499999999999E-3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BAE-4D62-BAD1-BC15422D5A0B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zsp=5'!$J$2:$J$2252</c:f>
              <c:numCache>
                <c:formatCode>0.0000E+00</c:formatCode>
                <c:ptCount val="2251"/>
                <c:pt idx="0">
                  <c:v>8.1440190000000006E-3</c:v>
                </c:pt>
                <c:pt idx="1">
                  <c:v>8.3573109999999992E-3</c:v>
                </c:pt>
                <c:pt idx="2">
                  <c:v>8.6467169999999999E-3</c:v>
                </c:pt>
                <c:pt idx="3">
                  <c:v>9.0520960000000008E-3</c:v>
                </c:pt>
                <c:pt idx="4">
                  <c:v>9.4574749999999999E-3</c:v>
                </c:pt>
                <c:pt idx="5">
                  <c:v>9.8628540000000008E-3</c:v>
                </c:pt>
                <c:pt idx="6">
                  <c:v>1.026823E-2</c:v>
                </c:pt>
                <c:pt idx="7">
                  <c:v>1.067361E-2</c:v>
                </c:pt>
                <c:pt idx="8">
                  <c:v>1.107899E-2</c:v>
                </c:pt>
                <c:pt idx="9">
                  <c:v>1.1484370000000001E-2</c:v>
                </c:pt>
                <c:pt idx="10">
                  <c:v>1.1889749999999999E-2</c:v>
                </c:pt>
                <c:pt idx="11">
                  <c:v>1.229513E-2</c:v>
                </c:pt>
                <c:pt idx="12">
                  <c:v>1.270051E-2</c:v>
                </c:pt>
                <c:pt idx="13">
                  <c:v>1.310588E-2</c:v>
                </c:pt>
                <c:pt idx="14">
                  <c:v>1.3511260000000001E-2</c:v>
                </c:pt>
                <c:pt idx="15">
                  <c:v>1.3916639999999999E-2</c:v>
                </c:pt>
                <c:pt idx="16">
                  <c:v>1.432202E-2</c:v>
                </c:pt>
                <c:pt idx="17">
                  <c:v>1.47274E-2</c:v>
                </c:pt>
                <c:pt idx="18">
                  <c:v>1.513278E-2</c:v>
                </c:pt>
                <c:pt idx="19">
                  <c:v>1.5820359999999999E-2</c:v>
                </c:pt>
                <c:pt idx="20">
                  <c:v>1.6569790000000001E-2</c:v>
                </c:pt>
                <c:pt idx="21">
                  <c:v>1.731922E-2</c:v>
                </c:pt>
                <c:pt idx="22">
                  <c:v>1.806864E-2</c:v>
                </c:pt>
                <c:pt idx="23">
                  <c:v>1.8818069999999999E-2</c:v>
                </c:pt>
                <c:pt idx="24">
                  <c:v>1.9567500000000002E-2</c:v>
                </c:pt>
                <c:pt idx="25">
                  <c:v>2.0316919999999999E-2</c:v>
                </c:pt>
                <c:pt idx="26">
                  <c:v>2.1066350000000001E-2</c:v>
                </c:pt>
                <c:pt idx="27">
                  <c:v>2.181578E-2</c:v>
                </c:pt>
                <c:pt idx="28">
                  <c:v>2.2565200000000001E-2</c:v>
                </c:pt>
                <c:pt idx="29">
                  <c:v>2.3314629999999999E-2</c:v>
                </c:pt>
                <c:pt idx="30">
                  <c:v>2.4064060000000002E-2</c:v>
                </c:pt>
                <c:pt idx="31">
                  <c:v>2.4813490000000001E-2</c:v>
                </c:pt>
                <c:pt idx="32">
                  <c:v>2.5562910000000001E-2</c:v>
                </c:pt>
                <c:pt idx="33">
                  <c:v>2.633899E-2</c:v>
                </c:pt>
                <c:pt idx="34">
                  <c:v>2.7689229999999999E-2</c:v>
                </c:pt>
                <c:pt idx="35">
                  <c:v>2.9039470000000001E-2</c:v>
                </c:pt>
                <c:pt idx="36">
                  <c:v>3.038971E-2</c:v>
                </c:pt>
                <c:pt idx="37">
                  <c:v>3.1739950000000003E-2</c:v>
                </c:pt>
                <c:pt idx="38">
                  <c:v>3.3090189999999998E-2</c:v>
                </c:pt>
                <c:pt idx="39">
                  <c:v>3.4440430000000001E-2</c:v>
                </c:pt>
                <c:pt idx="40">
                  <c:v>3.5790669999999997E-2</c:v>
                </c:pt>
                <c:pt idx="41">
                  <c:v>3.7140909999999999E-2</c:v>
                </c:pt>
                <c:pt idx="42">
                  <c:v>3.8491150000000002E-2</c:v>
                </c:pt>
                <c:pt idx="43">
                  <c:v>3.9841389999999997E-2</c:v>
                </c:pt>
                <c:pt idx="44">
                  <c:v>4.119163E-2</c:v>
                </c:pt>
                <c:pt idx="45">
                  <c:v>4.2541870000000002E-2</c:v>
                </c:pt>
                <c:pt idx="46">
                  <c:v>4.3892109999999998E-2</c:v>
                </c:pt>
                <c:pt idx="47">
                  <c:v>4.6144190000000002E-2</c:v>
                </c:pt>
                <c:pt idx="48">
                  <c:v>4.852733E-2</c:v>
                </c:pt>
                <c:pt idx="49">
                  <c:v>5.0910480000000001E-2</c:v>
                </c:pt>
                <c:pt idx="50">
                  <c:v>5.329362E-2</c:v>
                </c:pt>
                <c:pt idx="51">
                  <c:v>5.567677E-2</c:v>
                </c:pt>
                <c:pt idx="52">
                  <c:v>5.8059909999999999E-2</c:v>
                </c:pt>
                <c:pt idx="53">
                  <c:v>6.044306E-2</c:v>
                </c:pt>
                <c:pt idx="54">
                  <c:v>6.2826199999999999E-2</c:v>
                </c:pt>
                <c:pt idx="55">
                  <c:v>6.5209349999999999E-2</c:v>
                </c:pt>
                <c:pt idx="56">
                  <c:v>6.7592490000000005E-2</c:v>
                </c:pt>
                <c:pt idx="57">
                  <c:v>6.9975640000000006E-2</c:v>
                </c:pt>
                <c:pt idx="58">
                  <c:v>7.2594119999999998E-2</c:v>
                </c:pt>
                <c:pt idx="59">
                  <c:v>7.6756909999999998E-2</c:v>
                </c:pt>
                <c:pt idx="60">
                  <c:v>8.0919699999999997E-2</c:v>
                </c:pt>
                <c:pt idx="61">
                  <c:v>8.5082489999999997E-2</c:v>
                </c:pt>
                <c:pt idx="62">
                  <c:v>8.9245279999999996E-2</c:v>
                </c:pt>
                <c:pt idx="63">
                  <c:v>9.3408069999999996E-2</c:v>
                </c:pt>
                <c:pt idx="64">
                  <c:v>9.7570859999999995E-2</c:v>
                </c:pt>
                <c:pt idx="65">
                  <c:v>0.1017337</c:v>
                </c:pt>
                <c:pt idx="66">
                  <c:v>0.1058964</c:v>
                </c:pt>
                <c:pt idx="67">
                  <c:v>0.1100592</c:v>
                </c:pt>
                <c:pt idx="68">
                  <c:v>0.114222</c:v>
                </c:pt>
                <c:pt idx="69">
                  <c:v>0.1204551</c:v>
                </c:pt>
                <c:pt idx="70">
                  <c:v>0.12772459999999999</c:v>
                </c:pt>
                <c:pt idx="71">
                  <c:v>0.13499410000000001</c:v>
                </c:pt>
                <c:pt idx="72">
                  <c:v>0.14226359999999999</c:v>
                </c:pt>
                <c:pt idx="73">
                  <c:v>0.1495331</c:v>
                </c:pt>
                <c:pt idx="74">
                  <c:v>0.15680259999999999</c:v>
                </c:pt>
                <c:pt idx="75">
                  <c:v>0.1640721</c:v>
                </c:pt>
                <c:pt idx="76">
                  <c:v>0.17134160000000001</c:v>
                </c:pt>
                <c:pt idx="77">
                  <c:v>0.17861109999999999</c:v>
                </c:pt>
                <c:pt idx="78">
                  <c:v>0.18783920000000001</c:v>
                </c:pt>
                <c:pt idx="79">
                  <c:v>0.2009184</c:v>
                </c:pt>
                <c:pt idx="80">
                  <c:v>0.21399760000000001</c:v>
                </c:pt>
                <c:pt idx="81">
                  <c:v>0.2270768</c:v>
                </c:pt>
                <c:pt idx="82">
                  <c:v>0.24015600000000001</c:v>
                </c:pt>
                <c:pt idx="83">
                  <c:v>0.2532353</c:v>
                </c:pt>
                <c:pt idx="84">
                  <c:v>0.26631450000000001</c:v>
                </c:pt>
                <c:pt idx="85">
                  <c:v>0.27939370000000002</c:v>
                </c:pt>
                <c:pt idx="86">
                  <c:v>0.29265799999999997</c:v>
                </c:pt>
                <c:pt idx="87">
                  <c:v>0.31455430000000001</c:v>
                </c:pt>
                <c:pt idx="88">
                  <c:v>0.33645069999999999</c:v>
                </c:pt>
                <c:pt idx="89">
                  <c:v>0.35834700000000003</c:v>
                </c:pt>
                <c:pt idx="90">
                  <c:v>0.38024330000000001</c:v>
                </c:pt>
                <c:pt idx="91">
                  <c:v>0.40213969999999999</c:v>
                </c:pt>
                <c:pt idx="92">
                  <c:v>0.42403600000000002</c:v>
                </c:pt>
                <c:pt idx="93">
                  <c:v>0.4459323</c:v>
                </c:pt>
                <c:pt idx="94">
                  <c:v>0.46973880000000001</c:v>
                </c:pt>
                <c:pt idx="95">
                  <c:v>0.49477700000000002</c:v>
                </c:pt>
                <c:pt idx="96">
                  <c:v>0.51981509999999997</c:v>
                </c:pt>
                <c:pt idx="97">
                  <c:v>0.54485329999999998</c:v>
                </c:pt>
                <c:pt idx="98">
                  <c:v>0.56989140000000005</c:v>
                </c:pt>
                <c:pt idx="99">
                  <c:v>0.59492959999999995</c:v>
                </c:pt>
                <c:pt idx="100">
                  <c:v>0.61996779999999996</c:v>
                </c:pt>
                <c:pt idx="101">
                  <c:v>0.63943939999999999</c:v>
                </c:pt>
                <c:pt idx="102">
                  <c:v>0.65891100000000002</c:v>
                </c:pt>
                <c:pt idx="103">
                  <c:v>0.67407249999999996</c:v>
                </c:pt>
                <c:pt idx="104">
                  <c:v>0.68908530000000001</c:v>
                </c:pt>
                <c:pt idx="105">
                  <c:v>0.70013639999999999</c:v>
                </c:pt>
                <c:pt idx="106">
                  <c:v>0.71090450000000005</c:v>
                </c:pt>
                <c:pt idx="107">
                  <c:v>0.71712799999999999</c:v>
                </c:pt>
                <c:pt idx="108">
                  <c:v>0.72284660000000001</c:v>
                </c:pt>
                <c:pt idx="109">
                  <c:v>0.72856520000000002</c:v>
                </c:pt>
                <c:pt idx="110">
                  <c:v>0.73428369999999998</c:v>
                </c:pt>
                <c:pt idx="111">
                  <c:v>0.73837600000000003</c:v>
                </c:pt>
                <c:pt idx="112">
                  <c:v>0.7402514</c:v>
                </c:pt>
                <c:pt idx="113">
                  <c:v>0.74212679999999998</c:v>
                </c:pt>
                <c:pt idx="114">
                  <c:v>0.74400230000000001</c:v>
                </c:pt>
                <c:pt idx="115">
                  <c:v>0.74587769999999998</c:v>
                </c:pt>
                <c:pt idx="116">
                  <c:v>0.74710840000000001</c:v>
                </c:pt>
                <c:pt idx="117">
                  <c:v>0.74760179999999998</c:v>
                </c:pt>
                <c:pt idx="118">
                  <c:v>0.74809530000000002</c:v>
                </c:pt>
                <c:pt idx="119">
                  <c:v>0.74858880000000005</c:v>
                </c:pt>
                <c:pt idx="120">
                  <c:v>0.74908220000000003</c:v>
                </c:pt>
                <c:pt idx="121">
                  <c:v>0.74957569999999996</c:v>
                </c:pt>
                <c:pt idx="122">
                  <c:v>0.74971480000000001</c:v>
                </c:pt>
                <c:pt idx="123">
                  <c:v>0.74984620000000002</c:v>
                </c:pt>
                <c:pt idx="124">
                  <c:v>0.74997760000000002</c:v>
                </c:pt>
                <c:pt idx="125">
                  <c:v>0.75010900000000003</c:v>
                </c:pt>
                <c:pt idx="126">
                  <c:v>0.75024040000000003</c:v>
                </c:pt>
                <c:pt idx="127">
                  <c:v>0.75037180000000003</c:v>
                </c:pt>
                <c:pt idx="128">
                  <c:v>0.75043029999999999</c:v>
                </c:pt>
                <c:pt idx="129">
                  <c:v>0.75048099999999995</c:v>
                </c:pt>
                <c:pt idx="130">
                  <c:v>0.75053159999999997</c:v>
                </c:pt>
                <c:pt idx="131">
                  <c:v>0.75058230000000004</c:v>
                </c:pt>
                <c:pt idx="132">
                  <c:v>0.75063290000000005</c:v>
                </c:pt>
                <c:pt idx="133">
                  <c:v>0.75068360000000001</c:v>
                </c:pt>
                <c:pt idx="134">
                  <c:v>0.75073089999999998</c:v>
                </c:pt>
                <c:pt idx="135">
                  <c:v>0.75076240000000005</c:v>
                </c:pt>
                <c:pt idx="136">
                  <c:v>0.75079390000000001</c:v>
                </c:pt>
                <c:pt idx="137">
                  <c:v>0.75082539999999998</c:v>
                </c:pt>
                <c:pt idx="138">
                  <c:v>0.75085690000000005</c:v>
                </c:pt>
                <c:pt idx="139">
                  <c:v>0.75088840000000001</c:v>
                </c:pt>
                <c:pt idx="140">
                  <c:v>0.75091989999999997</c:v>
                </c:pt>
                <c:pt idx="141">
                  <c:v>0.75095140000000005</c:v>
                </c:pt>
                <c:pt idx="142">
                  <c:v>0.75097700000000001</c:v>
                </c:pt>
                <c:pt idx="143">
                  <c:v>0.75100040000000001</c:v>
                </c:pt>
                <c:pt idx="144">
                  <c:v>0.75102380000000002</c:v>
                </c:pt>
                <c:pt idx="145">
                  <c:v>0.75104720000000003</c:v>
                </c:pt>
                <c:pt idx="146">
                  <c:v>0.75107060000000003</c:v>
                </c:pt>
                <c:pt idx="147">
                  <c:v>0.75109400000000004</c:v>
                </c:pt>
                <c:pt idx="148">
                  <c:v>0.75111729999999999</c:v>
                </c:pt>
                <c:pt idx="149">
                  <c:v>0.75114069999999999</c:v>
                </c:pt>
                <c:pt idx="150">
                  <c:v>0.75116090000000002</c:v>
                </c:pt>
                <c:pt idx="151">
                  <c:v>0.7511776</c:v>
                </c:pt>
                <c:pt idx="152">
                  <c:v>0.75119420000000003</c:v>
                </c:pt>
                <c:pt idx="153">
                  <c:v>0.75121090000000001</c:v>
                </c:pt>
                <c:pt idx="154">
                  <c:v>0.7512276</c:v>
                </c:pt>
                <c:pt idx="155">
                  <c:v>0.75124420000000003</c:v>
                </c:pt>
                <c:pt idx="156">
                  <c:v>0.75126090000000001</c:v>
                </c:pt>
                <c:pt idx="157">
                  <c:v>0.75127759999999999</c:v>
                </c:pt>
                <c:pt idx="158">
                  <c:v>0.75129420000000002</c:v>
                </c:pt>
                <c:pt idx="159">
                  <c:v>0.75130850000000005</c:v>
                </c:pt>
                <c:pt idx="160">
                  <c:v>0.75131840000000005</c:v>
                </c:pt>
                <c:pt idx="161">
                  <c:v>0.7513282</c:v>
                </c:pt>
                <c:pt idx="162">
                  <c:v>0.75133810000000001</c:v>
                </c:pt>
                <c:pt idx="163">
                  <c:v>0.75134800000000002</c:v>
                </c:pt>
                <c:pt idx="164">
                  <c:v>0.75135779999999996</c:v>
                </c:pt>
                <c:pt idx="165">
                  <c:v>0.75136769999999997</c:v>
                </c:pt>
                <c:pt idx="166">
                  <c:v>0.75137759999999998</c:v>
                </c:pt>
                <c:pt idx="167">
                  <c:v>0.75138740000000004</c:v>
                </c:pt>
                <c:pt idx="168">
                  <c:v>0.75139730000000005</c:v>
                </c:pt>
                <c:pt idx="169">
                  <c:v>0.7514054</c:v>
                </c:pt>
                <c:pt idx="170">
                  <c:v>0.75140810000000002</c:v>
                </c:pt>
                <c:pt idx="171">
                  <c:v>0.75141080000000005</c:v>
                </c:pt>
                <c:pt idx="172">
                  <c:v>0.75141349999999996</c:v>
                </c:pt>
                <c:pt idx="173">
                  <c:v>0.75141610000000003</c:v>
                </c:pt>
                <c:pt idx="174">
                  <c:v>0.75141880000000005</c:v>
                </c:pt>
                <c:pt idx="175">
                  <c:v>0.75142149999999996</c:v>
                </c:pt>
                <c:pt idx="176">
                  <c:v>0.75142419999999999</c:v>
                </c:pt>
                <c:pt idx="177">
                  <c:v>0.75142690000000001</c:v>
                </c:pt>
                <c:pt idx="178">
                  <c:v>0.75142960000000003</c:v>
                </c:pt>
                <c:pt idx="179">
                  <c:v>0.75143230000000005</c:v>
                </c:pt>
                <c:pt idx="180">
                  <c:v>0.75143459999999995</c:v>
                </c:pt>
                <c:pt idx="181">
                  <c:v>0.75142980000000004</c:v>
                </c:pt>
                <c:pt idx="182">
                  <c:v>0.75142500000000001</c:v>
                </c:pt>
                <c:pt idx="183">
                  <c:v>0.75142030000000004</c:v>
                </c:pt>
                <c:pt idx="184">
                  <c:v>0.75141550000000001</c:v>
                </c:pt>
                <c:pt idx="185">
                  <c:v>0.75141080000000005</c:v>
                </c:pt>
                <c:pt idx="186">
                  <c:v>0.75140600000000002</c:v>
                </c:pt>
                <c:pt idx="187">
                  <c:v>0.75140119999999999</c:v>
                </c:pt>
                <c:pt idx="188">
                  <c:v>0.75139650000000002</c:v>
                </c:pt>
                <c:pt idx="189">
                  <c:v>0.7513917</c:v>
                </c:pt>
                <c:pt idx="190">
                  <c:v>0.75138700000000003</c:v>
                </c:pt>
                <c:pt idx="191">
                  <c:v>0.7513822</c:v>
                </c:pt>
                <c:pt idx="192">
                  <c:v>0.75137120000000002</c:v>
                </c:pt>
                <c:pt idx="193">
                  <c:v>0.7513592</c:v>
                </c:pt>
                <c:pt idx="194">
                  <c:v>0.75134719999999999</c:v>
                </c:pt>
                <c:pt idx="195">
                  <c:v>0.75133519999999998</c:v>
                </c:pt>
                <c:pt idx="196">
                  <c:v>0.75132319999999997</c:v>
                </c:pt>
                <c:pt idx="197">
                  <c:v>0.75131119999999996</c:v>
                </c:pt>
                <c:pt idx="198">
                  <c:v>0.75129919999999994</c:v>
                </c:pt>
                <c:pt idx="199">
                  <c:v>0.75128720000000004</c:v>
                </c:pt>
                <c:pt idx="200">
                  <c:v>0.75127520000000003</c:v>
                </c:pt>
                <c:pt idx="201">
                  <c:v>0.75126320000000002</c:v>
                </c:pt>
                <c:pt idx="202">
                  <c:v>0.75124599999999997</c:v>
                </c:pt>
                <c:pt idx="203">
                  <c:v>0.75122719999999998</c:v>
                </c:pt>
                <c:pt idx="204">
                  <c:v>0.7512084</c:v>
                </c:pt>
                <c:pt idx="205">
                  <c:v>0.75118949999999995</c:v>
                </c:pt>
                <c:pt idx="206">
                  <c:v>0.75117069999999997</c:v>
                </c:pt>
                <c:pt idx="207">
                  <c:v>0.75115180000000004</c:v>
                </c:pt>
                <c:pt idx="208">
                  <c:v>0.75113300000000005</c:v>
                </c:pt>
                <c:pt idx="209">
                  <c:v>0.75111419999999995</c:v>
                </c:pt>
                <c:pt idx="210">
                  <c:v>0.75109530000000002</c:v>
                </c:pt>
                <c:pt idx="211">
                  <c:v>0.75107239999999997</c:v>
                </c:pt>
                <c:pt idx="212">
                  <c:v>0.75104700000000002</c:v>
                </c:pt>
                <c:pt idx="213">
                  <c:v>0.75102159999999996</c:v>
                </c:pt>
                <c:pt idx="214">
                  <c:v>0.75099610000000006</c:v>
                </c:pt>
                <c:pt idx="215">
                  <c:v>0.75097069999999999</c:v>
                </c:pt>
                <c:pt idx="216">
                  <c:v>0.75094530000000004</c:v>
                </c:pt>
                <c:pt idx="217">
                  <c:v>0.75091989999999997</c:v>
                </c:pt>
                <c:pt idx="218">
                  <c:v>0.75089450000000002</c:v>
                </c:pt>
                <c:pt idx="219">
                  <c:v>0.75086629999999999</c:v>
                </c:pt>
                <c:pt idx="220">
                  <c:v>0.75083339999999998</c:v>
                </c:pt>
                <c:pt idx="221">
                  <c:v>0.75080049999999998</c:v>
                </c:pt>
                <c:pt idx="222">
                  <c:v>0.75076759999999998</c:v>
                </c:pt>
                <c:pt idx="223">
                  <c:v>0.75073480000000004</c:v>
                </c:pt>
                <c:pt idx="224">
                  <c:v>0.75070190000000003</c:v>
                </c:pt>
                <c:pt idx="225">
                  <c:v>0.75066900000000003</c:v>
                </c:pt>
                <c:pt idx="226">
                  <c:v>0.75063610000000003</c:v>
                </c:pt>
                <c:pt idx="227">
                  <c:v>0.75058820000000004</c:v>
                </c:pt>
                <c:pt idx="228">
                  <c:v>0.75053899999999996</c:v>
                </c:pt>
                <c:pt idx="229">
                  <c:v>0.75048970000000004</c:v>
                </c:pt>
                <c:pt idx="230">
                  <c:v>0.75044049999999995</c:v>
                </c:pt>
                <c:pt idx="231">
                  <c:v>0.75039129999999998</c:v>
                </c:pt>
                <c:pt idx="232">
                  <c:v>0.75034210000000001</c:v>
                </c:pt>
                <c:pt idx="233">
                  <c:v>0.75027940000000004</c:v>
                </c:pt>
                <c:pt idx="234">
                  <c:v>0.75016159999999998</c:v>
                </c:pt>
                <c:pt idx="235">
                  <c:v>0.75004389999999999</c:v>
                </c:pt>
                <c:pt idx="236">
                  <c:v>0.74992610000000004</c:v>
                </c:pt>
                <c:pt idx="237">
                  <c:v>0.74980829999999998</c:v>
                </c:pt>
                <c:pt idx="238">
                  <c:v>0.74969059999999998</c:v>
                </c:pt>
                <c:pt idx="239">
                  <c:v>0.74953530000000002</c:v>
                </c:pt>
                <c:pt idx="240">
                  <c:v>0.74910770000000004</c:v>
                </c:pt>
                <c:pt idx="241">
                  <c:v>0.74868009999999996</c:v>
                </c:pt>
                <c:pt idx="242">
                  <c:v>0.74825260000000005</c:v>
                </c:pt>
                <c:pt idx="243">
                  <c:v>0.74782499999999996</c:v>
                </c:pt>
                <c:pt idx="244">
                  <c:v>0.74739739999999999</c:v>
                </c:pt>
                <c:pt idx="245">
                  <c:v>0.74621329999999997</c:v>
                </c:pt>
                <c:pt idx="246">
                  <c:v>0.74459149999999996</c:v>
                </c:pt>
                <c:pt idx="247">
                  <c:v>0.74296969999999996</c:v>
                </c:pt>
                <c:pt idx="248">
                  <c:v>0.7413478</c:v>
                </c:pt>
                <c:pt idx="249">
                  <c:v>0.73972599999999999</c:v>
                </c:pt>
                <c:pt idx="250">
                  <c:v>0.73585429999999996</c:v>
                </c:pt>
                <c:pt idx="251">
                  <c:v>0.73090840000000001</c:v>
                </c:pt>
                <c:pt idx="252">
                  <c:v>0.72596240000000001</c:v>
                </c:pt>
                <c:pt idx="253">
                  <c:v>0.72101649999999995</c:v>
                </c:pt>
                <c:pt idx="254">
                  <c:v>0.71521259999999998</c:v>
                </c:pt>
                <c:pt idx="255">
                  <c:v>0.70597679999999996</c:v>
                </c:pt>
                <c:pt idx="256">
                  <c:v>0.69617229999999997</c:v>
                </c:pt>
                <c:pt idx="257">
                  <c:v>0.68352409999999997</c:v>
                </c:pt>
                <c:pt idx="258">
                  <c:v>0.67044630000000005</c:v>
                </c:pt>
                <c:pt idx="259">
                  <c:v>0.65457529999999997</c:v>
                </c:pt>
                <c:pt idx="260">
                  <c:v>0.63848629999999995</c:v>
                </c:pt>
                <c:pt idx="261">
                  <c:v>0.62043579999999998</c:v>
                </c:pt>
                <c:pt idx="262">
                  <c:v>0.60233449999999999</c:v>
                </c:pt>
                <c:pt idx="263">
                  <c:v>0.58377570000000001</c:v>
                </c:pt>
                <c:pt idx="264">
                  <c:v>0.56534459999999997</c:v>
                </c:pt>
                <c:pt idx="265">
                  <c:v>0.54806250000000001</c:v>
                </c:pt>
                <c:pt idx="266">
                  <c:v>0.53104430000000002</c:v>
                </c:pt>
                <c:pt idx="267">
                  <c:v>0.516401</c:v>
                </c:pt>
                <c:pt idx="268">
                  <c:v>0.50208390000000003</c:v>
                </c:pt>
                <c:pt idx="269">
                  <c:v>0.49070209999999997</c:v>
                </c:pt>
                <c:pt idx="270">
                  <c:v>0.47964010000000001</c:v>
                </c:pt>
                <c:pt idx="271">
                  <c:v>0.47145690000000001</c:v>
                </c:pt>
                <c:pt idx="272">
                  <c:v>0.46345190000000003</c:v>
                </c:pt>
                <c:pt idx="273">
                  <c:v>0.4579413</c:v>
                </c:pt>
                <c:pt idx="274">
                  <c:v>0.45249620000000002</c:v>
                </c:pt>
                <c:pt idx="275">
                  <c:v>0.4489513</c:v>
                </c:pt>
                <c:pt idx="276">
                  <c:v>0.44540649999999998</c:v>
                </c:pt>
                <c:pt idx="277">
                  <c:v>0.44374540000000001</c:v>
                </c:pt>
                <c:pt idx="278">
                  <c:v>0.44208429999999999</c:v>
                </c:pt>
                <c:pt idx="279">
                  <c:v>0.44042330000000002</c:v>
                </c:pt>
                <c:pt idx="280">
                  <c:v>0.43876219999999999</c:v>
                </c:pt>
                <c:pt idx="281">
                  <c:v>0.43761899999999998</c:v>
                </c:pt>
                <c:pt idx="282">
                  <c:v>0.43714140000000001</c:v>
                </c:pt>
                <c:pt idx="283">
                  <c:v>0.43666369999999999</c:v>
                </c:pt>
                <c:pt idx="284">
                  <c:v>0.43618610000000002</c:v>
                </c:pt>
                <c:pt idx="285">
                  <c:v>0.4357085</c:v>
                </c:pt>
                <c:pt idx="286">
                  <c:v>0.43541419999999997</c:v>
                </c:pt>
                <c:pt idx="287">
                  <c:v>0.43529400000000001</c:v>
                </c:pt>
                <c:pt idx="288">
                  <c:v>0.4351738</c:v>
                </c:pt>
                <c:pt idx="289">
                  <c:v>0.43505349999999998</c:v>
                </c:pt>
                <c:pt idx="290">
                  <c:v>0.43493330000000002</c:v>
                </c:pt>
                <c:pt idx="291">
                  <c:v>0.43483070000000001</c:v>
                </c:pt>
                <c:pt idx="292">
                  <c:v>0.43479950000000001</c:v>
                </c:pt>
                <c:pt idx="293">
                  <c:v>0.4347684</c:v>
                </c:pt>
                <c:pt idx="294">
                  <c:v>0.43473719999999999</c:v>
                </c:pt>
                <c:pt idx="295">
                  <c:v>0.43470609999999998</c:v>
                </c:pt>
                <c:pt idx="296">
                  <c:v>0.43467489999999998</c:v>
                </c:pt>
                <c:pt idx="297">
                  <c:v>0.4346526</c:v>
                </c:pt>
                <c:pt idx="298">
                  <c:v>0.43464059999999999</c:v>
                </c:pt>
                <c:pt idx="299">
                  <c:v>0.43462859999999998</c:v>
                </c:pt>
                <c:pt idx="300">
                  <c:v>0.43461670000000002</c:v>
                </c:pt>
                <c:pt idx="301">
                  <c:v>0.43460470000000001</c:v>
                </c:pt>
                <c:pt idx="302">
                  <c:v>0.4345927</c:v>
                </c:pt>
                <c:pt idx="303">
                  <c:v>0.43458170000000002</c:v>
                </c:pt>
                <c:pt idx="304">
                  <c:v>0.43457319999999999</c:v>
                </c:pt>
                <c:pt idx="305">
                  <c:v>0.43456470000000003</c:v>
                </c:pt>
                <c:pt idx="306">
                  <c:v>0.4345562</c:v>
                </c:pt>
                <c:pt idx="307">
                  <c:v>0.43454769999999998</c:v>
                </c:pt>
                <c:pt idx="308">
                  <c:v>0.43453930000000002</c:v>
                </c:pt>
                <c:pt idx="309">
                  <c:v>0.43453079999999999</c:v>
                </c:pt>
                <c:pt idx="310">
                  <c:v>0.43452249999999998</c:v>
                </c:pt>
                <c:pt idx="311">
                  <c:v>0.43451440000000002</c:v>
                </c:pt>
                <c:pt idx="312">
                  <c:v>0.43450630000000001</c:v>
                </c:pt>
                <c:pt idx="313">
                  <c:v>0.4344982</c:v>
                </c:pt>
                <c:pt idx="314">
                  <c:v>0.43449009999999999</c:v>
                </c:pt>
                <c:pt idx="315">
                  <c:v>0.43448199999999998</c:v>
                </c:pt>
                <c:pt idx="316">
                  <c:v>0.43447390000000002</c:v>
                </c:pt>
                <c:pt idx="317">
                  <c:v>0.43446580000000001</c:v>
                </c:pt>
                <c:pt idx="318">
                  <c:v>0.4344575</c:v>
                </c:pt>
                <c:pt idx="319">
                  <c:v>0.43444919999999998</c:v>
                </c:pt>
                <c:pt idx="320">
                  <c:v>0.43444100000000002</c:v>
                </c:pt>
                <c:pt idx="321">
                  <c:v>0.4344327</c:v>
                </c:pt>
                <c:pt idx="322">
                  <c:v>0.43442439999999999</c:v>
                </c:pt>
                <c:pt idx="323">
                  <c:v>0.43441619999999997</c:v>
                </c:pt>
                <c:pt idx="324">
                  <c:v>0.43440790000000001</c:v>
                </c:pt>
                <c:pt idx="325">
                  <c:v>0.43439939999999999</c:v>
                </c:pt>
                <c:pt idx="326">
                  <c:v>0.43439080000000002</c:v>
                </c:pt>
                <c:pt idx="327">
                  <c:v>0.4343822</c:v>
                </c:pt>
                <c:pt idx="328">
                  <c:v>0.43437360000000003</c:v>
                </c:pt>
                <c:pt idx="329">
                  <c:v>0.434365</c:v>
                </c:pt>
                <c:pt idx="330">
                  <c:v>0.43435639999999998</c:v>
                </c:pt>
                <c:pt idx="331">
                  <c:v>0.43434790000000001</c:v>
                </c:pt>
                <c:pt idx="332">
                  <c:v>0.43433929999999998</c:v>
                </c:pt>
                <c:pt idx="333">
                  <c:v>0.43433060000000001</c:v>
                </c:pt>
                <c:pt idx="334">
                  <c:v>0.43432159999999997</c:v>
                </c:pt>
                <c:pt idx="335">
                  <c:v>0.43431259999999999</c:v>
                </c:pt>
                <c:pt idx="336">
                  <c:v>0.43430350000000001</c:v>
                </c:pt>
                <c:pt idx="337">
                  <c:v>0.43429450000000003</c:v>
                </c:pt>
                <c:pt idx="338">
                  <c:v>0.43428549999999999</c:v>
                </c:pt>
                <c:pt idx="339">
                  <c:v>0.43427650000000001</c:v>
                </c:pt>
                <c:pt idx="340">
                  <c:v>0.43426749999999997</c:v>
                </c:pt>
                <c:pt idx="341">
                  <c:v>0.43425849999999999</c:v>
                </c:pt>
                <c:pt idx="342">
                  <c:v>0.43424940000000001</c:v>
                </c:pt>
                <c:pt idx="343">
                  <c:v>0.43423990000000001</c:v>
                </c:pt>
                <c:pt idx="344">
                  <c:v>0.43423040000000002</c:v>
                </c:pt>
                <c:pt idx="345">
                  <c:v>0.43422090000000002</c:v>
                </c:pt>
                <c:pt idx="346">
                  <c:v>0.43421140000000003</c:v>
                </c:pt>
                <c:pt idx="347">
                  <c:v>0.43420189999999997</c:v>
                </c:pt>
                <c:pt idx="348">
                  <c:v>0.43419239999999998</c:v>
                </c:pt>
                <c:pt idx="349">
                  <c:v>0.43418289999999998</c:v>
                </c:pt>
                <c:pt idx="350">
                  <c:v>0.43417339999999999</c:v>
                </c:pt>
                <c:pt idx="351">
                  <c:v>0.43416389999999999</c:v>
                </c:pt>
                <c:pt idx="352">
                  <c:v>0.43415429999999999</c:v>
                </c:pt>
                <c:pt idx="353">
                  <c:v>0.43414419999999998</c:v>
                </c:pt>
                <c:pt idx="354">
                  <c:v>0.43413420000000003</c:v>
                </c:pt>
                <c:pt idx="355">
                  <c:v>0.43412410000000001</c:v>
                </c:pt>
                <c:pt idx="356">
                  <c:v>0.4341141</c:v>
                </c:pt>
                <c:pt idx="357">
                  <c:v>0.43410399999999999</c:v>
                </c:pt>
                <c:pt idx="358">
                  <c:v>0.43409399999999998</c:v>
                </c:pt>
                <c:pt idx="359">
                  <c:v>0.43408390000000002</c:v>
                </c:pt>
                <c:pt idx="360">
                  <c:v>0.43407390000000001</c:v>
                </c:pt>
                <c:pt idx="361">
                  <c:v>0.4340638</c:v>
                </c:pt>
                <c:pt idx="362">
                  <c:v>0.43405379999999999</c:v>
                </c:pt>
                <c:pt idx="363">
                  <c:v>0.43404330000000002</c:v>
                </c:pt>
                <c:pt idx="364">
                  <c:v>0.43403259999999999</c:v>
                </c:pt>
                <c:pt idx="365">
                  <c:v>0.43402190000000002</c:v>
                </c:pt>
                <c:pt idx="366">
                  <c:v>0.43401129999999999</c:v>
                </c:pt>
                <c:pt idx="367">
                  <c:v>0.43400060000000001</c:v>
                </c:pt>
                <c:pt idx="368">
                  <c:v>0.43398989999999998</c:v>
                </c:pt>
                <c:pt idx="369">
                  <c:v>0.43397930000000001</c:v>
                </c:pt>
                <c:pt idx="370">
                  <c:v>0.43396859999999998</c:v>
                </c:pt>
                <c:pt idx="371">
                  <c:v>0.43395790000000001</c:v>
                </c:pt>
                <c:pt idx="372">
                  <c:v>0.43394729999999998</c:v>
                </c:pt>
                <c:pt idx="373">
                  <c:v>0.43393660000000001</c:v>
                </c:pt>
                <c:pt idx="374">
                  <c:v>0.43392570000000003</c:v>
                </c:pt>
                <c:pt idx="375">
                  <c:v>0.43391439999999998</c:v>
                </c:pt>
                <c:pt idx="376">
                  <c:v>0.43390309999999999</c:v>
                </c:pt>
                <c:pt idx="377">
                  <c:v>0.43389179999999999</c:v>
                </c:pt>
                <c:pt idx="378">
                  <c:v>0.4338805</c:v>
                </c:pt>
                <c:pt idx="379">
                  <c:v>0.43386930000000001</c:v>
                </c:pt>
                <c:pt idx="380">
                  <c:v>0.43385800000000002</c:v>
                </c:pt>
                <c:pt idx="381">
                  <c:v>0.43384669999999997</c:v>
                </c:pt>
                <c:pt idx="382">
                  <c:v>0.43383539999999998</c:v>
                </c:pt>
                <c:pt idx="383">
                  <c:v>0.43382409999999999</c:v>
                </c:pt>
                <c:pt idx="384">
                  <c:v>0.4338128</c:v>
                </c:pt>
                <c:pt idx="385">
                  <c:v>0.4338011</c:v>
                </c:pt>
                <c:pt idx="386">
                  <c:v>0.43378919999999999</c:v>
                </c:pt>
                <c:pt idx="387">
                  <c:v>0.43377729999999998</c:v>
                </c:pt>
                <c:pt idx="388">
                  <c:v>0.43376550000000003</c:v>
                </c:pt>
                <c:pt idx="389">
                  <c:v>0.43375360000000002</c:v>
                </c:pt>
                <c:pt idx="390">
                  <c:v>0.43374170000000001</c:v>
                </c:pt>
                <c:pt idx="391">
                  <c:v>0.4337299</c:v>
                </c:pt>
                <c:pt idx="392">
                  <c:v>0.43371799999999999</c:v>
                </c:pt>
                <c:pt idx="393">
                  <c:v>0.43370609999999998</c:v>
                </c:pt>
                <c:pt idx="394">
                  <c:v>0.43369429999999998</c:v>
                </c:pt>
                <c:pt idx="395">
                  <c:v>0.43368190000000001</c:v>
                </c:pt>
                <c:pt idx="396">
                  <c:v>0.43366949999999999</c:v>
                </c:pt>
                <c:pt idx="397">
                  <c:v>0.43365710000000002</c:v>
                </c:pt>
                <c:pt idx="398">
                  <c:v>0.43364469999999999</c:v>
                </c:pt>
                <c:pt idx="399">
                  <c:v>0.43363239999999997</c:v>
                </c:pt>
                <c:pt idx="400">
                  <c:v>0.43362000000000001</c:v>
                </c:pt>
                <c:pt idx="401">
                  <c:v>0.43360759999999998</c:v>
                </c:pt>
                <c:pt idx="402">
                  <c:v>0.43359520000000001</c:v>
                </c:pt>
                <c:pt idx="403">
                  <c:v>0.43358279999999999</c:v>
                </c:pt>
                <c:pt idx="404">
                  <c:v>0.43357000000000001</c:v>
                </c:pt>
                <c:pt idx="405">
                  <c:v>0.43355719999999998</c:v>
                </c:pt>
                <c:pt idx="406">
                  <c:v>0.43354429999999999</c:v>
                </c:pt>
                <c:pt idx="407">
                  <c:v>0.43353150000000001</c:v>
                </c:pt>
                <c:pt idx="408">
                  <c:v>0.43351859999999998</c:v>
                </c:pt>
                <c:pt idx="409">
                  <c:v>0.4335058</c:v>
                </c:pt>
                <c:pt idx="410">
                  <c:v>0.43349290000000001</c:v>
                </c:pt>
                <c:pt idx="411">
                  <c:v>0.43348009999999998</c:v>
                </c:pt>
                <c:pt idx="412">
                  <c:v>0.43346699999999999</c:v>
                </c:pt>
                <c:pt idx="413">
                  <c:v>0.4334538</c:v>
                </c:pt>
                <c:pt idx="414">
                  <c:v>0.43344050000000001</c:v>
                </c:pt>
                <c:pt idx="415">
                  <c:v>0.43342730000000002</c:v>
                </c:pt>
                <c:pt idx="416">
                  <c:v>0.43341410000000002</c:v>
                </c:pt>
                <c:pt idx="417">
                  <c:v>0.43340079999999997</c:v>
                </c:pt>
                <c:pt idx="418">
                  <c:v>0.43338759999999998</c:v>
                </c:pt>
                <c:pt idx="419">
                  <c:v>0.43337429999999999</c:v>
                </c:pt>
                <c:pt idx="420">
                  <c:v>0.43336079999999999</c:v>
                </c:pt>
                <c:pt idx="421">
                  <c:v>0.43334709999999999</c:v>
                </c:pt>
                <c:pt idx="422">
                  <c:v>0.43333339999999998</c:v>
                </c:pt>
                <c:pt idx="423">
                  <c:v>0.43331979999999998</c:v>
                </c:pt>
                <c:pt idx="424">
                  <c:v>0.43330610000000003</c:v>
                </c:pt>
                <c:pt idx="425">
                  <c:v>0.43329250000000002</c:v>
                </c:pt>
                <c:pt idx="426">
                  <c:v>0.43327880000000002</c:v>
                </c:pt>
                <c:pt idx="427">
                  <c:v>0.4332646</c:v>
                </c:pt>
                <c:pt idx="428">
                  <c:v>0.43324980000000002</c:v>
                </c:pt>
                <c:pt idx="429">
                  <c:v>0.43323499999999998</c:v>
                </c:pt>
                <c:pt idx="430">
                  <c:v>0.4332202</c:v>
                </c:pt>
                <c:pt idx="431">
                  <c:v>0.43320550000000002</c:v>
                </c:pt>
                <c:pt idx="432">
                  <c:v>0.43319069999999998</c:v>
                </c:pt>
                <c:pt idx="433">
                  <c:v>0.4331759</c:v>
                </c:pt>
                <c:pt idx="434">
                  <c:v>0.43315629999999999</c:v>
                </c:pt>
                <c:pt idx="435">
                  <c:v>0.43313560000000001</c:v>
                </c:pt>
                <c:pt idx="436">
                  <c:v>0.43311500000000003</c:v>
                </c:pt>
                <c:pt idx="437">
                  <c:v>0.43309429999999999</c:v>
                </c:pt>
                <c:pt idx="438">
                  <c:v>0.4330736</c:v>
                </c:pt>
                <c:pt idx="439">
                  <c:v>0.43305300000000002</c:v>
                </c:pt>
                <c:pt idx="440">
                  <c:v>0.43301269999999997</c:v>
                </c:pt>
                <c:pt idx="441">
                  <c:v>0.4329614</c:v>
                </c:pt>
                <c:pt idx="442">
                  <c:v>0.43291010000000002</c:v>
                </c:pt>
                <c:pt idx="443">
                  <c:v>0.43285869999999999</c:v>
                </c:pt>
                <c:pt idx="444">
                  <c:v>0.43280740000000001</c:v>
                </c:pt>
                <c:pt idx="445">
                  <c:v>0.43275609999999998</c:v>
                </c:pt>
                <c:pt idx="446">
                  <c:v>0.43257820000000002</c:v>
                </c:pt>
                <c:pt idx="447">
                  <c:v>0.43238660000000001</c:v>
                </c:pt>
                <c:pt idx="448">
                  <c:v>0.432195</c:v>
                </c:pt>
                <c:pt idx="449">
                  <c:v>0.43200339999999998</c:v>
                </c:pt>
                <c:pt idx="450">
                  <c:v>0.43181180000000002</c:v>
                </c:pt>
                <c:pt idx="451">
                  <c:v>0.43129800000000001</c:v>
                </c:pt>
                <c:pt idx="452">
                  <c:v>0.43055729999999998</c:v>
                </c:pt>
                <c:pt idx="453">
                  <c:v>0.42981659999999999</c:v>
                </c:pt>
                <c:pt idx="454">
                  <c:v>0.42907580000000001</c:v>
                </c:pt>
                <c:pt idx="455">
                  <c:v>0.42833510000000002</c:v>
                </c:pt>
                <c:pt idx="456">
                  <c:v>0.42653720000000001</c:v>
                </c:pt>
                <c:pt idx="457">
                  <c:v>0.42420039999999998</c:v>
                </c:pt>
                <c:pt idx="458">
                  <c:v>0.42186360000000001</c:v>
                </c:pt>
                <c:pt idx="459">
                  <c:v>0.41952679999999998</c:v>
                </c:pt>
                <c:pt idx="460">
                  <c:v>0.4169793</c:v>
                </c:pt>
                <c:pt idx="461">
                  <c:v>0.4125354</c:v>
                </c:pt>
                <c:pt idx="462">
                  <c:v>0.40798109999999999</c:v>
                </c:pt>
                <c:pt idx="463">
                  <c:v>0.40188099999999999</c:v>
                </c:pt>
                <c:pt idx="464">
                  <c:v>0.39572970000000002</c:v>
                </c:pt>
                <c:pt idx="465">
                  <c:v>0.38809670000000002</c:v>
                </c:pt>
                <c:pt idx="466">
                  <c:v>0.38046380000000002</c:v>
                </c:pt>
                <c:pt idx="467">
                  <c:v>0.37186960000000002</c:v>
                </c:pt>
                <c:pt idx="468">
                  <c:v>0.36327549999999997</c:v>
                </c:pt>
                <c:pt idx="469">
                  <c:v>0.35460829999999999</c:v>
                </c:pt>
                <c:pt idx="470">
                  <c:v>0.3459411</c:v>
                </c:pt>
                <c:pt idx="471">
                  <c:v>0.33811219999999997</c:v>
                </c:pt>
                <c:pt idx="472">
                  <c:v>0.3302834</c:v>
                </c:pt>
                <c:pt idx="473">
                  <c:v>0.3239282</c:v>
                </c:pt>
                <c:pt idx="474">
                  <c:v>0.3175731</c:v>
                </c:pt>
                <c:pt idx="475">
                  <c:v>0.3128977</c:v>
                </c:pt>
                <c:pt idx="476">
                  <c:v>0.3082222</c:v>
                </c:pt>
                <c:pt idx="477">
                  <c:v>0.30507119999999999</c:v>
                </c:pt>
                <c:pt idx="478">
                  <c:v>0.30192010000000002</c:v>
                </c:pt>
                <c:pt idx="479">
                  <c:v>0.29989870000000002</c:v>
                </c:pt>
                <c:pt idx="480">
                  <c:v>0.29791610000000002</c:v>
                </c:pt>
                <c:pt idx="481">
                  <c:v>0.29666320000000002</c:v>
                </c:pt>
                <c:pt idx="482">
                  <c:v>0.29546240000000001</c:v>
                </c:pt>
                <c:pt idx="483">
                  <c:v>0.2948809</c:v>
                </c:pt>
                <c:pt idx="484">
                  <c:v>0.29436820000000002</c:v>
                </c:pt>
                <c:pt idx="485">
                  <c:v>0.29385549999999999</c:v>
                </c:pt>
                <c:pt idx="486">
                  <c:v>0.29334290000000002</c:v>
                </c:pt>
                <c:pt idx="487">
                  <c:v>0.29287190000000002</c:v>
                </c:pt>
                <c:pt idx="488">
                  <c:v>0.29274070000000002</c:v>
                </c:pt>
                <c:pt idx="489">
                  <c:v>0.29260950000000002</c:v>
                </c:pt>
                <c:pt idx="490">
                  <c:v>0.29247830000000002</c:v>
                </c:pt>
                <c:pt idx="491">
                  <c:v>0.29234700000000002</c:v>
                </c:pt>
                <c:pt idx="492">
                  <c:v>0.29223149999999998</c:v>
                </c:pt>
                <c:pt idx="493">
                  <c:v>0.29219840000000002</c:v>
                </c:pt>
                <c:pt idx="494">
                  <c:v>0.29216530000000002</c:v>
                </c:pt>
                <c:pt idx="495">
                  <c:v>0.29213220000000001</c:v>
                </c:pt>
                <c:pt idx="496">
                  <c:v>0.2920992</c:v>
                </c:pt>
                <c:pt idx="497">
                  <c:v>0.29206720000000003</c:v>
                </c:pt>
                <c:pt idx="498">
                  <c:v>0.29205819999999999</c:v>
                </c:pt>
                <c:pt idx="499">
                  <c:v>0.29204930000000001</c:v>
                </c:pt>
                <c:pt idx="500">
                  <c:v>0.29204029999999997</c:v>
                </c:pt>
                <c:pt idx="501">
                  <c:v>0.2920314</c:v>
                </c:pt>
                <c:pt idx="502">
                  <c:v>0.29202240000000002</c:v>
                </c:pt>
                <c:pt idx="503">
                  <c:v>0.29201779999999999</c:v>
                </c:pt>
                <c:pt idx="504">
                  <c:v>0.29201460000000001</c:v>
                </c:pt>
                <c:pt idx="505">
                  <c:v>0.29201129999999997</c:v>
                </c:pt>
                <c:pt idx="506">
                  <c:v>0.29200799999999999</c:v>
                </c:pt>
                <c:pt idx="507">
                  <c:v>0.29200480000000001</c:v>
                </c:pt>
                <c:pt idx="508">
                  <c:v>0.29200189999999998</c:v>
                </c:pt>
                <c:pt idx="509">
                  <c:v>0.29199989999999998</c:v>
                </c:pt>
                <c:pt idx="510">
                  <c:v>0.29199799999999998</c:v>
                </c:pt>
                <c:pt idx="511">
                  <c:v>0.29199599999999998</c:v>
                </c:pt>
                <c:pt idx="512">
                  <c:v>0.29199399999999998</c:v>
                </c:pt>
                <c:pt idx="513">
                  <c:v>0.29199199999999997</c:v>
                </c:pt>
                <c:pt idx="514">
                  <c:v>0.29199019999999998</c:v>
                </c:pt>
                <c:pt idx="515">
                  <c:v>0.29198849999999998</c:v>
                </c:pt>
                <c:pt idx="516">
                  <c:v>0.29198679999999999</c:v>
                </c:pt>
                <c:pt idx="517">
                  <c:v>0.2919851</c:v>
                </c:pt>
                <c:pt idx="518">
                  <c:v>0.2919834</c:v>
                </c:pt>
                <c:pt idx="519">
                  <c:v>0.29198180000000001</c:v>
                </c:pt>
                <c:pt idx="520">
                  <c:v>0.29198010000000002</c:v>
                </c:pt>
                <c:pt idx="521">
                  <c:v>0.29197840000000003</c:v>
                </c:pt>
                <c:pt idx="522">
                  <c:v>0.29197679999999998</c:v>
                </c:pt>
                <c:pt idx="523">
                  <c:v>0.29197509999999999</c:v>
                </c:pt>
                <c:pt idx="524">
                  <c:v>0.29197339999999999</c:v>
                </c:pt>
                <c:pt idx="525">
                  <c:v>0.2919718</c:v>
                </c:pt>
                <c:pt idx="526">
                  <c:v>0.29197010000000001</c:v>
                </c:pt>
                <c:pt idx="527">
                  <c:v>0.29196840000000002</c:v>
                </c:pt>
                <c:pt idx="528">
                  <c:v>0.29196670000000002</c:v>
                </c:pt>
                <c:pt idx="529">
                  <c:v>0.29196499999999997</c:v>
                </c:pt>
                <c:pt idx="530">
                  <c:v>0.29196329999999998</c:v>
                </c:pt>
                <c:pt idx="531">
                  <c:v>0.29196159999999999</c:v>
                </c:pt>
                <c:pt idx="532">
                  <c:v>0.29195979999999999</c:v>
                </c:pt>
                <c:pt idx="533">
                  <c:v>0.2919581</c:v>
                </c:pt>
                <c:pt idx="534">
                  <c:v>0.2919563</c:v>
                </c:pt>
                <c:pt idx="535">
                  <c:v>0.29195450000000001</c:v>
                </c:pt>
                <c:pt idx="536">
                  <c:v>0.29195280000000001</c:v>
                </c:pt>
                <c:pt idx="537">
                  <c:v>0.29195100000000002</c:v>
                </c:pt>
                <c:pt idx="538">
                  <c:v>0.29194920000000002</c:v>
                </c:pt>
                <c:pt idx="539">
                  <c:v>0.29194730000000002</c:v>
                </c:pt>
                <c:pt idx="540">
                  <c:v>0.29194550000000002</c:v>
                </c:pt>
                <c:pt idx="541">
                  <c:v>0.29194360000000003</c:v>
                </c:pt>
                <c:pt idx="542">
                  <c:v>0.29194170000000003</c:v>
                </c:pt>
                <c:pt idx="543">
                  <c:v>0.29193989999999997</c:v>
                </c:pt>
                <c:pt idx="544">
                  <c:v>0.29193799999999998</c:v>
                </c:pt>
                <c:pt idx="545">
                  <c:v>0.29193609999999998</c:v>
                </c:pt>
                <c:pt idx="546">
                  <c:v>0.29193409999999997</c:v>
                </c:pt>
                <c:pt idx="547">
                  <c:v>0.29193219999999998</c:v>
                </c:pt>
                <c:pt idx="548">
                  <c:v>0.29193019999999997</c:v>
                </c:pt>
                <c:pt idx="549">
                  <c:v>0.29192820000000003</c:v>
                </c:pt>
                <c:pt idx="550">
                  <c:v>0.29192620000000002</c:v>
                </c:pt>
                <c:pt idx="551">
                  <c:v>0.29192430000000003</c:v>
                </c:pt>
                <c:pt idx="552">
                  <c:v>0.29192220000000002</c:v>
                </c:pt>
                <c:pt idx="553">
                  <c:v>0.29192010000000002</c:v>
                </c:pt>
                <c:pt idx="554">
                  <c:v>0.29191800000000001</c:v>
                </c:pt>
                <c:pt idx="555">
                  <c:v>0.29191590000000001</c:v>
                </c:pt>
                <c:pt idx="556">
                  <c:v>0.2919138</c:v>
                </c:pt>
                <c:pt idx="557">
                  <c:v>0.2919117</c:v>
                </c:pt>
                <c:pt idx="558">
                  <c:v>0.29190959999999999</c:v>
                </c:pt>
                <c:pt idx="559">
                  <c:v>0.29190739999999998</c:v>
                </c:pt>
                <c:pt idx="560">
                  <c:v>0.29190519999999998</c:v>
                </c:pt>
                <c:pt idx="561">
                  <c:v>0.29190300000000002</c:v>
                </c:pt>
                <c:pt idx="562">
                  <c:v>0.29190070000000001</c:v>
                </c:pt>
                <c:pt idx="563">
                  <c:v>0.29189850000000001</c:v>
                </c:pt>
                <c:pt idx="564">
                  <c:v>0.2918963</c:v>
                </c:pt>
                <c:pt idx="565">
                  <c:v>0.29189409999999999</c:v>
                </c:pt>
                <c:pt idx="566">
                  <c:v>0.29189179999999998</c:v>
                </c:pt>
                <c:pt idx="567">
                  <c:v>0.29188940000000002</c:v>
                </c:pt>
                <c:pt idx="568">
                  <c:v>0.29188700000000001</c:v>
                </c:pt>
                <c:pt idx="569">
                  <c:v>0.2918847</c:v>
                </c:pt>
                <c:pt idx="570">
                  <c:v>0.29188229999999998</c:v>
                </c:pt>
                <c:pt idx="571">
                  <c:v>0.29187990000000003</c:v>
                </c:pt>
                <c:pt idx="572">
                  <c:v>0.29187750000000001</c:v>
                </c:pt>
                <c:pt idx="573">
                  <c:v>0.2918752</c:v>
                </c:pt>
                <c:pt idx="574">
                  <c:v>0.29187269999999998</c:v>
                </c:pt>
                <c:pt idx="575">
                  <c:v>0.29187020000000002</c:v>
                </c:pt>
                <c:pt idx="576">
                  <c:v>0.2918676</c:v>
                </c:pt>
                <c:pt idx="577">
                  <c:v>0.29186509999999999</c:v>
                </c:pt>
                <c:pt idx="578">
                  <c:v>0.29186260000000003</c:v>
                </c:pt>
                <c:pt idx="579">
                  <c:v>0.29186000000000001</c:v>
                </c:pt>
                <c:pt idx="580">
                  <c:v>0.29185749999999999</c:v>
                </c:pt>
                <c:pt idx="581">
                  <c:v>0.29185499999999998</c:v>
                </c:pt>
                <c:pt idx="582">
                  <c:v>0.29185230000000001</c:v>
                </c:pt>
                <c:pt idx="583">
                  <c:v>0.29184959999999999</c:v>
                </c:pt>
                <c:pt idx="584">
                  <c:v>0.29184690000000002</c:v>
                </c:pt>
                <c:pt idx="585">
                  <c:v>0.2918442</c:v>
                </c:pt>
                <c:pt idx="586">
                  <c:v>0.29184159999999998</c:v>
                </c:pt>
                <c:pt idx="587">
                  <c:v>0.29183890000000001</c:v>
                </c:pt>
                <c:pt idx="588">
                  <c:v>0.29183619999999999</c:v>
                </c:pt>
                <c:pt idx="589">
                  <c:v>0.29183350000000002</c:v>
                </c:pt>
                <c:pt idx="590">
                  <c:v>0.2918307</c:v>
                </c:pt>
                <c:pt idx="591">
                  <c:v>0.29182780000000003</c:v>
                </c:pt>
                <c:pt idx="592">
                  <c:v>0.291825</c:v>
                </c:pt>
                <c:pt idx="593">
                  <c:v>0.29182209999999997</c:v>
                </c:pt>
                <c:pt idx="594">
                  <c:v>0.2918192</c:v>
                </c:pt>
                <c:pt idx="595">
                  <c:v>0.29181639999999998</c:v>
                </c:pt>
                <c:pt idx="596">
                  <c:v>0.2918135</c:v>
                </c:pt>
                <c:pt idx="597">
                  <c:v>0.29181069999999998</c:v>
                </c:pt>
                <c:pt idx="598">
                  <c:v>0.2918077</c:v>
                </c:pt>
                <c:pt idx="599">
                  <c:v>0.29180469999999997</c:v>
                </c:pt>
                <c:pt idx="600">
                  <c:v>0.2918017</c:v>
                </c:pt>
                <c:pt idx="601">
                  <c:v>0.29179860000000002</c:v>
                </c:pt>
                <c:pt idx="602">
                  <c:v>0.29179559999999999</c:v>
                </c:pt>
                <c:pt idx="603">
                  <c:v>0.29179260000000001</c:v>
                </c:pt>
                <c:pt idx="604">
                  <c:v>0.29178949999999998</c:v>
                </c:pt>
                <c:pt idx="605">
                  <c:v>0.2917865</c:v>
                </c:pt>
                <c:pt idx="606">
                  <c:v>0.29178349999999997</c:v>
                </c:pt>
                <c:pt idx="607">
                  <c:v>0.29178029999999999</c:v>
                </c:pt>
                <c:pt idx="608">
                  <c:v>0.29177710000000001</c:v>
                </c:pt>
                <c:pt idx="609">
                  <c:v>0.29177389999999997</c:v>
                </c:pt>
                <c:pt idx="610">
                  <c:v>0.29177059999999999</c:v>
                </c:pt>
                <c:pt idx="611">
                  <c:v>0.29176740000000001</c:v>
                </c:pt>
                <c:pt idx="612">
                  <c:v>0.29176419999999997</c:v>
                </c:pt>
                <c:pt idx="613">
                  <c:v>0.29176099999999999</c:v>
                </c:pt>
                <c:pt idx="614">
                  <c:v>0.29175780000000001</c:v>
                </c:pt>
                <c:pt idx="615">
                  <c:v>0.29175459999999998</c:v>
                </c:pt>
                <c:pt idx="616">
                  <c:v>0.29175119999999999</c:v>
                </c:pt>
                <c:pt idx="617">
                  <c:v>0.2917478</c:v>
                </c:pt>
                <c:pt idx="618">
                  <c:v>0.29174440000000001</c:v>
                </c:pt>
                <c:pt idx="619">
                  <c:v>0.29174099999999997</c:v>
                </c:pt>
                <c:pt idx="620">
                  <c:v>0.29173749999999998</c:v>
                </c:pt>
                <c:pt idx="621">
                  <c:v>0.2917341</c:v>
                </c:pt>
                <c:pt idx="622">
                  <c:v>0.29173070000000001</c:v>
                </c:pt>
                <c:pt idx="623">
                  <c:v>0.29172730000000002</c:v>
                </c:pt>
                <c:pt idx="624">
                  <c:v>0.29172389999999998</c:v>
                </c:pt>
                <c:pt idx="625">
                  <c:v>0.29172039999999999</c:v>
                </c:pt>
                <c:pt idx="626">
                  <c:v>0.2917168</c:v>
                </c:pt>
                <c:pt idx="627">
                  <c:v>0.29171320000000001</c:v>
                </c:pt>
                <c:pt idx="628">
                  <c:v>0.29170960000000001</c:v>
                </c:pt>
                <c:pt idx="629">
                  <c:v>0.29170600000000002</c:v>
                </c:pt>
                <c:pt idx="630">
                  <c:v>0.29170239999999997</c:v>
                </c:pt>
                <c:pt idx="631">
                  <c:v>0.29169869999999998</c:v>
                </c:pt>
                <c:pt idx="632">
                  <c:v>0.29169509999999998</c:v>
                </c:pt>
                <c:pt idx="633">
                  <c:v>0.29169149999999999</c:v>
                </c:pt>
                <c:pt idx="634">
                  <c:v>0.2916879</c:v>
                </c:pt>
                <c:pt idx="635">
                  <c:v>0.2916841</c:v>
                </c:pt>
                <c:pt idx="636">
                  <c:v>0.2916803</c:v>
                </c:pt>
                <c:pt idx="637">
                  <c:v>0.29167650000000001</c:v>
                </c:pt>
                <c:pt idx="638">
                  <c:v>0.29167270000000001</c:v>
                </c:pt>
                <c:pt idx="639">
                  <c:v>0.29166890000000001</c:v>
                </c:pt>
                <c:pt idx="640">
                  <c:v>0.29166500000000001</c:v>
                </c:pt>
                <c:pt idx="641">
                  <c:v>0.29166120000000001</c:v>
                </c:pt>
                <c:pt idx="642">
                  <c:v>0.29165740000000001</c:v>
                </c:pt>
                <c:pt idx="643">
                  <c:v>0.29165360000000001</c:v>
                </c:pt>
                <c:pt idx="644">
                  <c:v>0.29164980000000001</c:v>
                </c:pt>
                <c:pt idx="645">
                  <c:v>0.29164570000000001</c:v>
                </c:pt>
                <c:pt idx="646">
                  <c:v>0.2916417</c:v>
                </c:pt>
                <c:pt idx="647">
                  <c:v>0.2916377</c:v>
                </c:pt>
                <c:pt idx="648">
                  <c:v>0.2916337</c:v>
                </c:pt>
                <c:pt idx="649">
                  <c:v>0.29162959999999999</c:v>
                </c:pt>
                <c:pt idx="650">
                  <c:v>0.29162559999999998</c:v>
                </c:pt>
                <c:pt idx="651">
                  <c:v>0.29162159999999998</c:v>
                </c:pt>
                <c:pt idx="652">
                  <c:v>0.29161749999999997</c:v>
                </c:pt>
                <c:pt idx="653">
                  <c:v>0.29161350000000003</c:v>
                </c:pt>
                <c:pt idx="654">
                  <c:v>0.29160950000000002</c:v>
                </c:pt>
                <c:pt idx="655">
                  <c:v>0.29160520000000001</c:v>
                </c:pt>
                <c:pt idx="656">
                  <c:v>0.291601</c:v>
                </c:pt>
                <c:pt idx="657">
                  <c:v>0.29159669999999999</c:v>
                </c:pt>
                <c:pt idx="658">
                  <c:v>0.29159249999999998</c:v>
                </c:pt>
                <c:pt idx="659">
                  <c:v>0.29158830000000002</c:v>
                </c:pt>
                <c:pt idx="660">
                  <c:v>0.29158400000000001</c:v>
                </c:pt>
                <c:pt idx="661">
                  <c:v>0.2915798</c:v>
                </c:pt>
                <c:pt idx="662">
                  <c:v>0.29157549999999999</c:v>
                </c:pt>
                <c:pt idx="663">
                  <c:v>0.29157129999999998</c:v>
                </c:pt>
                <c:pt idx="664">
                  <c:v>0.29156700000000002</c:v>
                </c:pt>
                <c:pt idx="665">
                  <c:v>0.29156270000000001</c:v>
                </c:pt>
                <c:pt idx="666">
                  <c:v>0.29155819999999999</c:v>
                </c:pt>
                <c:pt idx="667">
                  <c:v>0.29155370000000003</c:v>
                </c:pt>
                <c:pt idx="668">
                  <c:v>0.29154920000000001</c:v>
                </c:pt>
                <c:pt idx="669">
                  <c:v>0.29154479999999999</c:v>
                </c:pt>
                <c:pt idx="670">
                  <c:v>0.29154029999999997</c:v>
                </c:pt>
                <c:pt idx="671">
                  <c:v>0.29153580000000001</c:v>
                </c:pt>
                <c:pt idx="672">
                  <c:v>0.29153129999999999</c:v>
                </c:pt>
                <c:pt idx="673">
                  <c:v>0.29152689999999998</c:v>
                </c:pt>
                <c:pt idx="674">
                  <c:v>0.29152240000000001</c:v>
                </c:pt>
                <c:pt idx="675">
                  <c:v>0.2915179</c:v>
                </c:pt>
                <c:pt idx="676">
                  <c:v>0.29151329999999998</c:v>
                </c:pt>
                <c:pt idx="677">
                  <c:v>0.2915085</c:v>
                </c:pt>
                <c:pt idx="678">
                  <c:v>0.29150379999999998</c:v>
                </c:pt>
                <c:pt idx="679">
                  <c:v>0.29149910000000001</c:v>
                </c:pt>
                <c:pt idx="680">
                  <c:v>0.29149439999999999</c:v>
                </c:pt>
                <c:pt idx="681">
                  <c:v>0.29148970000000002</c:v>
                </c:pt>
                <c:pt idx="682">
                  <c:v>0.29148499999999999</c:v>
                </c:pt>
                <c:pt idx="683">
                  <c:v>0.29148030000000003</c:v>
                </c:pt>
                <c:pt idx="684">
                  <c:v>0.2914756</c:v>
                </c:pt>
                <c:pt idx="685">
                  <c:v>0.29147079999999997</c:v>
                </c:pt>
                <c:pt idx="686">
                  <c:v>0.29146610000000001</c:v>
                </c:pt>
                <c:pt idx="687">
                  <c:v>0.29146129999999998</c:v>
                </c:pt>
                <c:pt idx="688">
                  <c:v>0.2914563</c:v>
                </c:pt>
                <c:pt idx="689">
                  <c:v>0.29145140000000003</c:v>
                </c:pt>
                <c:pt idx="690">
                  <c:v>0.29144639999999999</c:v>
                </c:pt>
                <c:pt idx="691">
                  <c:v>0.29144140000000002</c:v>
                </c:pt>
                <c:pt idx="692">
                  <c:v>0.29143649999999999</c:v>
                </c:pt>
                <c:pt idx="693">
                  <c:v>0.29143150000000001</c:v>
                </c:pt>
                <c:pt idx="694">
                  <c:v>0.29142659999999998</c:v>
                </c:pt>
                <c:pt idx="695">
                  <c:v>0.2914216</c:v>
                </c:pt>
                <c:pt idx="696">
                  <c:v>0.29141660000000003</c:v>
                </c:pt>
                <c:pt idx="697">
                  <c:v>0.2914117</c:v>
                </c:pt>
                <c:pt idx="698">
                  <c:v>0.29140670000000002</c:v>
                </c:pt>
                <c:pt idx="699">
                  <c:v>0.29140149999999998</c:v>
                </c:pt>
                <c:pt idx="700">
                  <c:v>0.2913963</c:v>
                </c:pt>
                <c:pt idx="701">
                  <c:v>0.29139110000000001</c:v>
                </c:pt>
                <c:pt idx="702">
                  <c:v>0.29138589999999998</c:v>
                </c:pt>
                <c:pt idx="703">
                  <c:v>0.29138059999999999</c:v>
                </c:pt>
                <c:pt idx="704">
                  <c:v>0.29137540000000001</c:v>
                </c:pt>
                <c:pt idx="705">
                  <c:v>0.29137020000000002</c:v>
                </c:pt>
                <c:pt idx="706">
                  <c:v>0.29136499999999999</c:v>
                </c:pt>
                <c:pt idx="707">
                  <c:v>0.2913598</c:v>
                </c:pt>
                <c:pt idx="708">
                  <c:v>0.29135450000000002</c:v>
                </c:pt>
                <c:pt idx="709">
                  <c:v>0.29134929999999998</c:v>
                </c:pt>
                <c:pt idx="710">
                  <c:v>0.29134409999999999</c:v>
                </c:pt>
                <c:pt idx="711">
                  <c:v>0.2913386</c:v>
                </c:pt>
                <c:pt idx="712">
                  <c:v>0.29133310000000001</c:v>
                </c:pt>
                <c:pt idx="713">
                  <c:v>0.29132770000000002</c:v>
                </c:pt>
                <c:pt idx="714">
                  <c:v>0.29132219999999998</c:v>
                </c:pt>
                <c:pt idx="715">
                  <c:v>0.29131669999999998</c:v>
                </c:pt>
                <c:pt idx="716">
                  <c:v>0.29131119999999999</c:v>
                </c:pt>
                <c:pt idx="717">
                  <c:v>0.2913057</c:v>
                </c:pt>
                <c:pt idx="718">
                  <c:v>0.29130030000000001</c:v>
                </c:pt>
                <c:pt idx="719">
                  <c:v>0.29129480000000002</c:v>
                </c:pt>
                <c:pt idx="720">
                  <c:v>0.29128929999999997</c:v>
                </c:pt>
                <c:pt idx="721">
                  <c:v>0.29128379999999998</c:v>
                </c:pt>
                <c:pt idx="722">
                  <c:v>0.29127829999999999</c:v>
                </c:pt>
                <c:pt idx="723">
                  <c:v>0.29127249999999999</c:v>
                </c:pt>
                <c:pt idx="724">
                  <c:v>0.29126679999999999</c:v>
                </c:pt>
                <c:pt idx="725">
                  <c:v>0.2912611</c:v>
                </c:pt>
                <c:pt idx="726">
                  <c:v>0.29125529999999999</c:v>
                </c:pt>
                <c:pt idx="727">
                  <c:v>0.2912496</c:v>
                </c:pt>
                <c:pt idx="728">
                  <c:v>0.2912439</c:v>
                </c:pt>
                <c:pt idx="729">
                  <c:v>0.2912381</c:v>
                </c:pt>
                <c:pt idx="730">
                  <c:v>0.2912324</c:v>
                </c:pt>
                <c:pt idx="731">
                  <c:v>0.29122670000000001</c:v>
                </c:pt>
                <c:pt idx="732">
                  <c:v>0.2912209</c:v>
                </c:pt>
                <c:pt idx="733">
                  <c:v>0.29121520000000001</c:v>
                </c:pt>
                <c:pt idx="734">
                  <c:v>0.2912092</c:v>
                </c:pt>
                <c:pt idx="735">
                  <c:v>0.2912032</c:v>
                </c:pt>
                <c:pt idx="736">
                  <c:v>0.29119719999999999</c:v>
                </c:pt>
                <c:pt idx="737">
                  <c:v>0.29119119999999998</c:v>
                </c:pt>
                <c:pt idx="738">
                  <c:v>0.29118529999999998</c:v>
                </c:pt>
                <c:pt idx="739">
                  <c:v>0.29117929999999997</c:v>
                </c:pt>
                <c:pt idx="740">
                  <c:v>0.29117330000000002</c:v>
                </c:pt>
                <c:pt idx="741">
                  <c:v>0.29116730000000002</c:v>
                </c:pt>
                <c:pt idx="742">
                  <c:v>0.29116130000000001</c:v>
                </c:pt>
                <c:pt idx="743">
                  <c:v>0.29115530000000001</c:v>
                </c:pt>
                <c:pt idx="744">
                  <c:v>0.2911493</c:v>
                </c:pt>
                <c:pt idx="745">
                  <c:v>0.29114309999999999</c:v>
                </c:pt>
                <c:pt idx="746">
                  <c:v>0.29113689999999998</c:v>
                </c:pt>
                <c:pt idx="747">
                  <c:v>0.29113060000000002</c:v>
                </c:pt>
                <c:pt idx="748">
                  <c:v>0.29112440000000001</c:v>
                </c:pt>
                <c:pt idx="749">
                  <c:v>0.29111819999999999</c:v>
                </c:pt>
                <c:pt idx="750">
                  <c:v>0.29111199999999998</c:v>
                </c:pt>
                <c:pt idx="751">
                  <c:v>0.29110570000000002</c:v>
                </c:pt>
                <c:pt idx="752">
                  <c:v>0.29109950000000001</c:v>
                </c:pt>
                <c:pt idx="753">
                  <c:v>0.2910933</c:v>
                </c:pt>
                <c:pt idx="754">
                  <c:v>0.29108709999999999</c:v>
                </c:pt>
                <c:pt idx="755">
                  <c:v>0.29108070000000003</c:v>
                </c:pt>
                <c:pt idx="756">
                  <c:v>0.29107420000000001</c:v>
                </c:pt>
                <c:pt idx="757">
                  <c:v>0.29106779999999999</c:v>
                </c:pt>
                <c:pt idx="758">
                  <c:v>0.29106130000000002</c:v>
                </c:pt>
                <c:pt idx="759">
                  <c:v>0.2910548</c:v>
                </c:pt>
                <c:pt idx="760">
                  <c:v>0.29104839999999998</c:v>
                </c:pt>
                <c:pt idx="761">
                  <c:v>0.29104190000000002</c:v>
                </c:pt>
                <c:pt idx="762">
                  <c:v>0.2910355</c:v>
                </c:pt>
                <c:pt idx="763">
                  <c:v>0.29102899999999998</c:v>
                </c:pt>
                <c:pt idx="764">
                  <c:v>0.29102260000000002</c:v>
                </c:pt>
                <c:pt idx="765">
                  <c:v>0.291016</c:v>
                </c:pt>
                <c:pt idx="766">
                  <c:v>0.29100930000000003</c:v>
                </c:pt>
                <c:pt idx="767">
                  <c:v>0.2910026</c:v>
                </c:pt>
                <c:pt idx="768">
                  <c:v>0.29099589999999997</c:v>
                </c:pt>
                <c:pt idx="769">
                  <c:v>0.2909892</c:v>
                </c:pt>
                <c:pt idx="770">
                  <c:v>0.29098249999999998</c:v>
                </c:pt>
                <c:pt idx="771">
                  <c:v>0.29097590000000001</c:v>
                </c:pt>
                <c:pt idx="772">
                  <c:v>0.29096919999999998</c:v>
                </c:pt>
                <c:pt idx="773">
                  <c:v>0.29096250000000001</c:v>
                </c:pt>
                <c:pt idx="774">
                  <c:v>0.29095579999999999</c:v>
                </c:pt>
                <c:pt idx="775">
                  <c:v>0.29094900000000001</c:v>
                </c:pt>
                <c:pt idx="776">
                  <c:v>0.29094199999999998</c:v>
                </c:pt>
                <c:pt idx="777">
                  <c:v>0.2909351</c:v>
                </c:pt>
                <c:pt idx="778">
                  <c:v>0.29092820000000003</c:v>
                </c:pt>
                <c:pt idx="779">
                  <c:v>0.29092129999999999</c:v>
                </c:pt>
                <c:pt idx="780">
                  <c:v>0.29091440000000002</c:v>
                </c:pt>
                <c:pt idx="781">
                  <c:v>0.29090749999999999</c:v>
                </c:pt>
                <c:pt idx="782">
                  <c:v>0.29090060000000001</c:v>
                </c:pt>
                <c:pt idx="783">
                  <c:v>0.29089369999999998</c:v>
                </c:pt>
                <c:pt idx="784">
                  <c:v>0.2908867</c:v>
                </c:pt>
                <c:pt idx="785">
                  <c:v>0.29087960000000002</c:v>
                </c:pt>
                <c:pt idx="786">
                  <c:v>0.29087249999999998</c:v>
                </c:pt>
                <c:pt idx="787">
                  <c:v>0.29086529999999999</c:v>
                </c:pt>
                <c:pt idx="788">
                  <c:v>0.29085820000000001</c:v>
                </c:pt>
                <c:pt idx="789">
                  <c:v>0.29085109999999997</c:v>
                </c:pt>
                <c:pt idx="790">
                  <c:v>0.29084399999999999</c:v>
                </c:pt>
                <c:pt idx="791">
                  <c:v>0.29083680000000001</c:v>
                </c:pt>
                <c:pt idx="792">
                  <c:v>0.29082970000000002</c:v>
                </c:pt>
                <c:pt idx="793">
                  <c:v>0.29082259999999999</c:v>
                </c:pt>
                <c:pt idx="794">
                  <c:v>0.2908152</c:v>
                </c:pt>
                <c:pt idx="795">
                  <c:v>0.29080790000000001</c:v>
                </c:pt>
                <c:pt idx="796">
                  <c:v>0.29080060000000002</c:v>
                </c:pt>
                <c:pt idx="797">
                  <c:v>0.29079319999999997</c:v>
                </c:pt>
                <c:pt idx="798">
                  <c:v>0.29078589999999999</c:v>
                </c:pt>
                <c:pt idx="799">
                  <c:v>0.2907786</c:v>
                </c:pt>
                <c:pt idx="800">
                  <c:v>0.29077120000000001</c:v>
                </c:pt>
                <c:pt idx="801">
                  <c:v>0.29076390000000002</c:v>
                </c:pt>
                <c:pt idx="802">
                  <c:v>0.29075649999999997</c:v>
                </c:pt>
                <c:pt idx="803">
                  <c:v>0.29074899999999998</c:v>
                </c:pt>
                <c:pt idx="804">
                  <c:v>0.29074139999999998</c:v>
                </c:pt>
                <c:pt idx="805">
                  <c:v>0.29073389999999999</c:v>
                </c:pt>
                <c:pt idx="806">
                  <c:v>0.29072629999999999</c:v>
                </c:pt>
                <c:pt idx="807">
                  <c:v>0.2907188</c:v>
                </c:pt>
                <c:pt idx="808">
                  <c:v>0.29071130000000001</c:v>
                </c:pt>
                <c:pt idx="809">
                  <c:v>0.29070370000000001</c:v>
                </c:pt>
                <c:pt idx="810">
                  <c:v>0.29069620000000002</c:v>
                </c:pt>
                <c:pt idx="811">
                  <c:v>0.29068850000000002</c:v>
                </c:pt>
                <c:pt idx="812">
                  <c:v>0.29068080000000002</c:v>
                </c:pt>
                <c:pt idx="813">
                  <c:v>0.29067300000000001</c:v>
                </c:pt>
                <c:pt idx="814">
                  <c:v>0.29066530000000002</c:v>
                </c:pt>
                <c:pt idx="815">
                  <c:v>0.29065760000000002</c:v>
                </c:pt>
                <c:pt idx="816">
                  <c:v>0.29064980000000001</c:v>
                </c:pt>
                <c:pt idx="817">
                  <c:v>0.29064210000000001</c:v>
                </c:pt>
                <c:pt idx="818">
                  <c:v>0.29063430000000001</c:v>
                </c:pt>
                <c:pt idx="819">
                  <c:v>0.29062660000000001</c:v>
                </c:pt>
                <c:pt idx="820">
                  <c:v>0.2906186</c:v>
                </c:pt>
                <c:pt idx="821">
                  <c:v>0.2906107</c:v>
                </c:pt>
                <c:pt idx="822">
                  <c:v>0.29060279999999999</c:v>
                </c:pt>
                <c:pt idx="823">
                  <c:v>0.29059479999999999</c:v>
                </c:pt>
                <c:pt idx="824">
                  <c:v>0.29058689999999998</c:v>
                </c:pt>
                <c:pt idx="825">
                  <c:v>0.29057899999999998</c:v>
                </c:pt>
                <c:pt idx="826">
                  <c:v>0.29057100000000002</c:v>
                </c:pt>
                <c:pt idx="827">
                  <c:v>0.29056310000000002</c:v>
                </c:pt>
                <c:pt idx="828">
                  <c:v>0.29055500000000001</c:v>
                </c:pt>
                <c:pt idx="829">
                  <c:v>0.29054679999999999</c:v>
                </c:pt>
                <c:pt idx="830">
                  <c:v>0.29053869999999998</c:v>
                </c:pt>
                <c:pt idx="831">
                  <c:v>0.29053060000000003</c:v>
                </c:pt>
                <c:pt idx="832">
                  <c:v>0.29052250000000002</c:v>
                </c:pt>
                <c:pt idx="833">
                  <c:v>0.2905143</c:v>
                </c:pt>
                <c:pt idx="834">
                  <c:v>0.29050619999999999</c:v>
                </c:pt>
                <c:pt idx="835">
                  <c:v>0.29049809999999998</c:v>
                </c:pt>
                <c:pt idx="836">
                  <c:v>0.29048980000000002</c:v>
                </c:pt>
                <c:pt idx="837">
                  <c:v>0.2904815</c:v>
                </c:pt>
                <c:pt idx="838">
                  <c:v>0.29047319999999999</c:v>
                </c:pt>
                <c:pt idx="839">
                  <c:v>0.29046490000000003</c:v>
                </c:pt>
                <c:pt idx="840">
                  <c:v>0.29045660000000001</c:v>
                </c:pt>
                <c:pt idx="841">
                  <c:v>0.29044829999999999</c:v>
                </c:pt>
                <c:pt idx="842">
                  <c:v>0.29043999999999998</c:v>
                </c:pt>
                <c:pt idx="843">
                  <c:v>0.29043150000000001</c:v>
                </c:pt>
                <c:pt idx="844">
                  <c:v>0.29042309999999999</c:v>
                </c:pt>
                <c:pt idx="845">
                  <c:v>0.29041460000000002</c:v>
                </c:pt>
                <c:pt idx="846">
                  <c:v>0.2904061</c:v>
                </c:pt>
                <c:pt idx="847">
                  <c:v>0.29039769999999998</c:v>
                </c:pt>
                <c:pt idx="848">
                  <c:v>0.29038920000000001</c:v>
                </c:pt>
                <c:pt idx="849">
                  <c:v>0.29038069999999999</c:v>
                </c:pt>
                <c:pt idx="850">
                  <c:v>0.29037220000000002</c:v>
                </c:pt>
                <c:pt idx="851">
                  <c:v>0.2903636</c:v>
                </c:pt>
                <c:pt idx="852">
                  <c:v>0.29035490000000003</c:v>
                </c:pt>
                <c:pt idx="853">
                  <c:v>0.2903463</c:v>
                </c:pt>
                <c:pt idx="854">
                  <c:v>0.29033769999999998</c:v>
                </c:pt>
                <c:pt idx="855">
                  <c:v>0.290329</c:v>
                </c:pt>
                <c:pt idx="856">
                  <c:v>0.29032039999999998</c:v>
                </c:pt>
                <c:pt idx="857">
                  <c:v>0.29031180000000001</c:v>
                </c:pt>
                <c:pt idx="858">
                  <c:v>0.29030299999999998</c:v>
                </c:pt>
                <c:pt idx="859">
                  <c:v>0.2902942</c:v>
                </c:pt>
                <c:pt idx="860">
                  <c:v>0.29028540000000003</c:v>
                </c:pt>
                <c:pt idx="861">
                  <c:v>0.2902766</c:v>
                </c:pt>
                <c:pt idx="862">
                  <c:v>0.29026780000000002</c:v>
                </c:pt>
                <c:pt idx="863">
                  <c:v>0.29025899999999999</c:v>
                </c:pt>
                <c:pt idx="864">
                  <c:v>0.29025020000000001</c:v>
                </c:pt>
                <c:pt idx="865">
                  <c:v>0.29024129999999998</c:v>
                </c:pt>
                <c:pt idx="866">
                  <c:v>0.2902324</c:v>
                </c:pt>
                <c:pt idx="867">
                  <c:v>0.29022350000000002</c:v>
                </c:pt>
                <c:pt idx="868">
                  <c:v>0.29021449999999999</c:v>
                </c:pt>
                <c:pt idx="869">
                  <c:v>0.29020560000000001</c:v>
                </c:pt>
                <c:pt idx="870">
                  <c:v>0.29019669999999997</c:v>
                </c:pt>
                <c:pt idx="871">
                  <c:v>0.29018769999999999</c:v>
                </c:pt>
                <c:pt idx="872">
                  <c:v>0.29017870000000001</c:v>
                </c:pt>
                <c:pt idx="873">
                  <c:v>0.29016960000000003</c:v>
                </c:pt>
                <c:pt idx="874">
                  <c:v>0.29016059999999999</c:v>
                </c:pt>
                <c:pt idx="875">
                  <c:v>0.29015160000000001</c:v>
                </c:pt>
                <c:pt idx="876">
                  <c:v>0.29014250000000003</c:v>
                </c:pt>
                <c:pt idx="877">
                  <c:v>0.29013349999999999</c:v>
                </c:pt>
                <c:pt idx="878">
                  <c:v>0.2901243</c:v>
                </c:pt>
                <c:pt idx="879">
                  <c:v>0.29011520000000002</c:v>
                </c:pt>
                <c:pt idx="880">
                  <c:v>0.29010599999999998</c:v>
                </c:pt>
                <c:pt idx="881">
                  <c:v>0.29009689999999999</c:v>
                </c:pt>
                <c:pt idx="882">
                  <c:v>0.2900877</c:v>
                </c:pt>
                <c:pt idx="883">
                  <c:v>0.29007860000000002</c:v>
                </c:pt>
                <c:pt idx="884">
                  <c:v>0.29006929999999997</c:v>
                </c:pt>
                <c:pt idx="885">
                  <c:v>0.29006009999999999</c:v>
                </c:pt>
                <c:pt idx="886">
                  <c:v>0.2900509</c:v>
                </c:pt>
                <c:pt idx="887">
                  <c:v>0.29004160000000001</c:v>
                </c:pt>
                <c:pt idx="888">
                  <c:v>0.29003240000000002</c:v>
                </c:pt>
                <c:pt idx="889">
                  <c:v>0.29002309999999998</c:v>
                </c:pt>
                <c:pt idx="890">
                  <c:v>0.29001369999999999</c:v>
                </c:pt>
                <c:pt idx="891">
                  <c:v>0.29000419999999999</c:v>
                </c:pt>
                <c:pt idx="892">
                  <c:v>0.2899948</c:v>
                </c:pt>
                <c:pt idx="893">
                  <c:v>0.2899853</c:v>
                </c:pt>
                <c:pt idx="894">
                  <c:v>0.28997590000000001</c:v>
                </c:pt>
                <c:pt idx="895">
                  <c:v>0.28996630000000001</c:v>
                </c:pt>
                <c:pt idx="896">
                  <c:v>0.28995589999999999</c:v>
                </c:pt>
                <c:pt idx="897">
                  <c:v>0.28994550000000002</c:v>
                </c:pt>
                <c:pt idx="898">
                  <c:v>0.2899352</c:v>
                </c:pt>
                <c:pt idx="899">
                  <c:v>0.28992479999999998</c:v>
                </c:pt>
                <c:pt idx="900">
                  <c:v>0.28991450000000002</c:v>
                </c:pt>
                <c:pt idx="901">
                  <c:v>0.28990189999999999</c:v>
                </c:pt>
                <c:pt idx="902">
                  <c:v>0.28988730000000001</c:v>
                </c:pt>
                <c:pt idx="903">
                  <c:v>0.28987259999999998</c:v>
                </c:pt>
                <c:pt idx="904">
                  <c:v>0.2898579</c:v>
                </c:pt>
                <c:pt idx="905">
                  <c:v>0.28984320000000002</c:v>
                </c:pt>
                <c:pt idx="906">
                  <c:v>0.28982780000000002</c:v>
                </c:pt>
                <c:pt idx="907">
                  <c:v>0.28979359999999998</c:v>
                </c:pt>
                <c:pt idx="908">
                  <c:v>0.2897595</c:v>
                </c:pt>
                <c:pt idx="909">
                  <c:v>0.28972530000000002</c:v>
                </c:pt>
                <c:pt idx="910">
                  <c:v>0.28969109999999998</c:v>
                </c:pt>
                <c:pt idx="911">
                  <c:v>0.289657</c:v>
                </c:pt>
                <c:pt idx="912">
                  <c:v>0.28955999999999998</c:v>
                </c:pt>
                <c:pt idx="913">
                  <c:v>0.2894427</c:v>
                </c:pt>
                <c:pt idx="914">
                  <c:v>0.28932540000000001</c:v>
                </c:pt>
                <c:pt idx="915">
                  <c:v>0.28920810000000002</c:v>
                </c:pt>
                <c:pt idx="916">
                  <c:v>0.28909069999999998</c:v>
                </c:pt>
                <c:pt idx="917">
                  <c:v>0.28876079999999998</c:v>
                </c:pt>
                <c:pt idx="918">
                  <c:v>0.2883116</c:v>
                </c:pt>
                <c:pt idx="919">
                  <c:v>0.28786240000000002</c:v>
                </c:pt>
                <c:pt idx="920">
                  <c:v>0.28741309999999998</c:v>
                </c:pt>
                <c:pt idx="921">
                  <c:v>0.28696389999999999</c:v>
                </c:pt>
                <c:pt idx="922">
                  <c:v>0.28580060000000002</c:v>
                </c:pt>
                <c:pt idx="923">
                  <c:v>0.2843173</c:v>
                </c:pt>
                <c:pt idx="924">
                  <c:v>0.28283409999999998</c:v>
                </c:pt>
                <c:pt idx="925">
                  <c:v>0.28135080000000001</c:v>
                </c:pt>
                <c:pt idx="926">
                  <c:v>0.27986759999999999</c:v>
                </c:pt>
                <c:pt idx="927">
                  <c:v>0.27712510000000001</c:v>
                </c:pt>
                <c:pt idx="928">
                  <c:v>0.27424280000000001</c:v>
                </c:pt>
                <c:pt idx="929">
                  <c:v>0.27043650000000002</c:v>
                </c:pt>
                <c:pt idx="930">
                  <c:v>0.26648810000000001</c:v>
                </c:pt>
                <c:pt idx="931">
                  <c:v>0.26172580000000001</c:v>
                </c:pt>
                <c:pt idx="932">
                  <c:v>0.25680069999999999</c:v>
                </c:pt>
                <c:pt idx="933">
                  <c:v>0.2513996</c:v>
                </c:pt>
                <c:pt idx="934">
                  <c:v>0.2458795</c:v>
                </c:pt>
                <c:pt idx="935">
                  <c:v>0.2403508</c:v>
                </c:pt>
                <c:pt idx="936">
                  <c:v>0.2348201</c:v>
                </c:pt>
                <c:pt idx="937">
                  <c:v>0.22975419999999999</c:v>
                </c:pt>
                <c:pt idx="938">
                  <c:v>0.22480449999999999</c:v>
                </c:pt>
                <c:pt idx="939">
                  <c:v>0.220641</c:v>
                </c:pt>
                <c:pt idx="940">
                  <c:v>0.21667410000000001</c:v>
                </c:pt>
                <c:pt idx="941">
                  <c:v>0.2135852</c:v>
                </c:pt>
                <c:pt idx="942">
                  <c:v>0.21071570000000001</c:v>
                </c:pt>
                <c:pt idx="943">
                  <c:v>0.20862720000000001</c:v>
                </c:pt>
                <c:pt idx="944">
                  <c:v>0.206734</c:v>
                </c:pt>
                <c:pt idx="945">
                  <c:v>0.2054009</c:v>
                </c:pt>
                <c:pt idx="946">
                  <c:v>0.20423830000000001</c:v>
                </c:pt>
                <c:pt idx="947">
                  <c:v>0.20342389999999999</c:v>
                </c:pt>
                <c:pt idx="948">
                  <c:v>0.2027361</c:v>
                </c:pt>
                <c:pt idx="949">
                  <c:v>0.20233110000000001</c:v>
                </c:pt>
                <c:pt idx="950">
                  <c:v>0.20204739999999999</c:v>
                </c:pt>
                <c:pt idx="951">
                  <c:v>0.20176359999999999</c:v>
                </c:pt>
                <c:pt idx="952">
                  <c:v>0.20147979999999999</c:v>
                </c:pt>
                <c:pt idx="953">
                  <c:v>0.20119609999999999</c:v>
                </c:pt>
                <c:pt idx="954">
                  <c:v>0.2010981</c:v>
                </c:pt>
                <c:pt idx="955">
                  <c:v>0.2010284</c:v>
                </c:pt>
                <c:pt idx="956">
                  <c:v>0.20095879999999999</c:v>
                </c:pt>
                <c:pt idx="957">
                  <c:v>0.20088909999999999</c:v>
                </c:pt>
                <c:pt idx="958">
                  <c:v>0.20081950000000001</c:v>
                </c:pt>
                <c:pt idx="959">
                  <c:v>0.2007978</c:v>
                </c:pt>
                <c:pt idx="960">
                  <c:v>0.20078029999999999</c:v>
                </c:pt>
                <c:pt idx="961">
                  <c:v>0.20076279999999999</c:v>
                </c:pt>
                <c:pt idx="962">
                  <c:v>0.20074529999999999</c:v>
                </c:pt>
                <c:pt idx="963">
                  <c:v>0.20072780000000001</c:v>
                </c:pt>
                <c:pt idx="964">
                  <c:v>0.20072129999999999</c:v>
                </c:pt>
                <c:pt idx="965">
                  <c:v>0.2007166</c:v>
                </c:pt>
                <c:pt idx="966">
                  <c:v>0.2007119</c:v>
                </c:pt>
                <c:pt idx="967">
                  <c:v>0.2007072</c:v>
                </c:pt>
                <c:pt idx="968">
                  <c:v>0.20070260000000001</c:v>
                </c:pt>
                <c:pt idx="969">
                  <c:v>0.20069999999999999</c:v>
                </c:pt>
                <c:pt idx="970">
                  <c:v>0.2006984</c:v>
                </c:pt>
                <c:pt idx="971">
                  <c:v>0.20069680000000001</c:v>
                </c:pt>
                <c:pt idx="972">
                  <c:v>0.20069519999999999</c:v>
                </c:pt>
                <c:pt idx="973">
                  <c:v>0.2006937</c:v>
                </c:pt>
                <c:pt idx="974">
                  <c:v>0.20069239999999999</c:v>
                </c:pt>
                <c:pt idx="975">
                  <c:v>0.20069149999999999</c:v>
                </c:pt>
                <c:pt idx="976">
                  <c:v>0.2006907</c:v>
                </c:pt>
                <c:pt idx="977">
                  <c:v>0.2006899</c:v>
                </c:pt>
                <c:pt idx="978">
                  <c:v>0.20068910000000001</c:v>
                </c:pt>
                <c:pt idx="979">
                  <c:v>0.20068820000000001</c:v>
                </c:pt>
                <c:pt idx="980">
                  <c:v>0.20068759999999999</c:v>
                </c:pt>
                <c:pt idx="981">
                  <c:v>0.200687</c:v>
                </c:pt>
                <c:pt idx="982">
                  <c:v>0.20068630000000001</c:v>
                </c:pt>
                <c:pt idx="983">
                  <c:v>0.20068569999999999</c:v>
                </c:pt>
                <c:pt idx="984">
                  <c:v>0.20068510000000001</c:v>
                </c:pt>
                <c:pt idx="985">
                  <c:v>0.20068449999999999</c:v>
                </c:pt>
                <c:pt idx="986">
                  <c:v>0.2006839</c:v>
                </c:pt>
                <c:pt idx="987">
                  <c:v>0.20068330000000001</c:v>
                </c:pt>
                <c:pt idx="988">
                  <c:v>0.20068279999999999</c:v>
                </c:pt>
                <c:pt idx="989">
                  <c:v>0.20068220000000001</c:v>
                </c:pt>
                <c:pt idx="990">
                  <c:v>0.20068159999999999</c:v>
                </c:pt>
                <c:pt idx="991">
                  <c:v>0.200681</c:v>
                </c:pt>
                <c:pt idx="992">
                  <c:v>0.20068050000000001</c:v>
                </c:pt>
                <c:pt idx="993">
                  <c:v>0.20067989999999999</c:v>
                </c:pt>
                <c:pt idx="994">
                  <c:v>0.2006793</c:v>
                </c:pt>
                <c:pt idx="995">
                  <c:v>0.20067879999999999</c:v>
                </c:pt>
                <c:pt idx="996">
                  <c:v>0.2006782</c:v>
                </c:pt>
                <c:pt idx="997">
                  <c:v>0.20067760000000001</c:v>
                </c:pt>
                <c:pt idx="998">
                  <c:v>0.20067699999999999</c:v>
                </c:pt>
                <c:pt idx="999">
                  <c:v>0.2006764</c:v>
                </c:pt>
                <c:pt idx="1000">
                  <c:v>0.20067589999999999</c:v>
                </c:pt>
                <c:pt idx="1001">
                  <c:v>0.2006753</c:v>
                </c:pt>
                <c:pt idx="1002">
                  <c:v>0.20067470000000001</c:v>
                </c:pt>
                <c:pt idx="1003">
                  <c:v>0.20067409999999999</c:v>
                </c:pt>
                <c:pt idx="1004">
                  <c:v>0.2006735</c:v>
                </c:pt>
                <c:pt idx="1005">
                  <c:v>0.20067289999999999</c:v>
                </c:pt>
                <c:pt idx="1006">
                  <c:v>0.2006723</c:v>
                </c:pt>
                <c:pt idx="1007">
                  <c:v>0.20067170000000001</c:v>
                </c:pt>
                <c:pt idx="1008">
                  <c:v>0.20067099999999999</c:v>
                </c:pt>
                <c:pt idx="1009">
                  <c:v>0.2006704</c:v>
                </c:pt>
                <c:pt idx="1010">
                  <c:v>0.20066980000000001</c:v>
                </c:pt>
                <c:pt idx="1011">
                  <c:v>0.20066909999999999</c:v>
                </c:pt>
                <c:pt idx="1012">
                  <c:v>0.2006685</c:v>
                </c:pt>
                <c:pt idx="1013">
                  <c:v>0.20066790000000001</c:v>
                </c:pt>
                <c:pt idx="1014">
                  <c:v>0.20066719999999999</c:v>
                </c:pt>
                <c:pt idx="1015">
                  <c:v>0.2006665</c:v>
                </c:pt>
                <c:pt idx="1016">
                  <c:v>0.20066590000000001</c:v>
                </c:pt>
                <c:pt idx="1017">
                  <c:v>0.20066519999999999</c:v>
                </c:pt>
                <c:pt idx="1018">
                  <c:v>0.2006645</c:v>
                </c:pt>
                <c:pt idx="1019">
                  <c:v>0.2006638</c:v>
                </c:pt>
                <c:pt idx="1020">
                  <c:v>0.20066310000000001</c:v>
                </c:pt>
                <c:pt idx="1021">
                  <c:v>0.20066239999999999</c:v>
                </c:pt>
                <c:pt idx="1022">
                  <c:v>0.2006617</c:v>
                </c:pt>
                <c:pt idx="1023">
                  <c:v>0.20066100000000001</c:v>
                </c:pt>
                <c:pt idx="1024">
                  <c:v>0.20066020000000001</c:v>
                </c:pt>
                <c:pt idx="1025">
                  <c:v>0.20065949999999999</c:v>
                </c:pt>
                <c:pt idx="1026">
                  <c:v>0.2006588</c:v>
                </c:pt>
                <c:pt idx="1027">
                  <c:v>0.200658</c:v>
                </c:pt>
                <c:pt idx="1028">
                  <c:v>0.20065730000000001</c:v>
                </c:pt>
                <c:pt idx="1029">
                  <c:v>0.20065649999999999</c:v>
                </c:pt>
                <c:pt idx="1030">
                  <c:v>0.20065569999999999</c:v>
                </c:pt>
                <c:pt idx="1031">
                  <c:v>0.2006549</c:v>
                </c:pt>
                <c:pt idx="1032">
                  <c:v>0.2006541</c:v>
                </c:pt>
                <c:pt idx="1033">
                  <c:v>0.20065330000000001</c:v>
                </c:pt>
                <c:pt idx="1034">
                  <c:v>0.20065259999999999</c:v>
                </c:pt>
                <c:pt idx="1035">
                  <c:v>0.20065169999999999</c:v>
                </c:pt>
                <c:pt idx="1036">
                  <c:v>0.20065089999999999</c:v>
                </c:pt>
                <c:pt idx="1037">
                  <c:v>0.20065</c:v>
                </c:pt>
                <c:pt idx="1038">
                  <c:v>0.2006492</c:v>
                </c:pt>
                <c:pt idx="1039">
                  <c:v>0.2006483</c:v>
                </c:pt>
                <c:pt idx="1040">
                  <c:v>0.20064750000000001</c:v>
                </c:pt>
                <c:pt idx="1041">
                  <c:v>0.20064670000000001</c:v>
                </c:pt>
                <c:pt idx="1042">
                  <c:v>0.20064580000000001</c:v>
                </c:pt>
                <c:pt idx="1043">
                  <c:v>0.20064489999999999</c:v>
                </c:pt>
                <c:pt idx="1044">
                  <c:v>0.20064399999999999</c:v>
                </c:pt>
                <c:pt idx="1045">
                  <c:v>0.20064309999999999</c:v>
                </c:pt>
                <c:pt idx="1046">
                  <c:v>0.20064219999999999</c:v>
                </c:pt>
                <c:pt idx="1047">
                  <c:v>0.20064119999999999</c:v>
                </c:pt>
                <c:pt idx="1048">
                  <c:v>0.20064029999999999</c:v>
                </c:pt>
                <c:pt idx="1049">
                  <c:v>0.2006394</c:v>
                </c:pt>
                <c:pt idx="1050">
                  <c:v>0.20063839999999999</c:v>
                </c:pt>
                <c:pt idx="1051">
                  <c:v>0.2006375</c:v>
                </c:pt>
                <c:pt idx="1052">
                  <c:v>0.2006365</c:v>
                </c:pt>
                <c:pt idx="1053">
                  <c:v>0.20063549999999999</c:v>
                </c:pt>
                <c:pt idx="1054">
                  <c:v>0.2006346</c:v>
                </c:pt>
                <c:pt idx="1055">
                  <c:v>0.2006336</c:v>
                </c:pt>
                <c:pt idx="1056">
                  <c:v>0.20063259999999999</c:v>
                </c:pt>
                <c:pt idx="1057">
                  <c:v>0.20063159999999999</c:v>
                </c:pt>
                <c:pt idx="1058">
                  <c:v>0.20063049999999999</c:v>
                </c:pt>
                <c:pt idx="1059">
                  <c:v>0.20062949999999999</c:v>
                </c:pt>
                <c:pt idx="1060">
                  <c:v>0.20062849999999999</c:v>
                </c:pt>
                <c:pt idx="1061">
                  <c:v>0.20062740000000001</c:v>
                </c:pt>
                <c:pt idx="1062">
                  <c:v>0.20062640000000001</c:v>
                </c:pt>
                <c:pt idx="1063">
                  <c:v>0.20062530000000001</c:v>
                </c:pt>
                <c:pt idx="1064">
                  <c:v>0.2006242</c:v>
                </c:pt>
                <c:pt idx="1065">
                  <c:v>0.2006231</c:v>
                </c:pt>
                <c:pt idx="1066">
                  <c:v>0.20062199999999999</c:v>
                </c:pt>
                <c:pt idx="1067">
                  <c:v>0.20062099999999999</c:v>
                </c:pt>
                <c:pt idx="1068">
                  <c:v>0.20061989999999999</c:v>
                </c:pt>
                <c:pt idx="1069">
                  <c:v>0.20061880000000001</c:v>
                </c:pt>
                <c:pt idx="1070">
                  <c:v>0.20061770000000001</c:v>
                </c:pt>
                <c:pt idx="1071">
                  <c:v>0.2006165</c:v>
                </c:pt>
                <c:pt idx="1072">
                  <c:v>0.2006153</c:v>
                </c:pt>
                <c:pt idx="1073">
                  <c:v>0.20061419999999999</c:v>
                </c:pt>
                <c:pt idx="1074">
                  <c:v>0.20061300000000001</c:v>
                </c:pt>
                <c:pt idx="1075">
                  <c:v>0.20061180000000001</c:v>
                </c:pt>
                <c:pt idx="1076">
                  <c:v>0.2006107</c:v>
                </c:pt>
                <c:pt idx="1077">
                  <c:v>0.2006095</c:v>
                </c:pt>
                <c:pt idx="1078">
                  <c:v>0.20060829999999999</c:v>
                </c:pt>
                <c:pt idx="1079">
                  <c:v>0.20060710000000001</c:v>
                </c:pt>
                <c:pt idx="1080">
                  <c:v>0.2006059</c:v>
                </c:pt>
                <c:pt idx="1081">
                  <c:v>0.20060459999999999</c:v>
                </c:pt>
                <c:pt idx="1082">
                  <c:v>0.20060339999999999</c:v>
                </c:pt>
                <c:pt idx="1083">
                  <c:v>0.20060210000000001</c:v>
                </c:pt>
                <c:pt idx="1084">
                  <c:v>0.2006009</c:v>
                </c:pt>
                <c:pt idx="1085">
                  <c:v>0.20059969999999999</c:v>
                </c:pt>
                <c:pt idx="1086">
                  <c:v>0.20059840000000001</c:v>
                </c:pt>
                <c:pt idx="1087">
                  <c:v>0.2005971</c:v>
                </c:pt>
                <c:pt idx="1088">
                  <c:v>0.20059579999999999</c:v>
                </c:pt>
                <c:pt idx="1089">
                  <c:v>0.20059450000000001</c:v>
                </c:pt>
                <c:pt idx="1090">
                  <c:v>0.2005931</c:v>
                </c:pt>
                <c:pt idx="1091">
                  <c:v>0.20059179999999999</c:v>
                </c:pt>
                <c:pt idx="1092">
                  <c:v>0.2005905</c:v>
                </c:pt>
                <c:pt idx="1093">
                  <c:v>0.2005892</c:v>
                </c:pt>
                <c:pt idx="1094">
                  <c:v>0.20058790000000001</c:v>
                </c:pt>
                <c:pt idx="1095">
                  <c:v>0.2005865</c:v>
                </c:pt>
                <c:pt idx="1096">
                  <c:v>0.20058509999999999</c:v>
                </c:pt>
                <c:pt idx="1097">
                  <c:v>0.2005837</c:v>
                </c:pt>
                <c:pt idx="1098">
                  <c:v>0.20058229999999999</c:v>
                </c:pt>
                <c:pt idx="1099">
                  <c:v>0.20058100000000001</c:v>
                </c:pt>
                <c:pt idx="1100">
                  <c:v>0.2005796</c:v>
                </c:pt>
                <c:pt idx="1101">
                  <c:v>0.20057820000000001</c:v>
                </c:pt>
                <c:pt idx="1102">
                  <c:v>0.2005768</c:v>
                </c:pt>
                <c:pt idx="1103">
                  <c:v>0.20057530000000001</c:v>
                </c:pt>
                <c:pt idx="1104">
                  <c:v>0.2005739</c:v>
                </c:pt>
                <c:pt idx="1105">
                  <c:v>0.20057240000000001</c:v>
                </c:pt>
                <c:pt idx="1106">
                  <c:v>0.2005709</c:v>
                </c:pt>
                <c:pt idx="1107">
                  <c:v>0.20056950000000001</c:v>
                </c:pt>
                <c:pt idx="1108">
                  <c:v>0.200568</c:v>
                </c:pt>
                <c:pt idx="1109">
                  <c:v>0.20056650000000001</c:v>
                </c:pt>
                <c:pt idx="1110">
                  <c:v>0.2005651</c:v>
                </c:pt>
                <c:pt idx="1111">
                  <c:v>0.20056360000000001</c:v>
                </c:pt>
                <c:pt idx="1112">
                  <c:v>0.20056199999999999</c:v>
                </c:pt>
                <c:pt idx="1113">
                  <c:v>0.2005605</c:v>
                </c:pt>
                <c:pt idx="1114">
                  <c:v>0.20055890000000001</c:v>
                </c:pt>
                <c:pt idx="1115">
                  <c:v>0.2005574</c:v>
                </c:pt>
                <c:pt idx="1116">
                  <c:v>0.20055580000000001</c:v>
                </c:pt>
                <c:pt idx="1117">
                  <c:v>0.20055429999999999</c:v>
                </c:pt>
                <c:pt idx="1118">
                  <c:v>0.2005528</c:v>
                </c:pt>
                <c:pt idx="1119">
                  <c:v>0.20055120000000001</c:v>
                </c:pt>
                <c:pt idx="1120">
                  <c:v>0.20054959999999999</c:v>
                </c:pt>
                <c:pt idx="1121">
                  <c:v>0.200548</c:v>
                </c:pt>
                <c:pt idx="1122">
                  <c:v>0.20054640000000001</c:v>
                </c:pt>
                <c:pt idx="1123">
                  <c:v>0.20054469999999999</c:v>
                </c:pt>
                <c:pt idx="1124">
                  <c:v>0.2005431</c:v>
                </c:pt>
                <c:pt idx="1125">
                  <c:v>0.20054150000000001</c:v>
                </c:pt>
                <c:pt idx="1126">
                  <c:v>0.20053979999999999</c:v>
                </c:pt>
                <c:pt idx="1127">
                  <c:v>0.2005382</c:v>
                </c:pt>
                <c:pt idx="1128">
                  <c:v>0.20053660000000001</c:v>
                </c:pt>
                <c:pt idx="1129">
                  <c:v>0.20053489999999999</c:v>
                </c:pt>
                <c:pt idx="1130">
                  <c:v>0.20053319999999999</c:v>
                </c:pt>
                <c:pt idx="1131">
                  <c:v>0.2005315</c:v>
                </c:pt>
                <c:pt idx="1132">
                  <c:v>0.20052980000000001</c:v>
                </c:pt>
                <c:pt idx="1133">
                  <c:v>0.20052800000000001</c:v>
                </c:pt>
                <c:pt idx="1134">
                  <c:v>0.20052629999999999</c:v>
                </c:pt>
                <c:pt idx="1135">
                  <c:v>0.2005246</c:v>
                </c:pt>
                <c:pt idx="1136">
                  <c:v>0.2005229</c:v>
                </c:pt>
                <c:pt idx="1137">
                  <c:v>0.20052120000000001</c:v>
                </c:pt>
                <c:pt idx="1138">
                  <c:v>0.20051939999999999</c:v>
                </c:pt>
                <c:pt idx="1139">
                  <c:v>0.20051759999999999</c:v>
                </c:pt>
                <c:pt idx="1140">
                  <c:v>0.20051579999999999</c:v>
                </c:pt>
                <c:pt idx="1141">
                  <c:v>0.200514</c:v>
                </c:pt>
                <c:pt idx="1142">
                  <c:v>0.2005122</c:v>
                </c:pt>
                <c:pt idx="1143">
                  <c:v>0.20051040000000001</c:v>
                </c:pt>
                <c:pt idx="1144">
                  <c:v>0.20050860000000001</c:v>
                </c:pt>
                <c:pt idx="1145">
                  <c:v>0.20050680000000001</c:v>
                </c:pt>
                <c:pt idx="1146">
                  <c:v>0.20050499999999999</c:v>
                </c:pt>
                <c:pt idx="1147">
                  <c:v>0.20050319999999999</c:v>
                </c:pt>
                <c:pt idx="1148">
                  <c:v>0.20050129999999999</c:v>
                </c:pt>
                <c:pt idx="1149">
                  <c:v>0.20049939999999999</c:v>
                </c:pt>
                <c:pt idx="1150">
                  <c:v>0.2004975</c:v>
                </c:pt>
                <c:pt idx="1151">
                  <c:v>0.2004956</c:v>
                </c:pt>
                <c:pt idx="1152">
                  <c:v>0.2004938</c:v>
                </c:pt>
                <c:pt idx="1153">
                  <c:v>0.2004919</c:v>
                </c:pt>
                <c:pt idx="1154">
                  <c:v>0.20049</c:v>
                </c:pt>
                <c:pt idx="1155">
                  <c:v>0.2004881</c:v>
                </c:pt>
                <c:pt idx="1156">
                  <c:v>0.2004862</c:v>
                </c:pt>
                <c:pt idx="1157">
                  <c:v>0.2004842</c:v>
                </c:pt>
                <c:pt idx="1158">
                  <c:v>0.2004823</c:v>
                </c:pt>
                <c:pt idx="1159">
                  <c:v>0.2004803</c:v>
                </c:pt>
                <c:pt idx="1160">
                  <c:v>0.2004783</c:v>
                </c:pt>
                <c:pt idx="1161">
                  <c:v>0.2004763</c:v>
                </c:pt>
                <c:pt idx="1162">
                  <c:v>0.20047429999999999</c:v>
                </c:pt>
                <c:pt idx="1163">
                  <c:v>0.2004724</c:v>
                </c:pt>
                <c:pt idx="1164">
                  <c:v>0.20047039999999999</c:v>
                </c:pt>
                <c:pt idx="1165">
                  <c:v>0.20046839999999999</c:v>
                </c:pt>
                <c:pt idx="1166">
                  <c:v>0.20046639999999999</c:v>
                </c:pt>
                <c:pt idx="1167">
                  <c:v>0.20046430000000001</c:v>
                </c:pt>
                <c:pt idx="1168">
                  <c:v>0.20046230000000001</c:v>
                </c:pt>
                <c:pt idx="1169">
                  <c:v>0.20046020000000001</c:v>
                </c:pt>
                <c:pt idx="1170">
                  <c:v>0.2004581</c:v>
                </c:pt>
                <c:pt idx="1171">
                  <c:v>0.200456</c:v>
                </c:pt>
                <c:pt idx="1172">
                  <c:v>0.20045399999999999</c:v>
                </c:pt>
                <c:pt idx="1173">
                  <c:v>0.20045189999999999</c:v>
                </c:pt>
                <c:pt idx="1174">
                  <c:v>0.20044980000000001</c:v>
                </c:pt>
                <c:pt idx="1175">
                  <c:v>0.20044770000000001</c:v>
                </c:pt>
                <c:pt idx="1176">
                  <c:v>0.2004457</c:v>
                </c:pt>
                <c:pt idx="1177">
                  <c:v>0.2004435</c:v>
                </c:pt>
                <c:pt idx="1178">
                  <c:v>0.20044129999999999</c:v>
                </c:pt>
                <c:pt idx="1179">
                  <c:v>0.20043910000000001</c:v>
                </c:pt>
                <c:pt idx="1180">
                  <c:v>0.200437</c:v>
                </c:pt>
                <c:pt idx="1181">
                  <c:v>0.2004348</c:v>
                </c:pt>
                <c:pt idx="1182">
                  <c:v>0.20043259999999999</c:v>
                </c:pt>
                <c:pt idx="1183">
                  <c:v>0.20043050000000001</c:v>
                </c:pt>
                <c:pt idx="1184">
                  <c:v>0.2004283</c:v>
                </c:pt>
                <c:pt idx="1185">
                  <c:v>0.2004261</c:v>
                </c:pt>
                <c:pt idx="1186">
                  <c:v>0.20042389999999999</c:v>
                </c:pt>
                <c:pt idx="1187">
                  <c:v>0.20042170000000001</c:v>
                </c:pt>
                <c:pt idx="1188">
                  <c:v>0.2004194</c:v>
                </c:pt>
                <c:pt idx="1189">
                  <c:v>0.20041709999999999</c:v>
                </c:pt>
                <c:pt idx="1190">
                  <c:v>0.20041490000000001</c:v>
                </c:pt>
                <c:pt idx="1191">
                  <c:v>0.2004126</c:v>
                </c:pt>
                <c:pt idx="1192">
                  <c:v>0.20041030000000001</c:v>
                </c:pt>
                <c:pt idx="1193">
                  <c:v>0.20040810000000001</c:v>
                </c:pt>
                <c:pt idx="1194">
                  <c:v>0.2004058</c:v>
                </c:pt>
                <c:pt idx="1195">
                  <c:v>0.20040350000000001</c:v>
                </c:pt>
                <c:pt idx="1196">
                  <c:v>0.2004012</c:v>
                </c:pt>
                <c:pt idx="1197">
                  <c:v>0.20039889999999999</c:v>
                </c:pt>
                <c:pt idx="1198">
                  <c:v>0.20039660000000001</c:v>
                </c:pt>
                <c:pt idx="1199">
                  <c:v>0.20039419999999999</c:v>
                </c:pt>
                <c:pt idx="1200">
                  <c:v>0.20039180000000001</c:v>
                </c:pt>
                <c:pt idx="1201">
                  <c:v>0.2003894</c:v>
                </c:pt>
                <c:pt idx="1202">
                  <c:v>0.20038710000000001</c:v>
                </c:pt>
                <c:pt idx="1203">
                  <c:v>0.2003847</c:v>
                </c:pt>
                <c:pt idx="1204">
                  <c:v>0.20038230000000001</c:v>
                </c:pt>
                <c:pt idx="1205">
                  <c:v>0.2003799</c:v>
                </c:pt>
                <c:pt idx="1206">
                  <c:v>0.20037749999999999</c:v>
                </c:pt>
                <c:pt idx="1207">
                  <c:v>0.2003752</c:v>
                </c:pt>
                <c:pt idx="1208">
                  <c:v>0.20037279999999999</c:v>
                </c:pt>
                <c:pt idx="1209">
                  <c:v>0.2003703</c:v>
                </c:pt>
                <c:pt idx="1210">
                  <c:v>0.20036780000000001</c:v>
                </c:pt>
                <c:pt idx="1211">
                  <c:v>0.2003653</c:v>
                </c:pt>
                <c:pt idx="1212">
                  <c:v>0.20036280000000001</c:v>
                </c:pt>
                <c:pt idx="1213">
                  <c:v>0.20036029999999999</c:v>
                </c:pt>
                <c:pt idx="1214">
                  <c:v>0.20035790000000001</c:v>
                </c:pt>
                <c:pt idx="1215">
                  <c:v>0.20035539999999999</c:v>
                </c:pt>
                <c:pt idx="1216">
                  <c:v>0.2003529</c:v>
                </c:pt>
                <c:pt idx="1217">
                  <c:v>0.20035040000000001</c:v>
                </c:pt>
                <c:pt idx="1218">
                  <c:v>0.2003479</c:v>
                </c:pt>
                <c:pt idx="1219">
                  <c:v>0.20034540000000001</c:v>
                </c:pt>
                <c:pt idx="1220">
                  <c:v>0.20034279999999999</c:v>
                </c:pt>
                <c:pt idx="1221">
                  <c:v>0.2003402</c:v>
                </c:pt>
                <c:pt idx="1222">
                  <c:v>0.2003376</c:v>
                </c:pt>
                <c:pt idx="1223">
                  <c:v>0.20033500000000001</c:v>
                </c:pt>
                <c:pt idx="1224">
                  <c:v>0.20033239999999999</c:v>
                </c:pt>
                <c:pt idx="1225">
                  <c:v>0.2003298</c:v>
                </c:pt>
                <c:pt idx="1226">
                  <c:v>0.20032730000000001</c:v>
                </c:pt>
                <c:pt idx="1227">
                  <c:v>0.20032469999999999</c:v>
                </c:pt>
                <c:pt idx="1228">
                  <c:v>0.2003221</c:v>
                </c:pt>
                <c:pt idx="1229">
                  <c:v>0.20031950000000001</c:v>
                </c:pt>
                <c:pt idx="1230">
                  <c:v>0.20031689999999999</c:v>
                </c:pt>
                <c:pt idx="1231">
                  <c:v>0.2003142</c:v>
                </c:pt>
                <c:pt idx="1232">
                  <c:v>0.2003115</c:v>
                </c:pt>
                <c:pt idx="1233">
                  <c:v>0.20030880000000001</c:v>
                </c:pt>
                <c:pt idx="1234">
                  <c:v>0.20030609999999999</c:v>
                </c:pt>
                <c:pt idx="1235">
                  <c:v>0.20030329999999999</c:v>
                </c:pt>
                <c:pt idx="1236">
                  <c:v>0.2003006</c:v>
                </c:pt>
                <c:pt idx="1237">
                  <c:v>0.2002979</c:v>
                </c:pt>
                <c:pt idx="1238">
                  <c:v>0.20029520000000001</c:v>
                </c:pt>
                <c:pt idx="1239">
                  <c:v>0.20029250000000001</c:v>
                </c:pt>
                <c:pt idx="1240">
                  <c:v>0.20028979999999999</c:v>
                </c:pt>
                <c:pt idx="1241">
                  <c:v>0.2002871</c:v>
                </c:pt>
                <c:pt idx="1242">
                  <c:v>0.2002843</c:v>
                </c:pt>
                <c:pt idx="1243">
                  <c:v>0.2002815</c:v>
                </c:pt>
                <c:pt idx="1244">
                  <c:v>0.2002787</c:v>
                </c:pt>
                <c:pt idx="1245">
                  <c:v>0.20027590000000001</c:v>
                </c:pt>
                <c:pt idx="1246">
                  <c:v>0.20027310000000001</c:v>
                </c:pt>
                <c:pt idx="1247">
                  <c:v>0.20027020000000001</c:v>
                </c:pt>
                <c:pt idx="1248">
                  <c:v>0.20026740000000001</c:v>
                </c:pt>
                <c:pt idx="1249">
                  <c:v>0.20026459999999999</c:v>
                </c:pt>
                <c:pt idx="1250">
                  <c:v>0.20026179999999999</c:v>
                </c:pt>
                <c:pt idx="1251">
                  <c:v>0.20025889999999999</c:v>
                </c:pt>
                <c:pt idx="1252">
                  <c:v>0.20025609999999999</c:v>
                </c:pt>
                <c:pt idx="1253">
                  <c:v>0.2002533</c:v>
                </c:pt>
                <c:pt idx="1254">
                  <c:v>0.2002504</c:v>
                </c:pt>
                <c:pt idx="1255">
                  <c:v>0.20024739999999999</c:v>
                </c:pt>
                <c:pt idx="1256">
                  <c:v>0.20024449999999999</c:v>
                </c:pt>
                <c:pt idx="1257">
                  <c:v>0.20024159999999999</c:v>
                </c:pt>
                <c:pt idx="1258">
                  <c:v>0.20023859999999999</c:v>
                </c:pt>
                <c:pt idx="1259">
                  <c:v>0.20023569999999999</c:v>
                </c:pt>
                <c:pt idx="1260">
                  <c:v>0.20023270000000001</c:v>
                </c:pt>
                <c:pt idx="1261">
                  <c:v>0.20022980000000001</c:v>
                </c:pt>
                <c:pt idx="1262">
                  <c:v>0.20022690000000001</c:v>
                </c:pt>
                <c:pt idx="1263">
                  <c:v>0.20022390000000001</c:v>
                </c:pt>
                <c:pt idx="1264">
                  <c:v>0.20022100000000001</c:v>
                </c:pt>
                <c:pt idx="1265">
                  <c:v>0.20021800000000001</c:v>
                </c:pt>
                <c:pt idx="1266">
                  <c:v>0.200215</c:v>
                </c:pt>
                <c:pt idx="1267">
                  <c:v>0.200212</c:v>
                </c:pt>
                <c:pt idx="1268">
                  <c:v>0.2002089</c:v>
                </c:pt>
                <c:pt idx="1269">
                  <c:v>0.20020579999999999</c:v>
                </c:pt>
                <c:pt idx="1270">
                  <c:v>0.20020279999999999</c:v>
                </c:pt>
                <c:pt idx="1271">
                  <c:v>0.20019970000000001</c:v>
                </c:pt>
                <c:pt idx="1272">
                  <c:v>0.2001966</c:v>
                </c:pt>
                <c:pt idx="1273">
                  <c:v>0.2001936</c:v>
                </c:pt>
                <c:pt idx="1274">
                  <c:v>0.20019049999999999</c:v>
                </c:pt>
                <c:pt idx="1275">
                  <c:v>0.20018739999999999</c:v>
                </c:pt>
                <c:pt idx="1276">
                  <c:v>0.20018440000000001</c:v>
                </c:pt>
                <c:pt idx="1277">
                  <c:v>0.20018130000000001</c:v>
                </c:pt>
                <c:pt idx="1278">
                  <c:v>0.2001781</c:v>
                </c:pt>
                <c:pt idx="1279">
                  <c:v>0.20017499999999999</c:v>
                </c:pt>
                <c:pt idx="1280">
                  <c:v>0.20017180000000001</c:v>
                </c:pt>
                <c:pt idx="1281">
                  <c:v>0.2001686</c:v>
                </c:pt>
                <c:pt idx="1282">
                  <c:v>0.20016539999999999</c:v>
                </c:pt>
                <c:pt idx="1283">
                  <c:v>0.20016220000000001</c:v>
                </c:pt>
                <c:pt idx="1284">
                  <c:v>0.20015910000000001</c:v>
                </c:pt>
                <c:pt idx="1285">
                  <c:v>0.2001559</c:v>
                </c:pt>
                <c:pt idx="1286">
                  <c:v>0.20015269999999999</c:v>
                </c:pt>
                <c:pt idx="1287">
                  <c:v>0.20014950000000001</c:v>
                </c:pt>
                <c:pt idx="1288">
                  <c:v>0.2001463</c:v>
                </c:pt>
                <c:pt idx="1289">
                  <c:v>0.20014309999999999</c:v>
                </c:pt>
                <c:pt idx="1290">
                  <c:v>0.20013980000000001</c:v>
                </c:pt>
                <c:pt idx="1291">
                  <c:v>0.20013649999999999</c:v>
                </c:pt>
                <c:pt idx="1292">
                  <c:v>0.20013320000000001</c:v>
                </c:pt>
                <c:pt idx="1293">
                  <c:v>0.2001299</c:v>
                </c:pt>
                <c:pt idx="1294">
                  <c:v>0.20012659999999999</c:v>
                </c:pt>
                <c:pt idx="1295">
                  <c:v>0.2001233</c:v>
                </c:pt>
                <c:pt idx="1296">
                  <c:v>0.20011999999999999</c:v>
                </c:pt>
                <c:pt idx="1297">
                  <c:v>0.20011670000000001</c:v>
                </c:pt>
                <c:pt idx="1298">
                  <c:v>0.2001134</c:v>
                </c:pt>
                <c:pt idx="1299">
                  <c:v>0.20011010000000001</c:v>
                </c:pt>
                <c:pt idx="1300">
                  <c:v>0.2001068</c:v>
                </c:pt>
                <c:pt idx="1301">
                  <c:v>0.20010339999999999</c:v>
                </c:pt>
                <c:pt idx="1302">
                  <c:v>0.2000999</c:v>
                </c:pt>
                <c:pt idx="1303">
                  <c:v>0.20009650000000001</c:v>
                </c:pt>
                <c:pt idx="1304">
                  <c:v>0.2000931</c:v>
                </c:pt>
                <c:pt idx="1305">
                  <c:v>0.20008970000000001</c:v>
                </c:pt>
                <c:pt idx="1306">
                  <c:v>0.20008629999999999</c:v>
                </c:pt>
                <c:pt idx="1307">
                  <c:v>0.20008290000000001</c:v>
                </c:pt>
                <c:pt idx="1308">
                  <c:v>0.20007949999999999</c:v>
                </c:pt>
                <c:pt idx="1309">
                  <c:v>0.200076</c:v>
                </c:pt>
                <c:pt idx="1310">
                  <c:v>0.20007259999999999</c:v>
                </c:pt>
                <c:pt idx="1311">
                  <c:v>0.2000692</c:v>
                </c:pt>
                <c:pt idx="1312">
                  <c:v>0.20006570000000001</c:v>
                </c:pt>
                <c:pt idx="1313">
                  <c:v>0.20006209999999999</c:v>
                </c:pt>
                <c:pt idx="1314">
                  <c:v>0.2000586</c:v>
                </c:pt>
                <c:pt idx="1315">
                  <c:v>0.20005510000000001</c:v>
                </c:pt>
                <c:pt idx="1316">
                  <c:v>0.20005149999999999</c:v>
                </c:pt>
                <c:pt idx="1317">
                  <c:v>0.200048</c:v>
                </c:pt>
                <c:pt idx="1318">
                  <c:v>0.20004449999999999</c:v>
                </c:pt>
                <c:pt idx="1319">
                  <c:v>0.20004089999999999</c:v>
                </c:pt>
                <c:pt idx="1320">
                  <c:v>0.2000374</c:v>
                </c:pt>
                <c:pt idx="1321">
                  <c:v>0.20003389999999999</c:v>
                </c:pt>
                <c:pt idx="1322">
                  <c:v>0.20003029999999999</c:v>
                </c:pt>
                <c:pt idx="1323">
                  <c:v>0.2000267</c:v>
                </c:pt>
                <c:pt idx="1324">
                  <c:v>0.20002300000000001</c:v>
                </c:pt>
                <c:pt idx="1325">
                  <c:v>0.20001940000000001</c:v>
                </c:pt>
                <c:pt idx="1326">
                  <c:v>0.20001569999999999</c:v>
                </c:pt>
                <c:pt idx="1327">
                  <c:v>0.2000121</c:v>
                </c:pt>
                <c:pt idx="1328">
                  <c:v>0.20000850000000001</c:v>
                </c:pt>
                <c:pt idx="1329">
                  <c:v>0.20000480000000001</c:v>
                </c:pt>
                <c:pt idx="1330">
                  <c:v>0.20000119999999999</c:v>
                </c:pt>
                <c:pt idx="1331">
                  <c:v>0.19999749999999999</c:v>
                </c:pt>
                <c:pt idx="1332">
                  <c:v>0.1999939</c:v>
                </c:pt>
                <c:pt idx="1333">
                  <c:v>0.1999901</c:v>
                </c:pt>
                <c:pt idx="1334">
                  <c:v>0.19998640000000001</c:v>
                </c:pt>
                <c:pt idx="1335">
                  <c:v>0.19998260000000001</c:v>
                </c:pt>
                <c:pt idx="1336">
                  <c:v>0.19997889999999999</c:v>
                </c:pt>
                <c:pt idx="1337">
                  <c:v>0.19997509999999999</c:v>
                </c:pt>
                <c:pt idx="1338">
                  <c:v>0.19997139999999999</c:v>
                </c:pt>
                <c:pt idx="1339">
                  <c:v>0.1999676</c:v>
                </c:pt>
                <c:pt idx="1340">
                  <c:v>0.1999639</c:v>
                </c:pt>
                <c:pt idx="1341">
                  <c:v>0.1999601</c:v>
                </c:pt>
                <c:pt idx="1342">
                  <c:v>0.19995640000000001</c:v>
                </c:pt>
                <c:pt idx="1343">
                  <c:v>0.19995250000000001</c:v>
                </c:pt>
                <c:pt idx="1344">
                  <c:v>0.19994870000000001</c:v>
                </c:pt>
                <c:pt idx="1345">
                  <c:v>0.19994480000000001</c:v>
                </c:pt>
                <c:pt idx="1346">
                  <c:v>0.1999409</c:v>
                </c:pt>
                <c:pt idx="1347">
                  <c:v>0.19993710000000001</c:v>
                </c:pt>
                <c:pt idx="1348">
                  <c:v>0.19993320000000001</c:v>
                </c:pt>
                <c:pt idx="1349">
                  <c:v>0.19992940000000001</c:v>
                </c:pt>
                <c:pt idx="1350">
                  <c:v>0.19992550000000001</c:v>
                </c:pt>
                <c:pt idx="1351">
                  <c:v>0.1999216</c:v>
                </c:pt>
                <c:pt idx="1352">
                  <c:v>0.19991780000000001</c:v>
                </c:pt>
                <c:pt idx="1353">
                  <c:v>0.1999138</c:v>
                </c:pt>
                <c:pt idx="1354">
                  <c:v>0.1999099</c:v>
                </c:pt>
                <c:pt idx="1355">
                  <c:v>0.1999059</c:v>
                </c:pt>
                <c:pt idx="1356">
                  <c:v>0.19990189999999999</c:v>
                </c:pt>
                <c:pt idx="1357">
                  <c:v>0.19989799999999999</c:v>
                </c:pt>
                <c:pt idx="1358">
                  <c:v>0.19989399999999999</c:v>
                </c:pt>
                <c:pt idx="1359">
                  <c:v>0.19989000000000001</c:v>
                </c:pt>
                <c:pt idx="1360">
                  <c:v>0.19988600000000001</c:v>
                </c:pt>
                <c:pt idx="1361">
                  <c:v>0.19988210000000001</c:v>
                </c:pt>
                <c:pt idx="1362">
                  <c:v>0.1998781</c:v>
                </c:pt>
                <c:pt idx="1363">
                  <c:v>0.199874</c:v>
                </c:pt>
                <c:pt idx="1364">
                  <c:v>0.19986999999999999</c:v>
                </c:pt>
                <c:pt idx="1365">
                  <c:v>0.19986590000000001</c:v>
                </c:pt>
                <c:pt idx="1366">
                  <c:v>0.19986180000000001</c:v>
                </c:pt>
                <c:pt idx="1367">
                  <c:v>0.1998577</c:v>
                </c:pt>
                <c:pt idx="1368">
                  <c:v>0.19985359999999999</c:v>
                </c:pt>
                <c:pt idx="1369">
                  <c:v>0.19984959999999999</c:v>
                </c:pt>
                <c:pt idx="1370">
                  <c:v>0.19984550000000001</c:v>
                </c:pt>
                <c:pt idx="1371">
                  <c:v>0.1998414</c:v>
                </c:pt>
                <c:pt idx="1372">
                  <c:v>0.1998373</c:v>
                </c:pt>
                <c:pt idx="1373">
                  <c:v>0.19983310000000001</c:v>
                </c:pt>
                <c:pt idx="1374">
                  <c:v>0.1998289</c:v>
                </c:pt>
                <c:pt idx="1375">
                  <c:v>0.19982469999999999</c:v>
                </c:pt>
                <c:pt idx="1376">
                  <c:v>0.19982059999999999</c:v>
                </c:pt>
                <c:pt idx="1377">
                  <c:v>0.19981640000000001</c:v>
                </c:pt>
                <c:pt idx="1378">
                  <c:v>0.1998122</c:v>
                </c:pt>
                <c:pt idx="1379">
                  <c:v>0.19980800000000001</c:v>
                </c:pt>
                <c:pt idx="1380">
                  <c:v>0.1998038</c:v>
                </c:pt>
                <c:pt idx="1381">
                  <c:v>0.19979959999999999</c:v>
                </c:pt>
                <c:pt idx="1382">
                  <c:v>0.19979540000000001</c:v>
                </c:pt>
                <c:pt idx="1383">
                  <c:v>0.1997911</c:v>
                </c:pt>
                <c:pt idx="1384">
                  <c:v>0.19978679999999999</c:v>
                </c:pt>
                <c:pt idx="1385">
                  <c:v>0.1997825</c:v>
                </c:pt>
                <c:pt idx="1386">
                  <c:v>0.19977819999999999</c:v>
                </c:pt>
                <c:pt idx="1387">
                  <c:v>0.1997739</c:v>
                </c:pt>
                <c:pt idx="1388">
                  <c:v>0.19976969999999999</c:v>
                </c:pt>
                <c:pt idx="1389">
                  <c:v>0.19976540000000001</c:v>
                </c:pt>
                <c:pt idx="1390">
                  <c:v>0.1997611</c:v>
                </c:pt>
                <c:pt idx="1391">
                  <c:v>0.19975670000000001</c:v>
                </c:pt>
                <c:pt idx="1392">
                  <c:v>0.19975229999999999</c:v>
                </c:pt>
                <c:pt idx="1393">
                  <c:v>0.19974790000000001</c:v>
                </c:pt>
                <c:pt idx="1394">
                  <c:v>0.19974349999999999</c:v>
                </c:pt>
                <c:pt idx="1395">
                  <c:v>0.1997391</c:v>
                </c:pt>
                <c:pt idx="1396">
                  <c:v>0.19973479999999999</c:v>
                </c:pt>
                <c:pt idx="1397">
                  <c:v>0.1997304</c:v>
                </c:pt>
                <c:pt idx="1398">
                  <c:v>0.19972599999999999</c:v>
                </c:pt>
                <c:pt idx="1399">
                  <c:v>0.1997216</c:v>
                </c:pt>
                <c:pt idx="1400">
                  <c:v>0.19971710000000001</c:v>
                </c:pt>
                <c:pt idx="1401">
                  <c:v>0.19971259999999999</c:v>
                </c:pt>
                <c:pt idx="1402">
                  <c:v>0.1997081</c:v>
                </c:pt>
                <c:pt idx="1403">
                  <c:v>0.19970360000000001</c:v>
                </c:pt>
                <c:pt idx="1404">
                  <c:v>0.19969919999999999</c:v>
                </c:pt>
                <c:pt idx="1405">
                  <c:v>0.1996947</c:v>
                </c:pt>
                <c:pt idx="1406">
                  <c:v>0.19969020000000001</c:v>
                </c:pt>
                <c:pt idx="1407">
                  <c:v>0.19968569999999999</c:v>
                </c:pt>
                <c:pt idx="1408">
                  <c:v>0.1996812</c:v>
                </c:pt>
                <c:pt idx="1409">
                  <c:v>0.19967660000000001</c:v>
                </c:pt>
                <c:pt idx="1410">
                  <c:v>0.19967199999999999</c:v>
                </c:pt>
                <c:pt idx="1411">
                  <c:v>0.19966739999999999</c:v>
                </c:pt>
                <c:pt idx="1412">
                  <c:v>0.1996628</c:v>
                </c:pt>
                <c:pt idx="1413">
                  <c:v>0.19965820000000001</c:v>
                </c:pt>
                <c:pt idx="1414">
                  <c:v>0.19965369999999999</c:v>
                </c:pt>
                <c:pt idx="1415">
                  <c:v>0.1996491</c:v>
                </c:pt>
                <c:pt idx="1416">
                  <c:v>0.1996445</c:v>
                </c:pt>
                <c:pt idx="1417">
                  <c:v>0.19963980000000001</c:v>
                </c:pt>
                <c:pt idx="1418">
                  <c:v>0.19963510000000001</c:v>
                </c:pt>
                <c:pt idx="1419">
                  <c:v>0.19963040000000001</c:v>
                </c:pt>
                <c:pt idx="1420">
                  <c:v>0.19962579999999999</c:v>
                </c:pt>
                <c:pt idx="1421">
                  <c:v>0.1996211</c:v>
                </c:pt>
                <c:pt idx="1422">
                  <c:v>0.1996164</c:v>
                </c:pt>
                <c:pt idx="1423">
                  <c:v>0.1996117</c:v>
                </c:pt>
                <c:pt idx="1424">
                  <c:v>0.19960700000000001</c:v>
                </c:pt>
                <c:pt idx="1425">
                  <c:v>0.19960230000000001</c:v>
                </c:pt>
                <c:pt idx="1426">
                  <c:v>0.19959750000000001</c:v>
                </c:pt>
                <c:pt idx="1427">
                  <c:v>0.19959270000000001</c:v>
                </c:pt>
                <c:pt idx="1428">
                  <c:v>0.19958790000000001</c:v>
                </c:pt>
                <c:pt idx="1429">
                  <c:v>0.19958319999999999</c:v>
                </c:pt>
                <c:pt idx="1430">
                  <c:v>0.19957839999999999</c:v>
                </c:pt>
                <c:pt idx="1431">
                  <c:v>0.19957359999999999</c:v>
                </c:pt>
                <c:pt idx="1432">
                  <c:v>0.19956879999999999</c:v>
                </c:pt>
                <c:pt idx="1433">
                  <c:v>0.19956399999999999</c:v>
                </c:pt>
                <c:pt idx="1434">
                  <c:v>0.19955909999999999</c:v>
                </c:pt>
                <c:pt idx="1435">
                  <c:v>0.19955429999999999</c:v>
                </c:pt>
                <c:pt idx="1436">
                  <c:v>0.19954939999999999</c:v>
                </c:pt>
                <c:pt idx="1437">
                  <c:v>0.19954450000000001</c:v>
                </c:pt>
                <c:pt idx="1438">
                  <c:v>0.19953960000000001</c:v>
                </c:pt>
                <c:pt idx="1439">
                  <c:v>0.19953480000000001</c:v>
                </c:pt>
                <c:pt idx="1440">
                  <c:v>0.19952990000000001</c:v>
                </c:pt>
                <c:pt idx="1441">
                  <c:v>0.19952500000000001</c:v>
                </c:pt>
                <c:pt idx="1442">
                  <c:v>0.19952</c:v>
                </c:pt>
                <c:pt idx="1443">
                  <c:v>0.199515</c:v>
                </c:pt>
                <c:pt idx="1444">
                  <c:v>0.1995101</c:v>
                </c:pt>
                <c:pt idx="1445">
                  <c:v>0.19950509999999999</c:v>
                </c:pt>
                <c:pt idx="1446">
                  <c:v>0.19950010000000001</c:v>
                </c:pt>
                <c:pt idx="1447">
                  <c:v>0.19949520000000001</c:v>
                </c:pt>
                <c:pt idx="1448">
                  <c:v>0.19949020000000001</c:v>
                </c:pt>
                <c:pt idx="1449">
                  <c:v>0.1994852</c:v>
                </c:pt>
                <c:pt idx="1450">
                  <c:v>0.19948009999999999</c:v>
                </c:pt>
                <c:pt idx="1451">
                  <c:v>0.19947500000000001</c:v>
                </c:pt>
                <c:pt idx="1452">
                  <c:v>0.19947000000000001</c:v>
                </c:pt>
                <c:pt idx="1453">
                  <c:v>0.1994649</c:v>
                </c:pt>
                <c:pt idx="1454">
                  <c:v>0.1994599</c:v>
                </c:pt>
                <c:pt idx="1455">
                  <c:v>0.19945479999999999</c:v>
                </c:pt>
                <c:pt idx="1456">
                  <c:v>0.19944970000000001</c:v>
                </c:pt>
                <c:pt idx="1457">
                  <c:v>0.1994446</c:v>
                </c:pt>
                <c:pt idx="1458">
                  <c:v>0.19943939999999999</c:v>
                </c:pt>
                <c:pt idx="1459">
                  <c:v>0.19943430000000001</c:v>
                </c:pt>
                <c:pt idx="1460">
                  <c:v>0.1994291</c:v>
                </c:pt>
                <c:pt idx="1461">
                  <c:v>0.19942399999999999</c:v>
                </c:pt>
                <c:pt idx="1462">
                  <c:v>0.19941880000000001</c:v>
                </c:pt>
                <c:pt idx="1463">
                  <c:v>0.1994137</c:v>
                </c:pt>
                <c:pt idx="1464">
                  <c:v>0.19940849999999999</c:v>
                </c:pt>
                <c:pt idx="1465">
                  <c:v>0.1994032</c:v>
                </c:pt>
                <c:pt idx="1466">
                  <c:v>0.19939799999999999</c:v>
                </c:pt>
                <c:pt idx="1467">
                  <c:v>0.19939280000000001</c:v>
                </c:pt>
                <c:pt idx="1468">
                  <c:v>0.1993875</c:v>
                </c:pt>
                <c:pt idx="1469">
                  <c:v>0.19938230000000001</c:v>
                </c:pt>
                <c:pt idx="1470">
                  <c:v>0.1993771</c:v>
                </c:pt>
                <c:pt idx="1471">
                  <c:v>0.19937179999999999</c:v>
                </c:pt>
                <c:pt idx="1472">
                  <c:v>0.1993665</c:v>
                </c:pt>
                <c:pt idx="1473">
                  <c:v>0.19936119999999999</c:v>
                </c:pt>
                <c:pt idx="1474">
                  <c:v>0.1993558</c:v>
                </c:pt>
                <c:pt idx="1475">
                  <c:v>0.19935050000000001</c:v>
                </c:pt>
                <c:pt idx="1476">
                  <c:v>0.1993452</c:v>
                </c:pt>
                <c:pt idx="1477">
                  <c:v>0.19933989999999999</c:v>
                </c:pt>
                <c:pt idx="1478">
                  <c:v>0.1993345</c:v>
                </c:pt>
                <c:pt idx="1479">
                  <c:v>0.19932910000000001</c:v>
                </c:pt>
                <c:pt idx="1480">
                  <c:v>0.19932369999999999</c:v>
                </c:pt>
                <c:pt idx="1481">
                  <c:v>0.1993183</c:v>
                </c:pt>
                <c:pt idx="1482">
                  <c:v>0.19931289999999999</c:v>
                </c:pt>
                <c:pt idx="1483">
                  <c:v>0.1993075</c:v>
                </c:pt>
                <c:pt idx="1484">
                  <c:v>0.19930210000000001</c:v>
                </c:pt>
                <c:pt idx="1485">
                  <c:v>0.19929669999999999</c:v>
                </c:pt>
                <c:pt idx="1486">
                  <c:v>0.1992912</c:v>
                </c:pt>
                <c:pt idx="1487">
                  <c:v>0.19928570000000001</c:v>
                </c:pt>
                <c:pt idx="1488">
                  <c:v>0.19928019999999999</c:v>
                </c:pt>
                <c:pt idx="1489">
                  <c:v>0.1992747</c:v>
                </c:pt>
                <c:pt idx="1490">
                  <c:v>0.19926930000000001</c:v>
                </c:pt>
                <c:pt idx="1491">
                  <c:v>0.19926379999999999</c:v>
                </c:pt>
                <c:pt idx="1492">
                  <c:v>0.1992582</c:v>
                </c:pt>
                <c:pt idx="1493">
                  <c:v>0.1992527</c:v>
                </c:pt>
                <c:pt idx="1494">
                  <c:v>0.19924710000000001</c:v>
                </c:pt>
                <c:pt idx="1495">
                  <c:v>0.19924159999999999</c:v>
                </c:pt>
                <c:pt idx="1496">
                  <c:v>0.199236</c:v>
                </c:pt>
                <c:pt idx="1497">
                  <c:v>0.1992304</c:v>
                </c:pt>
                <c:pt idx="1498">
                  <c:v>0.19922490000000001</c:v>
                </c:pt>
                <c:pt idx="1499">
                  <c:v>0.19921920000000001</c:v>
                </c:pt>
                <c:pt idx="1500">
                  <c:v>0.19921359999999999</c:v>
                </c:pt>
                <c:pt idx="1501">
                  <c:v>0.199208</c:v>
                </c:pt>
                <c:pt idx="1502">
                  <c:v>0.1992024</c:v>
                </c:pt>
                <c:pt idx="1503">
                  <c:v>0.1991967</c:v>
                </c:pt>
                <c:pt idx="1504">
                  <c:v>0.19919110000000001</c:v>
                </c:pt>
                <c:pt idx="1505">
                  <c:v>0.19918540000000001</c:v>
                </c:pt>
                <c:pt idx="1506">
                  <c:v>0.19917969999999999</c:v>
                </c:pt>
                <c:pt idx="1507">
                  <c:v>0.19917399999999999</c:v>
                </c:pt>
                <c:pt idx="1508">
                  <c:v>0.19916829999999999</c:v>
                </c:pt>
                <c:pt idx="1509">
                  <c:v>0.1991627</c:v>
                </c:pt>
                <c:pt idx="1510">
                  <c:v>0.199157</c:v>
                </c:pt>
                <c:pt idx="1511">
                  <c:v>0.1991512</c:v>
                </c:pt>
                <c:pt idx="1512">
                  <c:v>0.1991455</c:v>
                </c:pt>
                <c:pt idx="1513">
                  <c:v>0.1991397</c:v>
                </c:pt>
                <c:pt idx="1514">
                  <c:v>0.19913400000000001</c:v>
                </c:pt>
                <c:pt idx="1515">
                  <c:v>0.19912820000000001</c:v>
                </c:pt>
                <c:pt idx="1516">
                  <c:v>0.19912250000000001</c:v>
                </c:pt>
                <c:pt idx="1517">
                  <c:v>0.19911670000000001</c:v>
                </c:pt>
                <c:pt idx="1518">
                  <c:v>0.19911090000000001</c:v>
                </c:pt>
                <c:pt idx="1519">
                  <c:v>0.19910510000000001</c:v>
                </c:pt>
                <c:pt idx="1520">
                  <c:v>0.19909930000000001</c:v>
                </c:pt>
                <c:pt idx="1521">
                  <c:v>0.19909350000000001</c:v>
                </c:pt>
                <c:pt idx="1522">
                  <c:v>0.19908770000000001</c:v>
                </c:pt>
                <c:pt idx="1523">
                  <c:v>0.19908190000000001</c:v>
                </c:pt>
                <c:pt idx="1524">
                  <c:v>0.19907610000000001</c:v>
                </c:pt>
                <c:pt idx="1525">
                  <c:v>0.19907030000000001</c:v>
                </c:pt>
                <c:pt idx="1526">
                  <c:v>0.1990644</c:v>
                </c:pt>
                <c:pt idx="1527">
                  <c:v>0.1990586</c:v>
                </c:pt>
                <c:pt idx="1528">
                  <c:v>0.1990528</c:v>
                </c:pt>
                <c:pt idx="1529">
                  <c:v>0.1990469</c:v>
                </c:pt>
                <c:pt idx="1530">
                  <c:v>0.199041</c:v>
                </c:pt>
                <c:pt idx="1531">
                  <c:v>0.19903509999999999</c:v>
                </c:pt>
                <c:pt idx="1532">
                  <c:v>0.19902929999999999</c:v>
                </c:pt>
                <c:pt idx="1533">
                  <c:v>0.19902339999999999</c:v>
                </c:pt>
                <c:pt idx="1534">
                  <c:v>0.19901750000000001</c:v>
                </c:pt>
                <c:pt idx="1535">
                  <c:v>0.19901150000000001</c:v>
                </c:pt>
                <c:pt idx="1536">
                  <c:v>0.1990055</c:v>
                </c:pt>
                <c:pt idx="1537">
                  <c:v>0.1989995</c:v>
                </c:pt>
                <c:pt idx="1538">
                  <c:v>0.19899349999999999</c:v>
                </c:pt>
                <c:pt idx="1539">
                  <c:v>0.19898750000000001</c:v>
                </c:pt>
                <c:pt idx="1540">
                  <c:v>0.19898109999999999</c:v>
                </c:pt>
                <c:pt idx="1541">
                  <c:v>0.1989745</c:v>
                </c:pt>
                <c:pt idx="1542">
                  <c:v>0.1989679</c:v>
                </c:pt>
                <c:pt idx="1543">
                  <c:v>0.19896140000000001</c:v>
                </c:pt>
                <c:pt idx="1544">
                  <c:v>0.19895479999999999</c:v>
                </c:pt>
                <c:pt idx="1545">
                  <c:v>0.19894780000000001</c:v>
                </c:pt>
                <c:pt idx="1546">
                  <c:v>0.19893849999999999</c:v>
                </c:pt>
                <c:pt idx="1547">
                  <c:v>0.1989292</c:v>
                </c:pt>
                <c:pt idx="1548">
                  <c:v>0.19891990000000001</c:v>
                </c:pt>
                <c:pt idx="1549">
                  <c:v>0.19891059999999999</c:v>
                </c:pt>
                <c:pt idx="1550">
                  <c:v>0.1989013</c:v>
                </c:pt>
                <c:pt idx="1551">
                  <c:v>0.198882</c:v>
                </c:pt>
                <c:pt idx="1552">
                  <c:v>0.1988608</c:v>
                </c:pt>
                <c:pt idx="1553">
                  <c:v>0.1988395</c:v>
                </c:pt>
                <c:pt idx="1554">
                  <c:v>0.1988183</c:v>
                </c:pt>
                <c:pt idx="1555">
                  <c:v>0.198797</c:v>
                </c:pt>
                <c:pt idx="1556">
                  <c:v>0.19874339999999999</c:v>
                </c:pt>
                <c:pt idx="1557">
                  <c:v>0.19867199999999999</c:v>
                </c:pt>
                <c:pt idx="1558">
                  <c:v>0.19860050000000001</c:v>
                </c:pt>
                <c:pt idx="1559">
                  <c:v>0.19852909999999999</c:v>
                </c:pt>
                <c:pt idx="1560">
                  <c:v>0.19845769999999999</c:v>
                </c:pt>
                <c:pt idx="1561">
                  <c:v>0.19827</c:v>
                </c:pt>
                <c:pt idx="1562">
                  <c:v>0.19799800000000001</c:v>
                </c:pt>
                <c:pt idx="1563">
                  <c:v>0.19772600000000001</c:v>
                </c:pt>
                <c:pt idx="1564">
                  <c:v>0.19745409999999999</c:v>
                </c:pt>
                <c:pt idx="1565">
                  <c:v>0.1971821</c:v>
                </c:pt>
                <c:pt idx="1566">
                  <c:v>0.19651270000000001</c:v>
                </c:pt>
                <c:pt idx="1567">
                  <c:v>0.19561210000000001</c:v>
                </c:pt>
                <c:pt idx="1568">
                  <c:v>0.19471160000000001</c:v>
                </c:pt>
                <c:pt idx="1569">
                  <c:v>0.19381109999999999</c:v>
                </c:pt>
                <c:pt idx="1570">
                  <c:v>0.19291050000000001</c:v>
                </c:pt>
                <c:pt idx="1571">
                  <c:v>0.1913339</c:v>
                </c:pt>
                <c:pt idx="1572">
                  <c:v>0.18958810000000001</c:v>
                </c:pt>
                <c:pt idx="1573">
                  <c:v>0.1873621</c:v>
                </c:pt>
                <c:pt idx="1574">
                  <c:v>0.18498990000000001</c:v>
                </c:pt>
                <c:pt idx="1575">
                  <c:v>0.18221560000000001</c:v>
                </c:pt>
                <c:pt idx="1576">
                  <c:v>0.17929510000000001</c:v>
                </c:pt>
                <c:pt idx="1577">
                  <c:v>0.17617289999999999</c:v>
                </c:pt>
                <c:pt idx="1578">
                  <c:v>0.17296439999999999</c:v>
                </c:pt>
                <c:pt idx="1579">
                  <c:v>0.16981779999999999</c:v>
                </c:pt>
                <c:pt idx="1580">
                  <c:v>0.1666976</c:v>
                </c:pt>
                <c:pt idx="1581">
                  <c:v>0.16389190000000001</c:v>
                </c:pt>
                <c:pt idx="1582">
                  <c:v>0.1612208</c:v>
                </c:pt>
                <c:pt idx="1583">
                  <c:v>0.15901580000000001</c:v>
                </c:pt>
                <c:pt idx="1584">
                  <c:v>0.1570106</c:v>
                </c:pt>
                <c:pt idx="1585">
                  <c:v>0.15548580000000001</c:v>
                </c:pt>
                <c:pt idx="1586">
                  <c:v>0.154167</c:v>
                </c:pt>
                <c:pt idx="1587">
                  <c:v>0.15323999999999999</c:v>
                </c:pt>
                <c:pt idx="1588">
                  <c:v>0.15248100000000001</c:v>
                </c:pt>
                <c:pt idx="1589">
                  <c:v>0.15197069999999999</c:v>
                </c:pt>
                <c:pt idx="1590">
                  <c:v>0.15158469999999999</c:v>
                </c:pt>
                <c:pt idx="1591">
                  <c:v>0.15132860000000001</c:v>
                </c:pt>
                <c:pt idx="1592">
                  <c:v>0.15114759999999999</c:v>
                </c:pt>
                <c:pt idx="1593">
                  <c:v>0.15104509999999999</c:v>
                </c:pt>
                <c:pt idx="1594">
                  <c:v>0.15099489999999999</c:v>
                </c:pt>
                <c:pt idx="1595">
                  <c:v>0.15094469999999999</c:v>
                </c:pt>
                <c:pt idx="1596">
                  <c:v>0.15089449999999999</c:v>
                </c:pt>
                <c:pt idx="1597">
                  <c:v>0.15084429999999999</c:v>
                </c:pt>
                <c:pt idx="1598">
                  <c:v>0.1508311</c:v>
                </c:pt>
                <c:pt idx="1599">
                  <c:v>0.1508256</c:v>
                </c:pt>
                <c:pt idx="1600">
                  <c:v>0.15082010000000001</c:v>
                </c:pt>
                <c:pt idx="1601">
                  <c:v>0.15081459999999999</c:v>
                </c:pt>
                <c:pt idx="1602">
                  <c:v>0.1508092</c:v>
                </c:pt>
                <c:pt idx="1603">
                  <c:v>0.15080789999999999</c:v>
                </c:pt>
                <c:pt idx="1604">
                  <c:v>0.15080689999999999</c:v>
                </c:pt>
                <c:pt idx="1605">
                  <c:v>0.15080589999999999</c:v>
                </c:pt>
                <c:pt idx="1606">
                  <c:v>0.15080489999999999</c:v>
                </c:pt>
                <c:pt idx="1607">
                  <c:v>0.15080389999999999</c:v>
                </c:pt>
                <c:pt idx="1608">
                  <c:v>0.15080379999999999</c:v>
                </c:pt>
                <c:pt idx="1609">
                  <c:v>0.15080379999999999</c:v>
                </c:pt>
                <c:pt idx="1610">
                  <c:v>0.15080370000000001</c:v>
                </c:pt>
                <c:pt idx="1611">
                  <c:v>0.15080370000000001</c:v>
                </c:pt>
                <c:pt idx="1612">
                  <c:v>0.15080370000000001</c:v>
                </c:pt>
                <c:pt idx="1613">
                  <c:v>0.15080379999999999</c:v>
                </c:pt>
                <c:pt idx="1614">
                  <c:v>0.1508041</c:v>
                </c:pt>
                <c:pt idx="1615">
                  <c:v>0.1508043</c:v>
                </c:pt>
                <c:pt idx="1616">
                  <c:v>0.15080450000000001</c:v>
                </c:pt>
                <c:pt idx="1617">
                  <c:v>0.15080470000000001</c:v>
                </c:pt>
                <c:pt idx="1618">
                  <c:v>0.15080499999999999</c:v>
                </c:pt>
                <c:pt idx="1619">
                  <c:v>0.1508053</c:v>
                </c:pt>
                <c:pt idx="1620">
                  <c:v>0.15080550000000001</c:v>
                </c:pt>
                <c:pt idx="1621">
                  <c:v>0.15080579999999999</c:v>
                </c:pt>
                <c:pt idx="1622">
                  <c:v>0.1508061</c:v>
                </c:pt>
                <c:pt idx="1623">
                  <c:v>0.15080640000000001</c:v>
                </c:pt>
                <c:pt idx="1624">
                  <c:v>0.15080669999999999</c:v>
                </c:pt>
                <c:pt idx="1625">
                  <c:v>0.150807</c:v>
                </c:pt>
                <c:pt idx="1626">
                  <c:v>0.15080730000000001</c:v>
                </c:pt>
                <c:pt idx="1627">
                  <c:v>0.15080760000000001</c:v>
                </c:pt>
                <c:pt idx="1628">
                  <c:v>0.15080789999999999</c:v>
                </c:pt>
                <c:pt idx="1629">
                  <c:v>0.1508082</c:v>
                </c:pt>
                <c:pt idx="1630">
                  <c:v>0.15080850000000001</c:v>
                </c:pt>
                <c:pt idx="1631">
                  <c:v>0.15080879999999999</c:v>
                </c:pt>
                <c:pt idx="1632">
                  <c:v>0.1508091</c:v>
                </c:pt>
                <c:pt idx="1633">
                  <c:v>0.15080940000000001</c:v>
                </c:pt>
                <c:pt idx="1634">
                  <c:v>0.15080969999999999</c:v>
                </c:pt>
                <c:pt idx="1635">
                  <c:v>0.15081</c:v>
                </c:pt>
                <c:pt idx="1636">
                  <c:v>0.15081030000000001</c:v>
                </c:pt>
                <c:pt idx="1637">
                  <c:v>0.15081059999999999</c:v>
                </c:pt>
                <c:pt idx="1638">
                  <c:v>0.15081079999999999</c:v>
                </c:pt>
                <c:pt idx="1639">
                  <c:v>0.1508111</c:v>
                </c:pt>
                <c:pt idx="1640">
                  <c:v>0.15081140000000001</c:v>
                </c:pt>
                <c:pt idx="1641">
                  <c:v>0.15081159999999999</c:v>
                </c:pt>
                <c:pt idx="1642">
                  <c:v>0.1508119</c:v>
                </c:pt>
                <c:pt idx="1643">
                  <c:v>0.1508121</c:v>
                </c:pt>
                <c:pt idx="1644">
                  <c:v>0.15081230000000001</c:v>
                </c:pt>
                <c:pt idx="1645">
                  <c:v>0.15081259999999999</c:v>
                </c:pt>
                <c:pt idx="1646">
                  <c:v>0.1508128</c:v>
                </c:pt>
                <c:pt idx="1647">
                  <c:v>0.150813</c:v>
                </c:pt>
                <c:pt idx="1648">
                  <c:v>0.15081320000000001</c:v>
                </c:pt>
                <c:pt idx="1649">
                  <c:v>0.15081339999999999</c:v>
                </c:pt>
                <c:pt idx="1650">
                  <c:v>0.15081359999999999</c:v>
                </c:pt>
                <c:pt idx="1651">
                  <c:v>0.1508138</c:v>
                </c:pt>
                <c:pt idx="1652">
                  <c:v>0.150814</c:v>
                </c:pt>
                <c:pt idx="1653">
                  <c:v>0.15081410000000001</c:v>
                </c:pt>
                <c:pt idx="1654">
                  <c:v>0.15081430000000001</c:v>
                </c:pt>
                <c:pt idx="1655">
                  <c:v>0.15081439999999999</c:v>
                </c:pt>
                <c:pt idx="1656">
                  <c:v>0.15081459999999999</c:v>
                </c:pt>
                <c:pt idx="1657">
                  <c:v>0.1508147</c:v>
                </c:pt>
                <c:pt idx="1658">
                  <c:v>0.1508148</c:v>
                </c:pt>
                <c:pt idx="1659">
                  <c:v>0.1508149</c:v>
                </c:pt>
                <c:pt idx="1660">
                  <c:v>0.150815</c:v>
                </c:pt>
                <c:pt idx="1661">
                  <c:v>0.15081510000000001</c:v>
                </c:pt>
                <c:pt idx="1662">
                  <c:v>0.15081520000000001</c:v>
                </c:pt>
                <c:pt idx="1663">
                  <c:v>0.15081520000000001</c:v>
                </c:pt>
                <c:pt idx="1664">
                  <c:v>0.15081530000000001</c:v>
                </c:pt>
                <c:pt idx="1665">
                  <c:v>0.15081539999999999</c:v>
                </c:pt>
                <c:pt idx="1666">
                  <c:v>0.15081539999999999</c:v>
                </c:pt>
                <c:pt idx="1667">
                  <c:v>0.15081539999999999</c:v>
                </c:pt>
                <c:pt idx="1668">
                  <c:v>0.15081539999999999</c:v>
                </c:pt>
                <c:pt idx="1669">
                  <c:v>0.15081539999999999</c:v>
                </c:pt>
                <c:pt idx="1670">
                  <c:v>0.15081549999999999</c:v>
                </c:pt>
                <c:pt idx="1671">
                  <c:v>0.15081549999999999</c:v>
                </c:pt>
                <c:pt idx="1672">
                  <c:v>0.15081549999999999</c:v>
                </c:pt>
                <c:pt idx="1673">
                  <c:v>0.15081539999999999</c:v>
                </c:pt>
                <c:pt idx="1674">
                  <c:v>0.15081530000000001</c:v>
                </c:pt>
                <c:pt idx="1675">
                  <c:v>0.15081530000000001</c:v>
                </c:pt>
                <c:pt idx="1676">
                  <c:v>0.15081520000000001</c:v>
                </c:pt>
                <c:pt idx="1677">
                  <c:v>0.15081520000000001</c:v>
                </c:pt>
                <c:pt idx="1678">
                  <c:v>0.15081510000000001</c:v>
                </c:pt>
                <c:pt idx="1679">
                  <c:v>0.150815</c:v>
                </c:pt>
                <c:pt idx="1680">
                  <c:v>0.1508149</c:v>
                </c:pt>
                <c:pt idx="1681">
                  <c:v>0.1508147</c:v>
                </c:pt>
                <c:pt idx="1682">
                  <c:v>0.15081459999999999</c:v>
                </c:pt>
                <c:pt idx="1683">
                  <c:v>0.15081449999999999</c:v>
                </c:pt>
                <c:pt idx="1684">
                  <c:v>0.15081430000000001</c:v>
                </c:pt>
                <c:pt idx="1685">
                  <c:v>0.15081420000000001</c:v>
                </c:pt>
                <c:pt idx="1686">
                  <c:v>0.150814</c:v>
                </c:pt>
                <c:pt idx="1687">
                  <c:v>0.1508138</c:v>
                </c:pt>
                <c:pt idx="1688">
                  <c:v>0.15081359999999999</c:v>
                </c:pt>
                <c:pt idx="1689">
                  <c:v>0.15081339999999999</c:v>
                </c:pt>
                <c:pt idx="1690">
                  <c:v>0.15081320000000001</c:v>
                </c:pt>
                <c:pt idx="1691">
                  <c:v>0.150813</c:v>
                </c:pt>
                <c:pt idx="1692">
                  <c:v>0.15081269999999999</c:v>
                </c:pt>
                <c:pt idx="1693">
                  <c:v>0.15081249999999999</c:v>
                </c:pt>
                <c:pt idx="1694">
                  <c:v>0.15081220000000001</c:v>
                </c:pt>
                <c:pt idx="1695">
                  <c:v>0.1508119</c:v>
                </c:pt>
                <c:pt idx="1696">
                  <c:v>0.15081159999999999</c:v>
                </c:pt>
                <c:pt idx="1697">
                  <c:v>0.15081130000000001</c:v>
                </c:pt>
                <c:pt idx="1698">
                  <c:v>0.150811</c:v>
                </c:pt>
                <c:pt idx="1699">
                  <c:v>0.15081069999999999</c:v>
                </c:pt>
                <c:pt idx="1700">
                  <c:v>0.15081040000000001</c:v>
                </c:pt>
                <c:pt idx="1701">
                  <c:v>0.1508101</c:v>
                </c:pt>
                <c:pt idx="1702">
                  <c:v>0.15080969999999999</c:v>
                </c:pt>
                <c:pt idx="1703">
                  <c:v>0.15080940000000001</c:v>
                </c:pt>
                <c:pt idx="1704">
                  <c:v>0.150809</c:v>
                </c:pt>
                <c:pt idx="1705">
                  <c:v>0.15080859999999999</c:v>
                </c:pt>
                <c:pt idx="1706">
                  <c:v>0.1508082</c:v>
                </c:pt>
                <c:pt idx="1707">
                  <c:v>0.15080779999999999</c:v>
                </c:pt>
                <c:pt idx="1708">
                  <c:v>0.15080740000000001</c:v>
                </c:pt>
                <c:pt idx="1709">
                  <c:v>0.150807</c:v>
                </c:pt>
                <c:pt idx="1710">
                  <c:v>0.15080650000000001</c:v>
                </c:pt>
                <c:pt idx="1711">
                  <c:v>0.150806</c:v>
                </c:pt>
                <c:pt idx="1712">
                  <c:v>0.15080560000000001</c:v>
                </c:pt>
                <c:pt idx="1713">
                  <c:v>0.1508051</c:v>
                </c:pt>
                <c:pt idx="1714">
                  <c:v>0.15080460000000001</c:v>
                </c:pt>
                <c:pt idx="1715">
                  <c:v>0.1508042</c:v>
                </c:pt>
                <c:pt idx="1716">
                  <c:v>0.15080370000000001</c:v>
                </c:pt>
                <c:pt idx="1717">
                  <c:v>0.1508031</c:v>
                </c:pt>
                <c:pt idx="1718">
                  <c:v>0.15080260000000001</c:v>
                </c:pt>
                <c:pt idx="1719">
                  <c:v>0.15080199999999999</c:v>
                </c:pt>
                <c:pt idx="1720">
                  <c:v>0.1508015</c:v>
                </c:pt>
                <c:pt idx="1721">
                  <c:v>0.15080089999999999</c:v>
                </c:pt>
                <c:pt idx="1722">
                  <c:v>0.1508003</c:v>
                </c:pt>
                <c:pt idx="1723">
                  <c:v>0.15079980000000001</c:v>
                </c:pt>
                <c:pt idx="1724">
                  <c:v>0.15079919999999999</c:v>
                </c:pt>
                <c:pt idx="1725">
                  <c:v>0.1507986</c:v>
                </c:pt>
                <c:pt idx="1726">
                  <c:v>0.15079790000000001</c:v>
                </c:pt>
                <c:pt idx="1727">
                  <c:v>0.1507973</c:v>
                </c:pt>
                <c:pt idx="1728">
                  <c:v>0.1507966</c:v>
                </c:pt>
                <c:pt idx="1729">
                  <c:v>0.15079600000000001</c:v>
                </c:pt>
                <c:pt idx="1730">
                  <c:v>0.15079529999999999</c:v>
                </c:pt>
                <c:pt idx="1731">
                  <c:v>0.1507946</c:v>
                </c:pt>
                <c:pt idx="1732">
                  <c:v>0.15079400000000001</c:v>
                </c:pt>
                <c:pt idx="1733">
                  <c:v>0.15079329999999999</c:v>
                </c:pt>
                <c:pt idx="1734">
                  <c:v>0.1507925</c:v>
                </c:pt>
                <c:pt idx="1735">
                  <c:v>0.1507918</c:v>
                </c:pt>
                <c:pt idx="1736">
                  <c:v>0.15079100000000001</c:v>
                </c:pt>
                <c:pt idx="1737">
                  <c:v>0.15079029999999999</c:v>
                </c:pt>
                <c:pt idx="1738">
                  <c:v>0.15078949999999999</c:v>
                </c:pt>
                <c:pt idx="1739">
                  <c:v>0.1507888</c:v>
                </c:pt>
                <c:pt idx="1740">
                  <c:v>0.15078800000000001</c:v>
                </c:pt>
                <c:pt idx="1741">
                  <c:v>0.15078730000000001</c:v>
                </c:pt>
                <c:pt idx="1742">
                  <c:v>0.15078639999999999</c:v>
                </c:pt>
                <c:pt idx="1743">
                  <c:v>0.15078559999999999</c:v>
                </c:pt>
                <c:pt idx="1744">
                  <c:v>0.15078469999999999</c:v>
                </c:pt>
                <c:pt idx="1745">
                  <c:v>0.1507839</c:v>
                </c:pt>
                <c:pt idx="1746">
                  <c:v>0.150783</c:v>
                </c:pt>
                <c:pt idx="1747">
                  <c:v>0.15078220000000001</c:v>
                </c:pt>
                <c:pt idx="1748">
                  <c:v>0.15078140000000001</c:v>
                </c:pt>
                <c:pt idx="1749">
                  <c:v>0.15078050000000001</c:v>
                </c:pt>
                <c:pt idx="1750">
                  <c:v>0.15077960000000001</c:v>
                </c:pt>
                <c:pt idx="1751">
                  <c:v>0.15077869999999999</c:v>
                </c:pt>
                <c:pt idx="1752">
                  <c:v>0.15077769999999999</c:v>
                </c:pt>
                <c:pt idx="1753">
                  <c:v>0.15077679999999999</c:v>
                </c:pt>
                <c:pt idx="1754">
                  <c:v>0.15077579999999999</c:v>
                </c:pt>
                <c:pt idx="1755">
                  <c:v>0.15077489999999999</c:v>
                </c:pt>
                <c:pt idx="1756">
                  <c:v>0.15077389999999999</c:v>
                </c:pt>
                <c:pt idx="1757">
                  <c:v>0.15077299999999999</c:v>
                </c:pt>
                <c:pt idx="1758">
                  <c:v>0.15077199999999999</c:v>
                </c:pt>
                <c:pt idx="1759">
                  <c:v>0.15077099999999999</c:v>
                </c:pt>
                <c:pt idx="1760">
                  <c:v>0.15076999999999999</c:v>
                </c:pt>
                <c:pt idx="1761">
                  <c:v>0.15076890000000001</c:v>
                </c:pt>
                <c:pt idx="1762">
                  <c:v>0.15076790000000001</c:v>
                </c:pt>
                <c:pt idx="1763">
                  <c:v>0.15076680000000001</c:v>
                </c:pt>
                <c:pt idx="1764">
                  <c:v>0.15076580000000001</c:v>
                </c:pt>
                <c:pt idx="1765">
                  <c:v>0.1507647</c:v>
                </c:pt>
                <c:pt idx="1766">
                  <c:v>0.1507637</c:v>
                </c:pt>
                <c:pt idx="1767">
                  <c:v>0.1507626</c:v>
                </c:pt>
                <c:pt idx="1768">
                  <c:v>0.1507616</c:v>
                </c:pt>
                <c:pt idx="1769">
                  <c:v>0.15076039999999999</c:v>
                </c:pt>
                <c:pt idx="1770">
                  <c:v>0.15075920000000001</c:v>
                </c:pt>
                <c:pt idx="1771">
                  <c:v>0.15075810000000001</c:v>
                </c:pt>
                <c:pt idx="1772">
                  <c:v>0.1507569</c:v>
                </c:pt>
                <c:pt idx="1773">
                  <c:v>0.15075569999999999</c:v>
                </c:pt>
                <c:pt idx="1774">
                  <c:v>0.15075459999999999</c:v>
                </c:pt>
                <c:pt idx="1775">
                  <c:v>0.15075340000000001</c:v>
                </c:pt>
                <c:pt idx="1776">
                  <c:v>0.15075230000000001</c:v>
                </c:pt>
                <c:pt idx="1777">
                  <c:v>0.1507511</c:v>
                </c:pt>
                <c:pt idx="1778">
                  <c:v>0.15074989999999999</c:v>
                </c:pt>
                <c:pt idx="1779">
                  <c:v>0.15074860000000001</c:v>
                </c:pt>
                <c:pt idx="1780">
                  <c:v>0.1507473</c:v>
                </c:pt>
                <c:pt idx="1781">
                  <c:v>0.15074599999999999</c:v>
                </c:pt>
                <c:pt idx="1782">
                  <c:v>0.15074480000000001</c:v>
                </c:pt>
                <c:pt idx="1783">
                  <c:v>0.1507435</c:v>
                </c:pt>
                <c:pt idx="1784">
                  <c:v>0.15074219999999999</c:v>
                </c:pt>
                <c:pt idx="1785">
                  <c:v>0.15074100000000001</c:v>
                </c:pt>
                <c:pt idx="1786">
                  <c:v>0.1507397</c:v>
                </c:pt>
                <c:pt idx="1787">
                  <c:v>0.15073839999999999</c:v>
                </c:pt>
                <c:pt idx="1788">
                  <c:v>0.15073700000000001</c:v>
                </c:pt>
                <c:pt idx="1789">
                  <c:v>0.1507357</c:v>
                </c:pt>
                <c:pt idx="1790">
                  <c:v>0.15073429999999999</c:v>
                </c:pt>
                <c:pt idx="1791">
                  <c:v>0.1507329</c:v>
                </c:pt>
                <c:pt idx="1792">
                  <c:v>0.15073149999999999</c:v>
                </c:pt>
                <c:pt idx="1793">
                  <c:v>0.15073010000000001</c:v>
                </c:pt>
                <c:pt idx="1794">
                  <c:v>0.15072869999999999</c:v>
                </c:pt>
                <c:pt idx="1795">
                  <c:v>0.15072730000000001</c:v>
                </c:pt>
                <c:pt idx="1796">
                  <c:v>0.150726</c:v>
                </c:pt>
                <c:pt idx="1797">
                  <c:v>0.15072459999999999</c:v>
                </c:pt>
                <c:pt idx="1798">
                  <c:v>0.1507231</c:v>
                </c:pt>
                <c:pt idx="1799">
                  <c:v>0.15072160000000001</c:v>
                </c:pt>
                <c:pt idx="1800">
                  <c:v>0.1507201</c:v>
                </c:pt>
                <c:pt idx="1801">
                  <c:v>0.15071860000000001</c:v>
                </c:pt>
                <c:pt idx="1802">
                  <c:v>0.15071709999999999</c:v>
                </c:pt>
                <c:pt idx="1803">
                  <c:v>0.15071560000000001</c:v>
                </c:pt>
                <c:pt idx="1804">
                  <c:v>0.15071409999999999</c:v>
                </c:pt>
                <c:pt idx="1805">
                  <c:v>0.1507126</c:v>
                </c:pt>
                <c:pt idx="1806">
                  <c:v>0.15071109999999999</c:v>
                </c:pt>
                <c:pt idx="1807">
                  <c:v>0.1507095</c:v>
                </c:pt>
                <c:pt idx="1808">
                  <c:v>0.15070790000000001</c:v>
                </c:pt>
                <c:pt idx="1809">
                  <c:v>0.15070629999999999</c:v>
                </c:pt>
                <c:pt idx="1810">
                  <c:v>0.1507047</c:v>
                </c:pt>
                <c:pt idx="1811">
                  <c:v>0.15070310000000001</c:v>
                </c:pt>
                <c:pt idx="1812">
                  <c:v>0.15070149999999999</c:v>
                </c:pt>
                <c:pt idx="1813">
                  <c:v>0.15069979999999999</c:v>
                </c:pt>
                <c:pt idx="1814">
                  <c:v>0.1506982</c:v>
                </c:pt>
                <c:pt idx="1815">
                  <c:v>0.15069660000000001</c:v>
                </c:pt>
                <c:pt idx="1816">
                  <c:v>0.150695</c:v>
                </c:pt>
                <c:pt idx="1817">
                  <c:v>0.15069340000000001</c:v>
                </c:pt>
                <c:pt idx="1818">
                  <c:v>0.15069170000000001</c:v>
                </c:pt>
                <c:pt idx="1819">
                  <c:v>0.15068989999999999</c:v>
                </c:pt>
                <c:pt idx="1820">
                  <c:v>0.15068819999999999</c:v>
                </c:pt>
                <c:pt idx="1821">
                  <c:v>0.1506865</c:v>
                </c:pt>
                <c:pt idx="1822">
                  <c:v>0.1506847</c:v>
                </c:pt>
                <c:pt idx="1823">
                  <c:v>0.15068300000000001</c:v>
                </c:pt>
                <c:pt idx="1824">
                  <c:v>0.15068119999999999</c:v>
                </c:pt>
                <c:pt idx="1825">
                  <c:v>0.15067949999999999</c:v>
                </c:pt>
                <c:pt idx="1826">
                  <c:v>0.1506777</c:v>
                </c:pt>
                <c:pt idx="1827">
                  <c:v>0.150676</c:v>
                </c:pt>
                <c:pt idx="1828">
                  <c:v>0.15067420000000001</c:v>
                </c:pt>
                <c:pt idx="1829">
                  <c:v>0.15067240000000001</c:v>
                </c:pt>
                <c:pt idx="1830">
                  <c:v>0.15067050000000001</c:v>
                </c:pt>
                <c:pt idx="1831">
                  <c:v>0.15066869999999999</c:v>
                </c:pt>
                <c:pt idx="1832">
                  <c:v>0.15066679999999999</c:v>
                </c:pt>
                <c:pt idx="1833">
                  <c:v>0.15066489999999999</c:v>
                </c:pt>
                <c:pt idx="1834">
                  <c:v>0.15066299999999999</c:v>
                </c:pt>
                <c:pt idx="1835">
                  <c:v>0.1506612</c:v>
                </c:pt>
                <c:pt idx="1836">
                  <c:v>0.1506593</c:v>
                </c:pt>
                <c:pt idx="1837">
                  <c:v>0.1506574</c:v>
                </c:pt>
                <c:pt idx="1838">
                  <c:v>0.1506556</c:v>
                </c:pt>
                <c:pt idx="1839">
                  <c:v>0.1506537</c:v>
                </c:pt>
                <c:pt idx="1840">
                  <c:v>0.1506517</c:v>
                </c:pt>
                <c:pt idx="1841">
                  <c:v>0.1506497</c:v>
                </c:pt>
                <c:pt idx="1842">
                  <c:v>0.1506477</c:v>
                </c:pt>
                <c:pt idx="1843">
                  <c:v>0.15064569999999999</c:v>
                </c:pt>
                <c:pt idx="1844">
                  <c:v>0.15064369999999999</c:v>
                </c:pt>
                <c:pt idx="1845">
                  <c:v>0.15064169999999999</c:v>
                </c:pt>
                <c:pt idx="1846">
                  <c:v>0.15063969999999999</c:v>
                </c:pt>
                <c:pt idx="1847">
                  <c:v>0.15063770000000001</c:v>
                </c:pt>
                <c:pt idx="1848">
                  <c:v>0.15063570000000001</c:v>
                </c:pt>
                <c:pt idx="1849">
                  <c:v>0.15063370000000001</c:v>
                </c:pt>
                <c:pt idx="1850">
                  <c:v>0.15063170000000001</c:v>
                </c:pt>
                <c:pt idx="1851">
                  <c:v>0.1506296</c:v>
                </c:pt>
                <c:pt idx="1852">
                  <c:v>0.1506275</c:v>
                </c:pt>
                <c:pt idx="1853">
                  <c:v>0.15062539999999999</c:v>
                </c:pt>
                <c:pt idx="1854">
                  <c:v>0.15062320000000001</c:v>
                </c:pt>
                <c:pt idx="1855">
                  <c:v>0.15062110000000001</c:v>
                </c:pt>
                <c:pt idx="1856">
                  <c:v>0.1506189</c:v>
                </c:pt>
                <c:pt idx="1857">
                  <c:v>0.1506168</c:v>
                </c:pt>
                <c:pt idx="1858">
                  <c:v>0.15061469999999999</c:v>
                </c:pt>
                <c:pt idx="1859">
                  <c:v>0.15061250000000001</c:v>
                </c:pt>
                <c:pt idx="1860">
                  <c:v>0.15061040000000001</c:v>
                </c:pt>
                <c:pt idx="1861">
                  <c:v>0.1506082</c:v>
                </c:pt>
                <c:pt idx="1862">
                  <c:v>0.15060609999999999</c:v>
                </c:pt>
                <c:pt idx="1863">
                  <c:v>0.15060390000000001</c:v>
                </c:pt>
                <c:pt idx="1864">
                  <c:v>0.1506016</c:v>
                </c:pt>
                <c:pt idx="1865">
                  <c:v>0.15059929999999999</c:v>
                </c:pt>
                <c:pt idx="1866">
                  <c:v>0.15059700000000001</c:v>
                </c:pt>
                <c:pt idx="1867">
                  <c:v>0.1505948</c:v>
                </c:pt>
                <c:pt idx="1868">
                  <c:v>0.15059249999999999</c:v>
                </c:pt>
                <c:pt idx="1869">
                  <c:v>0.15059020000000001</c:v>
                </c:pt>
                <c:pt idx="1870">
                  <c:v>0.1505879</c:v>
                </c:pt>
                <c:pt idx="1871">
                  <c:v>0.15058559999999999</c:v>
                </c:pt>
                <c:pt idx="1872">
                  <c:v>0.15058340000000001</c:v>
                </c:pt>
                <c:pt idx="1873">
                  <c:v>0.1505811</c:v>
                </c:pt>
                <c:pt idx="1874">
                  <c:v>0.15057880000000001</c:v>
                </c:pt>
                <c:pt idx="1875">
                  <c:v>0.1505764</c:v>
                </c:pt>
                <c:pt idx="1876">
                  <c:v>0.15057400000000001</c:v>
                </c:pt>
                <c:pt idx="1877">
                  <c:v>0.1505716</c:v>
                </c:pt>
                <c:pt idx="1878">
                  <c:v>0.15056919999999999</c:v>
                </c:pt>
                <c:pt idx="1879">
                  <c:v>0.1505667</c:v>
                </c:pt>
                <c:pt idx="1880">
                  <c:v>0.15056430000000001</c:v>
                </c:pt>
                <c:pt idx="1881">
                  <c:v>0.1505619</c:v>
                </c:pt>
                <c:pt idx="1882">
                  <c:v>0.15055950000000001</c:v>
                </c:pt>
                <c:pt idx="1883">
                  <c:v>0.1505571</c:v>
                </c:pt>
                <c:pt idx="1884">
                  <c:v>0.15055460000000001</c:v>
                </c:pt>
                <c:pt idx="1885">
                  <c:v>0.1505522</c:v>
                </c:pt>
                <c:pt idx="1886">
                  <c:v>0.15054980000000001</c:v>
                </c:pt>
                <c:pt idx="1887">
                  <c:v>0.15054719999999999</c:v>
                </c:pt>
                <c:pt idx="1888">
                  <c:v>0.1505447</c:v>
                </c:pt>
                <c:pt idx="1889">
                  <c:v>0.15054210000000001</c:v>
                </c:pt>
                <c:pt idx="1890">
                  <c:v>0.15053949999999999</c:v>
                </c:pt>
                <c:pt idx="1891">
                  <c:v>0.150537</c:v>
                </c:pt>
                <c:pt idx="1892">
                  <c:v>0.15053440000000001</c:v>
                </c:pt>
                <c:pt idx="1893">
                  <c:v>0.1505319</c:v>
                </c:pt>
                <c:pt idx="1894">
                  <c:v>0.1505293</c:v>
                </c:pt>
                <c:pt idx="1895">
                  <c:v>0.15052670000000001</c:v>
                </c:pt>
                <c:pt idx="1896">
                  <c:v>0.1505242</c:v>
                </c:pt>
                <c:pt idx="1897">
                  <c:v>0.15052160000000001</c:v>
                </c:pt>
                <c:pt idx="1898">
                  <c:v>0.15051899999999999</c:v>
                </c:pt>
                <c:pt idx="1899">
                  <c:v>0.15051629999999999</c:v>
                </c:pt>
                <c:pt idx="1900">
                  <c:v>0.1505136</c:v>
                </c:pt>
                <c:pt idx="1901">
                  <c:v>0.1505109</c:v>
                </c:pt>
                <c:pt idx="1902">
                  <c:v>0.15050820000000001</c:v>
                </c:pt>
                <c:pt idx="1903">
                  <c:v>0.15050549999999999</c:v>
                </c:pt>
                <c:pt idx="1904">
                  <c:v>0.15050279999999999</c:v>
                </c:pt>
                <c:pt idx="1905">
                  <c:v>0.1505001</c:v>
                </c:pt>
                <c:pt idx="1906">
                  <c:v>0.1504974</c:v>
                </c:pt>
                <c:pt idx="1907">
                  <c:v>0.15049470000000001</c:v>
                </c:pt>
                <c:pt idx="1908">
                  <c:v>0.15049199999999999</c:v>
                </c:pt>
                <c:pt idx="1909">
                  <c:v>0.15048919999999999</c:v>
                </c:pt>
                <c:pt idx="1910">
                  <c:v>0.15048639999999999</c:v>
                </c:pt>
                <c:pt idx="1911">
                  <c:v>0.1504836</c:v>
                </c:pt>
                <c:pt idx="1912">
                  <c:v>0.1504808</c:v>
                </c:pt>
                <c:pt idx="1913">
                  <c:v>0.1504779</c:v>
                </c:pt>
                <c:pt idx="1914">
                  <c:v>0.1504751</c:v>
                </c:pt>
                <c:pt idx="1915">
                  <c:v>0.1504723</c:v>
                </c:pt>
                <c:pt idx="1916">
                  <c:v>0.15046950000000001</c:v>
                </c:pt>
                <c:pt idx="1917">
                  <c:v>0.15046660000000001</c:v>
                </c:pt>
                <c:pt idx="1918">
                  <c:v>0.15046380000000001</c:v>
                </c:pt>
                <c:pt idx="1919">
                  <c:v>0.15046100000000001</c:v>
                </c:pt>
                <c:pt idx="1920">
                  <c:v>0.15045800000000001</c:v>
                </c:pt>
                <c:pt idx="1921">
                  <c:v>0.15045510000000001</c:v>
                </c:pt>
                <c:pt idx="1922">
                  <c:v>0.15045210000000001</c:v>
                </c:pt>
                <c:pt idx="1923">
                  <c:v>0.15044920000000001</c:v>
                </c:pt>
                <c:pt idx="1924">
                  <c:v>0.1504462</c:v>
                </c:pt>
                <c:pt idx="1925">
                  <c:v>0.1504432</c:v>
                </c:pt>
                <c:pt idx="1926">
                  <c:v>0.1504403</c:v>
                </c:pt>
                <c:pt idx="1927">
                  <c:v>0.1504373</c:v>
                </c:pt>
                <c:pt idx="1928">
                  <c:v>0.1504344</c:v>
                </c:pt>
                <c:pt idx="1929">
                  <c:v>0.15043139999999999</c:v>
                </c:pt>
                <c:pt idx="1930">
                  <c:v>0.15042839999999999</c:v>
                </c:pt>
                <c:pt idx="1931">
                  <c:v>0.15042530000000001</c:v>
                </c:pt>
                <c:pt idx="1932">
                  <c:v>0.15042220000000001</c:v>
                </c:pt>
                <c:pt idx="1933">
                  <c:v>0.1504191</c:v>
                </c:pt>
                <c:pt idx="1934">
                  <c:v>0.1504161</c:v>
                </c:pt>
                <c:pt idx="1935">
                  <c:v>0.15041299999999999</c:v>
                </c:pt>
                <c:pt idx="1936">
                  <c:v>0.15040990000000001</c:v>
                </c:pt>
                <c:pt idx="1937">
                  <c:v>0.15040680000000001</c:v>
                </c:pt>
                <c:pt idx="1938">
                  <c:v>0.1504037</c:v>
                </c:pt>
                <c:pt idx="1939">
                  <c:v>0.1504006</c:v>
                </c:pt>
                <c:pt idx="1940">
                  <c:v>0.15039749999999999</c:v>
                </c:pt>
                <c:pt idx="1941">
                  <c:v>0.15039430000000001</c:v>
                </c:pt>
                <c:pt idx="1942">
                  <c:v>0.1503911</c:v>
                </c:pt>
                <c:pt idx="1943">
                  <c:v>0.15038789999999999</c:v>
                </c:pt>
                <c:pt idx="1944">
                  <c:v>0.15038470000000001</c:v>
                </c:pt>
                <c:pt idx="1945">
                  <c:v>0.1503815</c:v>
                </c:pt>
                <c:pt idx="1946">
                  <c:v>0.15037829999999999</c:v>
                </c:pt>
                <c:pt idx="1947">
                  <c:v>0.15037510000000001</c:v>
                </c:pt>
                <c:pt idx="1948">
                  <c:v>0.1503718</c:v>
                </c:pt>
                <c:pt idx="1949">
                  <c:v>0.15036859999999999</c:v>
                </c:pt>
                <c:pt idx="1950">
                  <c:v>0.15036540000000001</c:v>
                </c:pt>
                <c:pt idx="1951">
                  <c:v>0.150362</c:v>
                </c:pt>
                <c:pt idx="1952">
                  <c:v>0.15035870000000001</c:v>
                </c:pt>
                <c:pt idx="1953">
                  <c:v>0.1503554</c:v>
                </c:pt>
                <c:pt idx="1954">
                  <c:v>0.15035209999999999</c:v>
                </c:pt>
                <c:pt idx="1955">
                  <c:v>0.1503487</c:v>
                </c:pt>
                <c:pt idx="1956">
                  <c:v>0.15034539999999999</c:v>
                </c:pt>
                <c:pt idx="1957">
                  <c:v>0.15034210000000001</c:v>
                </c:pt>
                <c:pt idx="1958">
                  <c:v>0.15033869999999999</c:v>
                </c:pt>
                <c:pt idx="1959">
                  <c:v>0.15033540000000001</c:v>
                </c:pt>
                <c:pt idx="1960">
                  <c:v>0.15033199999999999</c:v>
                </c:pt>
                <c:pt idx="1961">
                  <c:v>0.1503285</c:v>
                </c:pt>
                <c:pt idx="1962">
                  <c:v>0.15032509999999999</c:v>
                </c:pt>
                <c:pt idx="1963">
                  <c:v>0.1503216</c:v>
                </c:pt>
                <c:pt idx="1964">
                  <c:v>0.15031820000000001</c:v>
                </c:pt>
                <c:pt idx="1965">
                  <c:v>0.1503147</c:v>
                </c:pt>
                <c:pt idx="1966">
                  <c:v>0.15031130000000001</c:v>
                </c:pt>
                <c:pt idx="1967">
                  <c:v>0.15030779999999999</c:v>
                </c:pt>
                <c:pt idx="1968">
                  <c:v>0.1503044</c:v>
                </c:pt>
                <c:pt idx="1969">
                  <c:v>0.15030089999999999</c:v>
                </c:pt>
                <c:pt idx="1970">
                  <c:v>0.15029729999999999</c:v>
                </c:pt>
                <c:pt idx="1971">
                  <c:v>0.1502937</c:v>
                </c:pt>
                <c:pt idx="1972">
                  <c:v>0.15029020000000001</c:v>
                </c:pt>
                <c:pt idx="1973">
                  <c:v>0.15028659999999999</c:v>
                </c:pt>
                <c:pt idx="1974">
                  <c:v>0.150283</c:v>
                </c:pt>
                <c:pt idx="1975">
                  <c:v>0.15027950000000001</c:v>
                </c:pt>
                <c:pt idx="1976">
                  <c:v>0.15027589999999999</c:v>
                </c:pt>
                <c:pt idx="1977">
                  <c:v>0.1502723</c:v>
                </c:pt>
                <c:pt idx="1978">
                  <c:v>0.15026870000000001</c:v>
                </c:pt>
                <c:pt idx="1979">
                  <c:v>0.15026510000000001</c:v>
                </c:pt>
                <c:pt idx="1980">
                  <c:v>0.15026139999999999</c:v>
                </c:pt>
                <c:pt idx="1981">
                  <c:v>0.15025769999999999</c:v>
                </c:pt>
                <c:pt idx="1982">
                  <c:v>0.150254</c:v>
                </c:pt>
                <c:pt idx="1983">
                  <c:v>0.1502503</c:v>
                </c:pt>
                <c:pt idx="1984">
                  <c:v>0.15024660000000001</c:v>
                </c:pt>
                <c:pt idx="1985">
                  <c:v>0.15024299999999999</c:v>
                </c:pt>
                <c:pt idx="1986">
                  <c:v>0.15023929999999999</c:v>
                </c:pt>
                <c:pt idx="1987">
                  <c:v>0.1502356</c:v>
                </c:pt>
                <c:pt idx="1988">
                  <c:v>0.1502318</c:v>
                </c:pt>
                <c:pt idx="1989">
                  <c:v>0.150228</c:v>
                </c:pt>
                <c:pt idx="1990">
                  <c:v>0.1502242</c:v>
                </c:pt>
                <c:pt idx="1991">
                  <c:v>0.1502204</c:v>
                </c:pt>
                <c:pt idx="1992">
                  <c:v>0.15021660000000001</c:v>
                </c:pt>
                <c:pt idx="1993">
                  <c:v>0.15021280000000001</c:v>
                </c:pt>
                <c:pt idx="1994">
                  <c:v>0.15020900000000001</c:v>
                </c:pt>
                <c:pt idx="1995">
                  <c:v>0.15020520000000001</c:v>
                </c:pt>
                <c:pt idx="1996">
                  <c:v>0.15020130000000001</c:v>
                </c:pt>
                <c:pt idx="1997">
                  <c:v>0.15019740000000001</c:v>
                </c:pt>
                <c:pt idx="1998">
                  <c:v>0.15019350000000001</c:v>
                </c:pt>
                <c:pt idx="1999">
                  <c:v>0.15018960000000001</c:v>
                </c:pt>
                <c:pt idx="2000">
                  <c:v>0.15018570000000001</c:v>
                </c:pt>
                <c:pt idx="2001">
                  <c:v>0.1501818</c:v>
                </c:pt>
                <c:pt idx="2002">
                  <c:v>0.1501779</c:v>
                </c:pt>
                <c:pt idx="2003">
                  <c:v>0.150174</c:v>
                </c:pt>
                <c:pt idx="2004">
                  <c:v>0.1501701</c:v>
                </c:pt>
                <c:pt idx="2005">
                  <c:v>0.15016599999999999</c:v>
                </c:pt>
                <c:pt idx="2006">
                  <c:v>0.15016199999999999</c:v>
                </c:pt>
                <c:pt idx="2007">
                  <c:v>0.15015800000000001</c:v>
                </c:pt>
                <c:pt idx="2008">
                  <c:v>0.15015400000000001</c:v>
                </c:pt>
                <c:pt idx="2009">
                  <c:v>0.15015000000000001</c:v>
                </c:pt>
                <c:pt idx="2010">
                  <c:v>0.150146</c:v>
                </c:pt>
                <c:pt idx="2011">
                  <c:v>0.15014189999999999</c:v>
                </c:pt>
                <c:pt idx="2012">
                  <c:v>0.15013789999999999</c:v>
                </c:pt>
                <c:pt idx="2013">
                  <c:v>0.15013380000000001</c:v>
                </c:pt>
                <c:pt idx="2014">
                  <c:v>0.1501297</c:v>
                </c:pt>
                <c:pt idx="2015">
                  <c:v>0.1501256</c:v>
                </c:pt>
                <c:pt idx="2016">
                  <c:v>0.15012149999999999</c:v>
                </c:pt>
                <c:pt idx="2017">
                  <c:v>0.15011730000000001</c:v>
                </c:pt>
                <c:pt idx="2018">
                  <c:v>0.1501132</c:v>
                </c:pt>
                <c:pt idx="2019">
                  <c:v>0.1501091</c:v>
                </c:pt>
                <c:pt idx="2020">
                  <c:v>0.15010499999999999</c:v>
                </c:pt>
                <c:pt idx="2021">
                  <c:v>0.15010080000000001</c:v>
                </c:pt>
                <c:pt idx="2022">
                  <c:v>0.15009649999999999</c:v>
                </c:pt>
                <c:pt idx="2023">
                  <c:v>0.15009230000000001</c:v>
                </c:pt>
                <c:pt idx="2024">
                  <c:v>0.1500881</c:v>
                </c:pt>
                <c:pt idx="2025">
                  <c:v>0.15008379999999999</c:v>
                </c:pt>
                <c:pt idx="2026">
                  <c:v>0.15007960000000001</c:v>
                </c:pt>
                <c:pt idx="2027">
                  <c:v>0.1500754</c:v>
                </c:pt>
                <c:pt idx="2028">
                  <c:v>0.15007119999999999</c:v>
                </c:pt>
                <c:pt idx="2029">
                  <c:v>0.1500668</c:v>
                </c:pt>
                <c:pt idx="2030">
                  <c:v>0.15006249999999999</c:v>
                </c:pt>
                <c:pt idx="2031">
                  <c:v>0.1500582</c:v>
                </c:pt>
                <c:pt idx="2032">
                  <c:v>0.15005389999999999</c:v>
                </c:pt>
                <c:pt idx="2033">
                  <c:v>0.1500495</c:v>
                </c:pt>
                <c:pt idx="2034">
                  <c:v>0.15004519999999999</c:v>
                </c:pt>
                <c:pt idx="2035">
                  <c:v>0.1500409</c:v>
                </c:pt>
                <c:pt idx="2036">
                  <c:v>0.15003649999999999</c:v>
                </c:pt>
                <c:pt idx="2037">
                  <c:v>0.1500321</c:v>
                </c:pt>
                <c:pt idx="2038">
                  <c:v>0.15002770000000001</c:v>
                </c:pt>
                <c:pt idx="2039">
                  <c:v>0.1500232</c:v>
                </c:pt>
                <c:pt idx="2040">
                  <c:v>0.15001880000000001</c:v>
                </c:pt>
                <c:pt idx="2041">
                  <c:v>0.15001439999999999</c:v>
                </c:pt>
                <c:pt idx="2042">
                  <c:v>0.1500099</c:v>
                </c:pt>
                <c:pt idx="2043">
                  <c:v>0.15000550000000001</c:v>
                </c:pt>
                <c:pt idx="2044">
                  <c:v>0.150001</c:v>
                </c:pt>
                <c:pt idx="2045">
                  <c:v>0.1499965</c:v>
                </c:pt>
                <c:pt idx="2046">
                  <c:v>0.14999190000000001</c:v>
                </c:pt>
                <c:pt idx="2047">
                  <c:v>0.14998739999999999</c:v>
                </c:pt>
                <c:pt idx="2048">
                  <c:v>0.1499829</c:v>
                </c:pt>
                <c:pt idx="2049">
                  <c:v>0.14997840000000001</c:v>
                </c:pt>
                <c:pt idx="2050">
                  <c:v>0.14997379999999999</c:v>
                </c:pt>
                <c:pt idx="2051">
                  <c:v>0.1499693</c:v>
                </c:pt>
                <c:pt idx="2052">
                  <c:v>0.1499646</c:v>
                </c:pt>
                <c:pt idx="2053">
                  <c:v>0.14996000000000001</c:v>
                </c:pt>
                <c:pt idx="2054">
                  <c:v>0.14995539999999999</c:v>
                </c:pt>
                <c:pt idx="2055">
                  <c:v>0.1499508</c:v>
                </c:pt>
                <c:pt idx="2056">
                  <c:v>0.1499462</c:v>
                </c:pt>
                <c:pt idx="2057">
                  <c:v>0.14994150000000001</c:v>
                </c:pt>
                <c:pt idx="2058">
                  <c:v>0.14993690000000001</c:v>
                </c:pt>
                <c:pt idx="2059">
                  <c:v>0.14993219999999999</c:v>
                </c:pt>
                <c:pt idx="2060">
                  <c:v>0.14992739999999999</c:v>
                </c:pt>
                <c:pt idx="2061">
                  <c:v>0.14992269999999999</c:v>
                </c:pt>
                <c:pt idx="2062">
                  <c:v>0.149918</c:v>
                </c:pt>
                <c:pt idx="2063">
                  <c:v>0.1499133</c:v>
                </c:pt>
                <c:pt idx="2064">
                  <c:v>0.1499086</c:v>
                </c:pt>
                <c:pt idx="2065">
                  <c:v>0.1499038</c:v>
                </c:pt>
                <c:pt idx="2066">
                  <c:v>0.149899</c:v>
                </c:pt>
                <c:pt idx="2067">
                  <c:v>0.14989420000000001</c:v>
                </c:pt>
                <c:pt idx="2068">
                  <c:v>0.14988940000000001</c:v>
                </c:pt>
                <c:pt idx="2069">
                  <c:v>0.14988460000000001</c:v>
                </c:pt>
                <c:pt idx="2070">
                  <c:v>0.14987980000000001</c:v>
                </c:pt>
                <c:pt idx="2071">
                  <c:v>0.14987500000000001</c:v>
                </c:pt>
                <c:pt idx="2072">
                  <c:v>0.14987010000000001</c:v>
                </c:pt>
                <c:pt idx="2073">
                  <c:v>0.1498652</c:v>
                </c:pt>
                <c:pt idx="2074">
                  <c:v>0.1498604</c:v>
                </c:pt>
                <c:pt idx="2075">
                  <c:v>0.1498555</c:v>
                </c:pt>
                <c:pt idx="2076">
                  <c:v>0.1498506</c:v>
                </c:pt>
                <c:pt idx="2077">
                  <c:v>0.1498457</c:v>
                </c:pt>
                <c:pt idx="2078">
                  <c:v>0.1498408</c:v>
                </c:pt>
                <c:pt idx="2079">
                  <c:v>0.14983579999999999</c:v>
                </c:pt>
                <c:pt idx="2080">
                  <c:v>0.14983089999999999</c:v>
                </c:pt>
                <c:pt idx="2081">
                  <c:v>0.14982590000000001</c:v>
                </c:pt>
                <c:pt idx="2082">
                  <c:v>0.14982090000000001</c:v>
                </c:pt>
                <c:pt idx="2083">
                  <c:v>0.149816</c:v>
                </c:pt>
                <c:pt idx="2084">
                  <c:v>0.149811</c:v>
                </c:pt>
                <c:pt idx="2085">
                  <c:v>0.14980599999999999</c:v>
                </c:pt>
                <c:pt idx="2086">
                  <c:v>0.14980089999999999</c:v>
                </c:pt>
                <c:pt idx="2087">
                  <c:v>0.14979590000000001</c:v>
                </c:pt>
                <c:pt idx="2088">
                  <c:v>0.1497908</c:v>
                </c:pt>
                <c:pt idx="2089">
                  <c:v>0.1497858</c:v>
                </c:pt>
                <c:pt idx="2090">
                  <c:v>0.14978069999999999</c:v>
                </c:pt>
                <c:pt idx="2091">
                  <c:v>0.14977560000000001</c:v>
                </c:pt>
                <c:pt idx="2092">
                  <c:v>0.1497705</c:v>
                </c:pt>
                <c:pt idx="2093">
                  <c:v>0.14976539999999999</c:v>
                </c:pt>
                <c:pt idx="2094">
                  <c:v>0.14976030000000001</c:v>
                </c:pt>
                <c:pt idx="2095">
                  <c:v>0.1497552</c:v>
                </c:pt>
                <c:pt idx="2096">
                  <c:v>0.1497501</c:v>
                </c:pt>
                <c:pt idx="2097">
                  <c:v>0.14974489999999999</c:v>
                </c:pt>
                <c:pt idx="2098">
                  <c:v>0.14973980000000001</c:v>
                </c:pt>
                <c:pt idx="2099">
                  <c:v>0.1497346</c:v>
                </c:pt>
                <c:pt idx="2100">
                  <c:v>0.14972940000000001</c:v>
                </c:pt>
                <c:pt idx="2101">
                  <c:v>0.1497242</c:v>
                </c:pt>
                <c:pt idx="2102">
                  <c:v>0.14971909999999999</c:v>
                </c:pt>
                <c:pt idx="2103">
                  <c:v>0.14971380000000001</c:v>
                </c:pt>
                <c:pt idx="2104">
                  <c:v>0.1497086</c:v>
                </c:pt>
                <c:pt idx="2105">
                  <c:v>0.14970330000000001</c:v>
                </c:pt>
                <c:pt idx="2106">
                  <c:v>0.1496981</c:v>
                </c:pt>
                <c:pt idx="2107">
                  <c:v>0.14969279999999999</c:v>
                </c:pt>
                <c:pt idx="2108">
                  <c:v>0.1496876</c:v>
                </c:pt>
                <c:pt idx="2109">
                  <c:v>0.14968210000000001</c:v>
                </c:pt>
                <c:pt idx="2110">
                  <c:v>0.1496767</c:v>
                </c:pt>
                <c:pt idx="2111">
                  <c:v>0.14967130000000001</c:v>
                </c:pt>
                <c:pt idx="2112">
                  <c:v>0.14966589999999999</c:v>
                </c:pt>
                <c:pt idx="2113">
                  <c:v>0.1496604</c:v>
                </c:pt>
                <c:pt idx="2114">
                  <c:v>0.1496547</c:v>
                </c:pt>
                <c:pt idx="2115">
                  <c:v>0.14964859999999999</c:v>
                </c:pt>
                <c:pt idx="2116">
                  <c:v>0.14964250000000001</c:v>
                </c:pt>
                <c:pt idx="2117">
                  <c:v>0.1496364</c:v>
                </c:pt>
                <c:pt idx="2118">
                  <c:v>0.14963029999999999</c:v>
                </c:pt>
                <c:pt idx="2119">
                  <c:v>0.14962420000000001</c:v>
                </c:pt>
                <c:pt idx="2120">
                  <c:v>0.14961530000000001</c:v>
                </c:pt>
                <c:pt idx="2121">
                  <c:v>0.14960619999999999</c:v>
                </c:pt>
                <c:pt idx="2122">
                  <c:v>0.14959710000000001</c:v>
                </c:pt>
                <c:pt idx="2123">
                  <c:v>0.1495881</c:v>
                </c:pt>
                <c:pt idx="2124">
                  <c:v>0.14957899999999999</c:v>
                </c:pt>
                <c:pt idx="2125">
                  <c:v>0.14956140000000001</c:v>
                </c:pt>
                <c:pt idx="2126">
                  <c:v>0.1495397</c:v>
                </c:pt>
                <c:pt idx="2127">
                  <c:v>0.14951790000000001</c:v>
                </c:pt>
                <c:pt idx="2128">
                  <c:v>0.14949609999999999</c:v>
                </c:pt>
                <c:pt idx="2129">
                  <c:v>0.1494743</c:v>
                </c:pt>
                <c:pt idx="2130">
                  <c:v>0.14942620000000001</c:v>
                </c:pt>
                <c:pt idx="2131">
                  <c:v>0.14935209999999999</c:v>
                </c:pt>
                <c:pt idx="2132">
                  <c:v>0.14927799999999999</c:v>
                </c:pt>
                <c:pt idx="2133">
                  <c:v>0.1492038</c:v>
                </c:pt>
                <c:pt idx="2134">
                  <c:v>0.1491297</c:v>
                </c:pt>
                <c:pt idx="2135">
                  <c:v>0.14895839999999999</c:v>
                </c:pt>
                <c:pt idx="2136">
                  <c:v>0.1486789</c:v>
                </c:pt>
                <c:pt idx="2137">
                  <c:v>0.14839939999999999</c:v>
                </c:pt>
                <c:pt idx="2138">
                  <c:v>0.14812</c:v>
                </c:pt>
                <c:pt idx="2139">
                  <c:v>0.14784050000000001</c:v>
                </c:pt>
                <c:pt idx="2140">
                  <c:v>0.14717710000000001</c:v>
                </c:pt>
                <c:pt idx="2141">
                  <c:v>0.146228</c:v>
                </c:pt>
                <c:pt idx="2142">
                  <c:v>0.14527889999999999</c:v>
                </c:pt>
                <c:pt idx="2143">
                  <c:v>0.14432980000000001</c:v>
                </c:pt>
                <c:pt idx="2144">
                  <c:v>0.1433807</c:v>
                </c:pt>
                <c:pt idx="2145">
                  <c:v>0.1416462</c:v>
                </c:pt>
                <c:pt idx="2146">
                  <c:v>0.13971539999999999</c:v>
                </c:pt>
                <c:pt idx="2147">
                  <c:v>0.13713020000000001</c:v>
                </c:pt>
                <c:pt idx="2148">
                  <c:v>0.13434599999999999</c:v>
                </c:pt>
                <c:pt idx="2149">
                  <c:v>0.13086629999999999</c:v>
                </c:pt>
                <c:pt idx="2150">
                  <c:v>0.12713379999999999</c:v>
                </c:pt>
                <c:pt idx="2151">
                  <c:v>0.1225063</c:v>
                </c:pt>
                <c:pt idx="2152">
                  <c:v>0.11749519999999999</c:v>
                </c:pt>
                <c:pt idx="2153">
                  <c:v>0.11248420000000001</c:v>
                </c:pt>
                <c:pt idx="2154">
                  <c:v>0.1074732</c:v>
                </c:pt>
                <c:pt idx="2155">
                  <c:v>0.1024621</c:v>
                </c:pt>
                <c:pt idx="2156">
                  <c:v>9.7451060000000006E-2</c:v>
                </c:pt>
                <c:pt idx="2157">
                  <c:v>9.2489290000000002E-2</c:v>
                </c:pt>
                <c:pt idx="2158">
                  <c:v>8.8013789999999995E-2</c:v>
                </c:pt>
                <c:pt idx="2159">
                  <c:v>8.3538290000000001E-2</c:v>
                </c:pt>
                <c:pt idx="2160">
                  <c:v>7.9062789999999994E-2</c:v>
                </c:pt>
                <c:pt idx="2161">
                  <c:v>7.4587280000000006E-2</c:v>
                </c:pt>
                <c:pt idx="2162">
                  <c:v>7.0111779999999999E-2</c:v>
                </c:pt>
                <c:pt idx="2163">
                  <c:v>6.5636280000000005E-2</c:v>
                </c:pt>
                <c:pt idx="2164">
                  <c:v>6.1160770000000003E-2</c:v>
                </c:pt>
                <c:pt idx="2165">
                  <c:v>5.7924940000000001E-2</c:v>
                </c:pt>
                <c:pt idx="2166">
                  <c:v>5.5275129999999999E-2</c:v>
                </c:pt>
                <c:pt idx="2167">
                  <c:v>5.2625320000000003E-2</c:v>
                </c:pt>
                <c:pt idx="2168">
                  <c:v>4.9975520000000002E-2</c:v>
                </c:pt>
                <c:pt idx="2169">
                  <c:v>4.732571E-2</c:v>
                </c:pt>
                <c:pt idx="2170">
                  <c:v>4.4675899999999998E-2</c:v>
                </c:pt>
                <c:pt idx="2171">
                  <c:v>4.2026099999999997E-2</c:v>
                </c:pt>
                <c:pt idx="2172">
                  <c:v>3.9376290000000001E-2</c:v>
                </c:pt>
                <c:pt idx="2173">
                  <c:v>3.7158360000000001E-2</c:v>
                </c:pt>
                <c:pt idx="2174">
                  <c:v>3.5698680000000003E-2</c:v>
                </c:pt>
                <c:pt idx="2175">
                  <c:v>3.4238999999999999E-2</c:v>
                </c:pt>
                <c:pt idx="2176">
                  <c:v>3.2779320000000001E-2</c:v>
                </c:pt>
                <c:pt idx="2177">
                  <c:v>3.1319649999999997E-2</c:v>
                </c:pt>
                <c:pt idx="2178">
                  <c:v>2.985997E-2</c:v>
                </c:pt>
                <c:pt idx="2179">
                  <c:v>2.8400290000000002E-2</c:v>
                </c:pt>
                <c:pt idx="2180">
                  <c:v>2.694061E-2</c:v>
                </c:pt>
                <c:pt idx="2181">
                  <c:v>2.5480940000000001E-2</c:v>
                </c:pt>
                <c:pt idx="2182">
                  <c:v>2.404222E-2</c:v>
                </c:pt>
                <c:pt idx="2183">
                  <c:v>2.320618E-2</c:v>
                </c:pt>
                <c:pt idx="2184">
                  <c:v>2.2370149999999998E-2</c:v>
                </c:pt>
                <c:pt idx="2185">
                  <c:v>2.153412E-2</c:v>
                </c:pt>
                <c:pt idx="2186">
                  <c:v>2.0698080000000001E-2</c:v>
                </c:pt>
                <c:pt idx="2187">
                  <c:v>1.9862049999999999E-2</c:v>
                </c:pt>
                <c:pt idx="2188">
                  <c:v>1.9026020000000001E-2</c:v>
                </c:pt>
                <c:pt idx="2189">
                  <c:v>1.8189980000000001E-2</c:v>
                </c:pt>
                <c:pt idx="2190">
                  <c:v>1.735395E-2</c:v>
                </c:pt>
                <c:pt idx="2191">
                  <c:v>1.6517919999999998E-2</c:v>
                </c:pt>
                <c:pt idx="2192">
                  <c:v>1.5681879999999999E-2</c:v>
                </c:pt>
                <c:pt idx="2193">
                  <c:v>1.504747E-2</c:v>
                </c:pt>
                <c:pt idx="2194">
                  <c:v>1.4566539999999999E-2</c:v>
                </c:pt>
                <c:pt idx="2195">
                  <c:v>1.408561E-2</c:v>
                </c:pt>
                <c:pt idx="2196">
                  <c:v>1.3604689999999999E-2</c:v>
                </c:pt>
                <c:pt idx="2197">
                  <c:v>1.312376E-2</c:v>
                </c:pt>
                <c:pt idx="2198">
                  <c:v>1.2642840000000001E-2</c:v>
                </c:pt>
                <c:pt idx="2199">
                  <c:v>1.216191E-2</c:v>
                </c:pt>
                <c:pt idx="2200">
                  <c:v>1.1680980000000001E-2</c:v>
                </c:pt>
                <c:pt idx="2201">
                  <c:v>1.120006E-2</c:v>
                </c:pt>
                <c:pt idx="2202">
                  <c:v>1.071913E-2</c:v>
                </c:pt>
                <c:pt idx="2203">
                  <c:v>1.0238199999999999E-2</c:v>
                </c:pt>
                <c:pt idx="2204">
                  <c:v>9.7572779999999994E-3</c:v>
                </c:pt>
                <c:pt idx="2205">
                  <c:v>9.4461100000000006E-3</c:v>
                </c:pt>
                <c:pt idx="2206">
                  <c:v>9.1704820000000006E-3</c:v>
                </c:pt>
                <c:pt idx="2207">
                  <c:v>8.8948540000000006E-3</c:v>
                </c:pt>
                <c:pt idx="2208">
                  <c:v>8.6192270000000001E-3</c:v>
                </c:pt>
                <c:pt idx="2209">
                  <c:v>8.3435990000000002E-3</c:v>
                </c:pt>
                <c:pt idx="2210">
                  <c:v>8.0679710000000002E-3</c:v>
                </c:pt>
                <c:pt idx="2211">
                  <c:v>7.7923430000000002E-3</c:v>
                </c:pt>
                <c:pt idx="2212">
                  <c:v>7.5167159999999997E-3</c:v>
                </c:pt>
                <c:pt idx="2213">
                  <c:v>7.2410879999999997E-3</c:v>
                </c:pt>
                <c:pt idx="2214">
                  <c:v>6.9654599999999997E-3</c:v>
                </c:pt>
                <c:pt idx="2215">
                  <c:v>6.6898319999999997E-3</c:v>
                </c:pt>
                <c:pt idx="2216">
                  <c:v>6.4142050000000001E-3</c:v>
                </c:pt>
                <c:pt idx="2217">
                  <c:v>6.1385770000000001E-3</c:v>
                </c:pt>
                <c:pt idx="2218">
                  <c:v>5.9414230000000004E-3</c:v>
                </c:pt>
                <c:pt idx="2219">
                  <c:v>5.7854860000000003E-3</c:v>
                </c:pt>
                <c:pt idx="2220">
                  <c:v>5.6295490000000002E-3</c:v>
                </c:pt>
                <c:pt idx="2221">
                  <c:v>5.4736120000000001E-3</c:v>
                </c:pt>
                <c:pt idx="2222">
                  <c:v>5.317675E-3</c:v>
                </c:pt>
                <c:pt idx="2223">
                  <c:v>5.1617379999999999E-3</c:v>
                </c:pt>
                <c:pt idx="2224">
                  <c:v>5.0058009999999998E-3</c:v>
                </c:pt>
                <c:pt idx="2225">
                  <c:v>4.8498639999999997E-3</c:v>
                </c:pt>
                <c:pt idx="2226">
                  <c:v>4.6939269999999996E-3</c:v>
                </c:pt>
                <c:pt idx="2227">
                  <c:v>4.5379900000000004E-3</c:v>
                </c:pt>
                <c:pt idx="2228">
                  <c:v>4.3820530000000003E-3</c:v>
                </c:pt>
                <c:pt idx="2229">
                  <c:v>4.2261160000000002E-3</c:v>
                </c:pt>
                <c:pt idx="2230">
                  <c:v>4.0701790000000002E-3</c:v>
                </c:pt>
                <c:pt idx="2231">
                  <c:v>3.9142420000000001E-3</c:v>
                </c:pt>
                <c:pt idx="2232">
                  <c:v>3.758305E-3</c:v>
                </c:pt>
                <c:pt idx="2233">
                  <c:v>3.6632209999999999E-3</c:v>
                </c:pt>
                <c:pt idx="2234">
                  <c:v>3.5764529999999998E-3</c:v>
                </c:pt>
                <c:pt idx="2235">
                  <c:v>3.4896860000000001E-3</c:v>
                </c:pt>
                <c:pt idx="2236">
                  <c:v>3.4029189999999999E-3</c:v>
                </c:pt>
                <c:pt idx="2237">
                  <c:v>3.3161520000000002E-3</c:v>
                </c:pt>
                <c:pt idx="2238">
                  <c:v>3.229385E-3</c:v>
                </c:pt>
                <c:pt idx="2239">
                  <c:v>3.1426179999999998E-3</c:v>
                </c:pt>
                <c:pt idx="2240">
                  <c:v>3.0558510000000001E-3</c:v>
                </c:pt>
                <c:pt idx="2241">
                  <c:v>2.9690839999999999E-3</c:v>
                </c:pt>
                <c:pt idx="2242">
                  <c:v>2.8823159999999998E-3</c:v>
                </c:pt>
                <c:pt idx="2243">
                  <c:v>2.795549E-3</c:v>
                </c:pt>
                <c:pt idx="2244">
                  <c:v>2.7087819999999999E-3</c:v>
                </c:pt>
                <c:pt idx="2245">
                  <c:v>2.6220150000000001E-3</c:v>
                </c:pt>
                <c:pt idx="2246">
                  <c:v>2.5352479999999999E-3</c:v>
                </c:pt>
                <c:pt idx="2247">
                  <c:v>2.4484810000000002E-3</c:v>
                </c:pt>
                <c:pt idx="2248">
                  <c:v>2.361714E-3</c:v>
                </c:pt>
                <c:pt idx="2249">
                  <c:v>2.286883E-3</c:v>
                </c:pt>
                <c:pt idx="2250">
                  <c:v>2.239413E-3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BAE-4D62-BAD1-BC15422D5A0B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zsp=5'!$K$2:$K$2252</c:f>
              <c:numCache>
                <c:formatCode>0.000E+00</c:formatCode>
                <c:ptCount val="2251"/>
                <c:pt idx="0">
                  <c:v>8.4504509999999994E-3</c:v>
                </c:pt>
                <c:pt idx="1">
                  <c:v>8.6674769999999998E-3</c:v>
                </c:pt>
                <c:pt idx="2">
                  <c:v>8.9614229999999996E-3</c:v>
                </c:pt>
                <c:pt idx="3">
                  <c:v>9.3725660000000006E-3</c:v>
                </c:pt>
                <c:pt idx="4">
                  <c:v>9.7837099999999993E-3</c:v>
                </c:pt>
                <c:pt idx="5">
                  <c:v>1.019485E-2</c:v>
                </c:pt>
                <c:pt idx="6">
                  <c:v>1.0606000000000001E-2</c:v>
                </c:pt>
                <c:pt idx="7">
                  <c:v>1.101714E-2</c:v>
                </c:pt>
                <c:pt idx="8">
                  <c:v>1.1428280000000001E-2</c:v>
                </c:pt>
                <c:pt idx="9">
                  <c:v>1.183943E-2</c:v>
                </c:pt>
                <c:pt idx="10">
                  <c:v>1.2250570000000001E-2</c:v>
                </c:pt>
                <c:pt idx="11">
                  <c:v>1.266171E-2</c:v>
                </c:pt>
                <c:pt idx="12">
                  <c:v>1.307286E-2</c:v>
                </c:pt>
                <c:pt idx="13">
                  <c:v>1.3483999999999999E-2</c:v>
                </c:pt>
                <c:pt idx="14">
                  <c:v>1.389514E-2</c:v>
                </c:pt>
                <c:pt idx="15">
                  <c:v>1.4306289999999999E-2</c:v>
                </c:pt>
                <c:pt idx="16">
                  <c:v>1.471743E-2</c:v>
                </c:pt>
                <c:pt idx="17">
                  <c:v>1.5128569999999999E-2</c:v>
                </c:pt>
                <c:pt idx="18">
                  <c:v>1.553972E-2</c:v>
                </c:pt>
                <c:pt idx="19">
                  <c:v>1.6235650000000001E-2</c:v>
                </c:pt>
                <c:pt idx="20">
                  <c:v>1.6993999999999999E-2</c:v>
                </c:pt>
                <c:pt idx="21">
                  <c:v>1.775235E-2</c:v>
                </c:pt>
                <c:pt idx="22">
                  <c:v>1.8510700000000001E-2</c:v>
                </c:pt>
                <c:pt idx="23">
                  <c:v>1.9269040000000001E-2</c:v>
                </c:pt>
                <c:pt idx="24">
                  <c:v>2.0027389999999999E-2</c:v>
                </c:pt>
                <c:pt idx="25">
                  <c:v>2.078574E-2</c:v>
                </c:pt>
                <c:pt idx="26">
                  <c:v>2.1544089999999998E-2</c:v>
                </c:pt>
                <c:pt idx="27">
                  <c:v>2.230244E-2</c:v>
                </c:pt>
                <c:pt idx="28">
                  <c:v>2.3060779999999999E-2</c:v>
                </c:pt>
                <c:pt idx="29">
                  <c:v>2.3819130000000001E-2</c:v>
                </c:pt>
                <c:pt idx="30">
                  <c:v>2.4577479999999999E-2</c:v>
                </c:pt>
                <c:pt idx="31">
                  <c:v>2.533583E-2</c:v>
                </c:pt>
                <c:pt idx="32">
                  <c:v>2.609417E-2</c:v>
                </c:pt>
                <c:pt idx="33">
                  <c:v>2.6879400000000001E-2</c:v>
                </c:pt>
                <c:pt idx="34">
                  <c:v>2.8243580000000001E-2</c:v>
                </c:pt>
                <c:pt idx="35">
                  <c:v>2.9607769999999999E-2</c:v>
                </c:pt>
                <c:pt idx="36">
                  <c:v>3.0971950000000002E-2</c:v>
                </c:pt>
                <c:pt idx="37">
                  <c:v>3.2336129999999998E-2</c:v>
                </c:pt>
                <c:pt idx="38">
                  <c:v>3.3700319999999999E-2</c:v>
                </c:pt>
                <c:pt idx="39">
                  <c:v>3.5064499999999998E-2</c:v>
                </c:pt>
                <c:pt idx="40">
                  <c:v>3.6428679999999998E-2</c:v>
                </c:pt>
                <c:pt idx="41">
                  <c:v>3.7792869999999999E-2</c:v>
                </c:pt>
                <c:pt idx="42">
                  <c:v>3.9157049999999999E-2</c:v>
                </c:pt>
                <c:pt idx="43">
                  <c:v>4.0521229999999998E-2</c:v>
                </c:pt>
                <c:pt idx="44">
                  <c:v>4.188542E-2</c:v>
                </c:pt>
                <c:pt idx="45">
                  <c:v>4.3249599999999999E-2</c:v>
                </c:pt>
                <c:pt idx="46">
                  <c:v>4.4613779999999999E-2</c:v>
                </c:pt>
                <c:pt idx="47">
                  <c:v>4.688701E-2</c:v>
                </c:pt>
                <c:pt idx="48">
                  <c:v>4.9292349999999999E-2</c:v>
                </c:pt>
                <c:pt idx="49">
                  <c:v>5.1697689999999998E-2</c:v>
                </c:pt>
                <c:pt idx="50">
                  <c:v>5.4103030000000003E-2</c:v>
                </c:pt>
                <c:pt idx="51">
                  <c:v>5.6508360000000001E-2</c:v>
                </c:pt>
                <c:pt idx="52">
                  <c:v>5.8913699999999999E-2</c:v>
                </c:pt>
                <c:pt idx="53">
                  <c:v>6.1319039999999998E-2</c:v>
                </c:pt>
                <c:pt idx="54">
                  <c:v>6.3724379999999997E-2</c:v>
                </c:pt>
                <c:pt idx="55">
                  <c:v>6.6129720000000003E-2</c:v>
                </c:pt>
                <c:pt idx="56">
                  <c:v>6.8535059999999995E-2</c:v>
                </c:pt>
                <c:pt idx="57">
                  <c:v>7.0940390000000006E-2</c:v>
                </c:pt>
                <c:pt idx="58">
                  <c:v>7.3582930000000005E-2</c:v>
                </c:pt>
                <c:pt idx="59">
                  <c:v>7.7782019999999993E-2</c:v>
                </c:pt>
                <c:pt idx="60">
                  <c:v>8.1981109999999996E-2</c:v>
                </c:pt>
                <c:pt idx="61">
                  <c:v>8.6180209999999993E-2</c:v>
                </c:pt>
                <c:pt idx="62">
                  <c:v>9.0379299999999996E-2</c:v>
                </c:pt>
                <c:pt idx="63">
                  <c:v>9.4578389999999998E-2</c:v>
                </c:pt>
                <c:pt idx="64">
                  <c:v>9.8777480000000001E-2</c:v>
                </c:pt>
                <c:pt idx="65">
                  <c:v>0.1029766</c:v>
                </c:pt>
                <c:pt idx="66">
                  <c:v>0.1071757</c:v>
                </c:pt>
                <c:pt idx="67">
                  <c:v>0.1113748</c:v>
                </c:pt>
                <c:pt idx="68">
                  <c:v>0.11557389999999999</c:v>
                </c:pt>
                <c:pt idx="69">
                  <c:v>0.1218601</c:v>
                </c:pt>
                <c:pt idx="70">
                  <c:v>0.1291911</c:v>
                </c:pt>
                <c:pt idx="71">
                  <c:v>0.13652220000000001</c:v>
                </c:pt>
                <c:pt idx="72">
                  <c:v>0.14385319999999999</c:v>
                </c:pt>
                <c:pt idx="73">
                  <c:v>0.15118429999999999</c:v>
                </c:pt>
                <c:pt idx="74">
                  <c:v>0.1585153</c:v>
                </c:pt>
                <c:pt idx="75">
                  <c:v>0.1658464</c:v>
                </c:pt>
                <c:pt idx="76">
                  <c:v>0.17317740000000001</c:v>
                </c:pt>
                <c:pt idx="77">
                  <c:v>0.18050849999999999</c:v>
                </c:pt>
                <c:pt idx="78">
                  <c:v>0.18981400000000001</c:v>
                </c:pt>
                <c:pt idx="79">
                  <c:v>0.20300209999999999</c:v>
                </c:pt>
                <c:pt idx="80">
                  <c:v>0.2161903</c:v>
                </c:pt>
                <c:pt idx="81">
                  <c:v>0.22937840000000001</c:v>
                </c:pt>
                <c:pt idx="82">
                  <c:v>0.24256649999999999</c:v>
                </c:pt>
                <c:pt idx="83">
                  <c:v>0.2557546</c:v>
                </c:pt>
                <c:pt idx="84">
                  <c:v>0.26894269999999998</c:v>
                </c:pt>
                <c:pt idx="85">
                  <c:v>0.28213080000000001</c:v>
                </c:pt>
                <c:pt idx="86">
                  <c:v>0.29550549999999998</c:v>
                </c:pt>
                <c:pt idx="87">
                  <c:v>0.31758370000000002</c:v>
                </c:pt>
                <c:pt idx="88">
                  <c:v>0.33966190000000002</c:v>
                </c:pt>
                <c:pt idx="89">
                  <c:v>0.36174000000000001</c:v>
                </c:pt>
                <c:pt idx="90">
                  <c:v>0.3838182</c:v>
                </c:pt>
                <c:pt idx="91">
                  <c:v>0.40589639999999999</c:v>
                </c:pt>
                <c:pt idx="92">
                  <c:v>0.42797459999999998</c:v>
                </c:pt>
                <c:pt idx="93">
                  <c:v>0.45005279999999998</c:v>
                </c:pt>
                <c:pt idx="94">
                  <c:v>0.47406680000000001</c:v>
                </c:pt>
                <c:pt idx="95">
                  <c:v>0.49932900000000002</c:v>
                </c:pt>
                <c:pt idx="96">
                  <c:v>0.52459129999999998</c:v>
                </c:pt>
                <c:pt idx="97">
                  <c:v>0.54985360000000005</c:v>
                </c:pt>
                <c:pt idx="98">
                  <c:v>0.57511579999999995</c:v>
                </c:pt>
                <c:pt idx="99">
                  <c:v>0.60037810000000003</c:v>
                </c:pt>
                <c:pt idx="100">
                  <c:v>0.62564030000000004</c:v>
                </c:pt>
                <c:pt idx="101">
                  <c:v>0.64530699999999996</c:v>
                </c:pt>
                <c:pt idx="102">
                  <c:v>0.6649737</c:v>
                </c:pt>
                <c:pt idx="103">
                  <c:v>0.68029799999999996</c:v>
                </c:pt>
                <c:pt idx="104">
                  <c:v>0.69547250000000005</c:v>
                </c:pt>
                <c:pt idx="105">
                  <c:v>0.70664990000000005</c:v>
                </c:pt>
                <c:pt idx="106">
                  <c:v>0.71754180000000001</c:v>
                </c:pt>
                <c:pt idx="107">
                  <c:v>0.723881</c:v>
                </c:pt>
                <c:pt idx="108">
                  <c:v>0.72971439999999999</c:v>
                </c:pt>
                <c:pt idx="109">
                  <c:v>0.73554779999999997</c:v>
                </c:pt>
                <c:pt idx="110">
                  <c:v>0.74138119999999996</c:v>
                </c:pt>
                <c:pt idx="111">
                  <c:v>0.74528119999999998</c:v>
                </c:pt>
                <c:pt idx="112">
                  <c:v>0.7472396</c:v>
                </c:pt>
                <c:pt idx="113">
                  <c:v>0.74919809999999998</c:v>
                </c:pt>
                <c:pt idx="114">
                  <c:v>0.7511565</c:v>
                </c:pt>
                <c:pt idx="115">
                  <c:v>0.75311499999999998</c:v>
                </c:pt>
                <c:pt idx="116">
                  <c:v>0.75417880000000004</c:v>
                </c:pt>
                <c:pt idx="117">
                  <c:v>0.75470870000000001</c:v>
                </c:pt>
                <c:pt idx="118">
                  <c:v>0.75523850000000003</c:v>
                </c:pt>
                <c:pt idx="119">
                  <c:v>0.75576840000000001</c:v>
                </c:pt>
                <c:pt idx="120">
                  <c:v>0.75629829999999998</c:v>
                </c:pt>
                <c:pt idx="121">
                  <c:v>0.75673880000000004</c:v>
                </c:pt>
                <c:pt idx="122">
                  <c:v>0.75688219999999995</c:v>
                </c:pt>
                <c:pt idx="123">
                  <c:v>0.75702570000000002</c:v>
                </c:pt>
                <c:pt idx="124">
                  <c:v>0.75716919999999999</c:v>
                </c:pt>
                <c:pt idx="125">
                  <c:v>0.75731269999999995</c:v>
                </c:pt>
                <c:pt idx="126">
                  <c:v>0.75745609999999997</c:v>
                </c:pt>
                <c:pt idx="127">
                  <c:v>0.75757669999999999</c:v>
                </c:pt>
                <c:pt idx="128">
                  <c:v>0.75763150000000001</c:v>
                </c:pt>
                <c:pt idx="129">
                  <c:v>0.75768619999999998</c:v>
                </c:pt>
                <c:pt idx="130">
                  <c:v>0.757741</c:v>
                </c:pt>
                <c:pt idx="131">
                  <c:v>0.75779580000000002</c:v>
                </c:pt>
                <c:pt idx="132">
                  <c:v>0.75785049999999998</c:v>
                </c:pt>
                <c:pt idx="133">
                  <c:v>0.7579053</c:v>
                </c:pt>
                <c:pt idx="134">
                  <c:v>0.75794640000000002</c:v>
                </c:pt>
                <c:pt idx="135">
                  <c:v>0.75798010000000005</c:v>
                </c:pt>
                <c:pt idx="136">
                  <c:v>0.75801370000000001</c:v>
                </c:pt>
                <c:pt idx="137">
                  <c:v>0.75804740000000004</c:v>
                </c:pt>
                <c:pt idx="138">
                  <c:v>0.758081</c:v>
                </c:pt>
                <c:pt idx="139">
                  <c:v>0.75811470000000003</c:v>
                </c:pt>
                <c:pt idx="140">
                  <c:v>0.7581483</c:v>
                </c:pt>
                <c:pt idx="141">
                  <c:v>0.7581793</c:v>
                </c:pt>
                <c:pt idx="142">
                  <c:v>0.75820449999999995</c:v>
                </c:pt>
                <c:pt idx="143">
                  <c:v>0.75822970000000001</c:v>
                </c:pt>
                <c:pt idx="144">
                  <c:v>0.75825489999999995</c:v>
                </c:pt>
                <c:pt idx="145">
                  <c:v>0.75828010000000001</c:v>
                </c:pt>
                <c:pt idx="146">
                  <c:v>0.75830529999999996</c:v>
                </c:pt>
                <c:pt idx="147">
                  <c:v>0.75833050000000002</c:v>
                </c:pt>
                <c:pt idx="148">
                  <c:v>0.75835569999999997</c:v>
                </c:pt>
                <c:pt idx="149">
                  <c:v>0.75837949999999998</c:v>
                </c:pt>
                <c:pt idx="150">
                  <c:v>0.75839800000000002</c:v>
                </c:pt>
                <c:pt idx="151">
                  <c:v>0.75841639999999999</c:v>
                </c:pt>
                <c:pt idx="152">
                  <c:v>0.75843490000000002</c:v>
                </c:pt>
                <c:pt idx="153">
                  <c:v>0.75845340000000006</c:v>
                </c:pt>
                <c:pt idx="154">
                  <c:v>0.75847189999999998</c:v>
                </c:pt>
                <c:pt idx="155">
                  <c:v>0.75849040000000001</c:v>
                </c:pt>
                <c:pt idx="156">
                  <c:v>0.75850890000000004</c:v>
                </c:pt>
                <c:pt idx="157">
                  <c:v>0.75852739999999996</c:v>
                </c:pt>
                <c:pt idx="158">
                  <c:v>0.75854429999999995</c:v>
                </c:pt>
                <c:pt idx="159">
                  <c:v>0.75855609999999996</c:v>
                </c:pt>
                <c:pt idx="160">
                  <c:v>0.75856789999999996</c:v>
                </c:pt>
                <c:pt idx="161">
                  <c:v>0.75857969999999997</c:v>
                </c:pt>
                <c:pt idx="162">
                  <c:v>0.75859149999999997</c:v>
                </c:pt>
                <c:pt idx="163">
                  <c:v>0.75860340000000004</c:v>
                </c:pt>
                <c:pt idx="164">
                  <c:v>0.75861520000000005</c:v>
                </c:pt>
                <c:pt idx="165">
                  <c:v>0.75862700000000005</c:v>
                </c:pt>
                <c:pt idx="166">
                  <c:v>0.75863879999999995</c:v>
                </c:pt>
                <c:pt idx="167">
                  <c:v>0.75865059999999995</c:v>
                </c:pt>
                <c:pt idx="168">
                  <c:v>0.75866029999999995</c:v>
                </c:pt>
                <c:pt idx="169">
                  <c:v>0.75866509999999998</c:v>
                </c:pt>
                <c:pt idx="170">
                  <c:v>0.75866990000000001</c:v>
                </c:pt>
                <c:pt idx="171">
                  <c:v>0.75867470000000004</c:v>
                </c:pt>
                <c:pt idx="172">
                  <c:v>0.75867949999999995</c:v>
                </c:pt>
                <c:pt idx="173">
                  <c:v>0.75868429999999998</c:v>
                </c:pt>
                <c:pt idx="174">
                  <c:v>0.75868910000000001</c:v>
                </c:pt>
                <c:pt idx="175">
                  <c:v>0.75869399999999998</c:v>
                </c:pt>
                <c:pt idx="176">
                  <c:v>0.75869880000000001</c:v>
                </c:pt>
                <c:pt idx="177">
                  <c:v>0.75870360000000003</c:v>
                </c:pt>
                <c:pt idx="178">
                  <c:v>0.75870839999999995</c:v>
                </c:pt>
                <c:pt idx="179">
                  <c:v>0.75871109999999997</c:v>
                </c:pt>
                <c:pt idx="180">
                  <c:v>0.75870870000000001</c:v>
                </c:pt>
                <c:pt idx="181">
                  <c:v>0.7587064</c:v>
                </c:pt>
                <c:pt idx="182">
                  <c:v>0.75870409999999999</c:v>
                </c:pt>
                <c:pt idx="183">
                  <c:v>0.75870179999999998</c:v>
                </c:pt>
                <c:pt idx="184">
                  <c:v>0.75869949999999997</c:v>
                </c:pt>
                <c:pt idx="185">
                  <c:v>0.75869710000000001</c:v>
                </c:pt>
                <c:pt idx="186">
                  <c:v>0.7586948</c:v>
                </c:pt>
                <c:pt idx="187">
                  <c:v>0.75869249999999999</c:v>
                </c:pt>
                <c:pt idx="188">
                  <c:v>0.75869019999999998</c:v>
                </c:pt>
                <c:pt idx="189">
                  <c:v>0.75868789999999997</c:v>
                </c:pt>
                <c:pt idx="190">
                  <c:v>0.75868349999999996</c:v>
                </c:pt>
                <c:pt idx="191">
                  <c:v>0.75867439999999997</c:v>
                </c:pt>
                <c:pt idx="192">
                  <c:v>0.75866529999999999</c:v>
                </c:pt>
                <c:pt idx="193">
                  <c:v>0.7586562</c:v>
                </c:pt>
                <c:pt idx="194">
                  <c:v>0.75864710000000002</c:v>
                </c:pt>
                <c:pt idx="195">
                  <c:v>0.75863800000000003</c:v>
                </c:pt>
                <c:pt idx="196">
                  <c:v>0.75862890000000005</c:v>
                </c:pt>
                <c:pt idx="197">
                  <c:v>0.75861979999999996</c:v>
                </c:pt>
                <c:pt idx="198">
                  <c:v>0.75861060000000002</c:v>
                </c:pt>
                <c:pt idx="199">
                  <c:v>0.75860150000000004</c:v>
                </c:pt>
                <c:pt idx="200">
                  <c:v>0.75859019999999999</c:v>
                </c:pt>
                <c:pt idx="201">
                  <c:v>0.75857470000000005</c:v>
                </c:pt>
                <c:pt idx="202">
                  <c:v>0.75855930000000005</c:v>
                </c:pt>
                <c:pt idx="203">
                  <c:v>0.75854390000000005</c:v>
                </c:pt>
                <c:pt idx="204">
                  <c:v>0.75852839999999999</c:v>
                </c:pt>
                <c:pt idx="205">
                  <c:v>0.75851299999999999</c:v>
                </c:pt>
                <c:pt idx="206">
                  <c:v>0.75849759999999999</c:v>
                </c:pt>
                <c:pt idx="207">
                  <c:v>0.75848210000000005</c:v>
                </c:pt>
                <c:pt idx="208">
                  <c:v>0.75846670000000005</c:v>
                </c:pt>
                <c:pt idx="209">
                  <c:v>0.75844889999999998</c:v>
                </c:pt>
                <c:pt idx="210">
                  <c:v>0.75842739999999997</c:v>
                </c:pt>
                <c:pt idx="211">
                  <c:v>0.75840580000000002</c:v>
                </c:pt>
                <c:pt idx="212">
                  <c:v>0.75838430000000001</c:v>
                </c:pt>
                <c:pt idx="213">
                  <c:v>0.75836269999999995</c:v>
                </c:pt>
                <c:pt idx="214">
                  <c:v>0.75834120000000005</c:v>
                </c:pt>
                <c:pt idx="215">
                  <c:v>0.75831970000000004</c:v>
                </c:pt>
                <c:pt idx="216">
                  <c:v>0.75829809999999997</c:v>
                </c:pt>
                <c:pt idx="217">
                  <c:v>0.75827449999999996</c:v>
                </c:pt>
                <c:pt idx="218">
                  <c:v>0.75824559999999996</c:v>
                </c:pt>
                <c:pt idx="219">
                  <c:v>0.75821669999999997</c:v>
                </c:pt>
                <c:pt idx="220">
                  <c:v>0.75818779999999997</c:v>
                </c:pt>
                <c:pt idx="221">
                  <c:v>0.75815889999999997</c:v>
                </c:pt>
                <c:pt idx="222">
                  <c:v>0.75812999999999997</c:v>
                </c:pt>
                <c:pt idx="223">
                  <c:v>0.75810109999999997</c:v>
                </c:pt>
                <c:pt idx="224">
                  <c:v>0.75807219999999997</c:v>
                </c:pt>
                <c:pt idx="225">
                  <c:v>0.75802619999999998</c:v>
                </c:pt>
                <c:pt idx="226">
                  <c:v>0.75797930000000002</c:v>
                </c:pt>
                <c:pt idx="227">
                  <c:v>0.75793250000000001</c:v>
                </c:pt>
                <c:pt idx="228">
                  <c:v>0.75788560000000005</c:v>
                </c:pt>
                <c:pt idx="229">
                  <c:v>0.75783880000000003</c:v>
                </c:pt>
                <c:pt idx="230">
                  <c:v>0.75779200000000002</c:v>
                </c:pt>
                <c:pt idx="231">
                  <c:v>0.75771900000000003</c:v>
                </c:pt>
                <c:pt idx="232">
                  <c:v>0.75759580000000004</c:v>
                </c:pt>
                <c:pt idx="233">
                  <c:v>0.75747260000000005</c:v>
                </c:pt>
                <c:pt idx="234">
                  <c:v>0.7573493</c:v>
                </c:pt>
                <c:pt idx="235">
                  <c:v>0.75722610000000001</c:v>
                </c:pt>
                <c:pt idx="236">
                  <c:v>0.75710290000000002</c:v>
                </c:pt>
                <c:pt idx="237">
                  <c:v>0.75685599999999997</c:v>
                </c:pt>
                <c:pt idx="238">
                  <c:v>0.7563974</c:v>
                </c:pt>
                <c:pt idx="239">
                  <c:v>0.75593880000000002</c:v>
                </c:pt>
                <c:pt idx="240">
                  <c:v>0.75548020000000005</c:v>
                </c:pt>
                <c:pt idx="241">
                  <c:v>0.75502159999999996</c:v>
                </c:pt>
                <c:pt idx="242">
                  <c:v>0.75456299999999998</c:v>
                </c:pt>
                <c:pt idx="243">
                  <c:v>0.75288679999999997</c:v>
                </c:pt>
                <c:pt idx="244">
                  <c:v>0.75117769999999995</c:v>
                </c:pt>
                <c:pt idx="245">
                  <c:v>0.74946869999999999</c:v>
                </c:pt>
                <c:pt idx="246">
                  <c:v>0.74775970000000003</c:v>
                </c:pt>
                <c:pt idx="247">
                  <c:v>0.7457066</c:v>
                </c:pt>
                <c:pt idx="248">
                  <c:v>0.74059370000000002</c:v>
                </c:pt>
                <c:pt idx="249">
                  <c:v>0.73548069999999999</c:v>
                </c:pt>
                <c:pt idx="250">
                  <c:v>0.73036769999999995</c:v>
                </c:pt>
                <c:pt idx="251">
                  <c:v>0.72525470000000003</c:v>
                </c:pt>
                <c:pt idx="252">
                  <c:v>0.71706689999999995</c:v>
                </c:pt>
                <c:pt idx="253">
                  <c:v>0.70756140000000001</c:v>
                </c:pt>
                <c:pt idx="254">
                  <c:v>0.69567920000000005</c:v>
                </c:pt>
                <c:pt idx="255">
                  <c:v>0.68260880000000002</c:v>
                </c:pt>
                <c:pt idx="256">
                  <c:v>0.66735659999999997</c:v>
                </c:pt>
                <c:pt idx="257">
                  <c:v>0.65084129999999996</c:v>
                </c:pt>
                <c:pt idx="258">
                  <c:v>0.63286900000000001</c:v>
                </c:pt>
                <c:pt idx="259">
                  <c:v>0.61392519999999995</c:v>
                </c:pt>
                <c:pt idx="260">
                  <c:v>0.59433049999999998</c:v>
                </c:pt>
                <c:pt idx="261">
                  <c:v>0.57448869999999996</c:v>
                </c:pt>
                <c:pt idx="262">
                  <c:v>0.55526200000000003</c:v>
                </c:pt>
                <c:pt idx="263">
                  <c:v>0.5361437</c:v>
                </c:pt>
                <c:pt idx="264">
                  <c:v>0.51911479999999999</c:v>
                </c:pt>
                <c:pt idx="265">
                  <c:v>0.50244599999999995</c:v>
                </c:pt>
                <c:pt idx="266">
                  <c:v>0.4885351</c:v>
                </c:pt>
                <c:pt idx="267">
                  <c:v>0.47538730000000001</c:v>
                </c:pt>
                <c:pt idx="268">
                  <c:v>0.46486759999999999</c:v>
                </c:pt>
                <c:pt idx="269">
                  <c:v>0.45546540000000002</c:v>
                </c:pt>
                <c:pt idx="270">
                  <c:v>0.4481387</c:v>
                </c:pt>
                <c:pt idx="271">
                  <c:v>0.4420654</c:v>
                </c:pt>
                <c:pt idx="272">
                  <c:v>0.43737740000000003</c:v>
                </c:pt>
                <c:pt idx="273">
                  <c:v>0.43388510000000002</c:v>
                </c:pt>
                <c:pt idx="274">
                  <c:v>0.43119000000000002</c:v>
                </c:pt>
                <c:pt idx="275">
                  <c:v>0.42923670000000003</c:v>
                </c:pt>
                <c:pt idx="276">
                  <c:v>0.42785040000000002</c:v>
                </c:pt>
                <c:pt idx="277">
                  <c:v>0.42684420000000001</c:v>
                </c:pt>
                <c:pt idx="278">
                  <c:v>0.4261704</c:v>
                </c:pt>
                <c:pt idx="279">
                  <c:v>0.42572650000000001</c:v>
                </c:pt>
                <c:pt idx="280">
                  <c:v>0.42551260000000002</c:v>
                </c:pt>
                <c:pt idx="281">
                  <c:v>0.42529879999999998</c:v>
                </c:pt>
                <c:pt idx="282">
                  <c:v>0.42508489999999999</c:v>
                </c:pt>
                <c:pt idx="283">
                  <c:v>0.424871</c:v>
                </c:pt>
                <c:pt idx="284">
                  <c:v>0.42483159999999998</c:v>
                </c:pt>
                <c:pt idx="285">
                  <c:v>0.42479670000000003</c:v>
                </c:pt>
                <c:pt idx="286">
                  <c:v>0.42476180000000002</c:v>
                </c:pt>
                <c:pt idx="287">
                  <c:v>0.42472700000000002</c:v>
                </c:pt>
                <c:pt idx="288">
                  <c:v>0.4246936</c:v>
                </c:pt>
                <c:pt idx="289">
                  <c:v>0.42468549999999999</c:v>
                </c:pt>
                <c:pt idx="290">
                  <c:v>0.42467749999999999</c:v>
                </c:pt>
                <c:pt idx="291">
                  <c:v>0.42466939999999997</c:v>
                </c:pt>
                <c:pt idx="292">
                  <c:v>0.42466140000000002</c:v>
                </c:pt>
                <c:pt idx="293">
                  <c:v>0.42465330000000001</c:v>
                </c:pt>
                <c:pt idx="294">
                  <c:v>0.42464869999999999</c:v>
                </c:pt>
                <c:pt idx="295">
                  <c:v>0.42464540000000001</c:v>
                </c:pt>
                <c:pt idx="296">
                  <c:v>0.42464220000000003</c:v>
                </c:pt>
                <c:pt idx="297">
                  <c:v>0.42463889999999999</c:v>
                </c:pt>
                <c:pt idx="298">
                  <c:v>0.4246357</c:v>
                </c:pt>
                <c:pt idx="299">
                  <c:v>0.42463240000000002</c:v>
                </c:pt>
                <c:pt idx="300">
                  <c:v>0.4246297</c:v>
                </c:pt>
                <c:pt idx="301">
                  <c:v>0.42462709999999998</c:v>
                </c:pt>
                <c:pt idx="302">
                  <c:v>0.42462440000000001</c:v>
                </c:pt>
                <c:pt idx="303">
                  <c:v>0.42462179999999999</c:v>
                </c:pt>
                <c:pt idx="304">
                  <c:v>0.42461910000000003</c:v>
                </c:pt>
                <c:pt idx="305">
                  <c:v>0.4246164</c:v>
                </c:pt>
                <c:pt idx="306">
                  <c:v>0.42461369999999998</c:v>
                </c:pt>
                <c:pt idx="307">
                  <c:v>0.42461080000000001</c:v>
                </c:pt>
                <c:pt idx="308">
                  <c:v>0.42460799999999999</c:v>
                </c:pt>
                <c:pt idx="309">
                  <c:v>0.42460520000000002</c:v>
                </c:pt>
                <c:pt idx="310">
                  <c:v>0.42460229999999999</c:v>
                </c:pt>
                <c:pt idx="311">
                  <c:v>0.42459950000000002</c:v>
                </c:pt>
                <c:pt idx="312">
                  <c:v>0.42459659999999999</c:v>
                </c:pt>
                <c:pt idx="313">
                  <c:v>0.42459350000000001</c:v>
                </c:pt>
                <c:pt idx="314">
                  <c:v>0.42459029999999998</c:v>
                </c:pt>
                <c:pt idx="315">
                  <c:v>0.4245871</c:v>
                </c:pt>
                <c:pt idx="316">
                  <c:v>0.42458390000000001</c:v>
                </c:pt>
                <c:pt idx="317">
                  <c:v>0.42458069999999998</c:v>
                </c:pt>
                <c:pt idx="318">
                  <c:v>0.4245775</c:v>
                </c:pt>
                <c:pt idx="319">
                  <c:v>0.42457430000000002</c:v>
                </c:pt>
                <c:pt idx="320">
                  <c:v>0.42457099999999998</c:v>
                </c:pt>
                <c:pt idx="321">
                  <c:v>0.42456729999999998</c:v>
                </c:pt>
                <c:pt idx="322">
                  <c:v>0.42456359999999999</c:v>
                </c:pt>
                <c:pt idx="323">
                  <c:v>0.42455989999999999</c:v>
                </c:pt>
                <c:pt idx="324">
                  <c:v>0.42455619999999999</c:v>
                </c:pt>
                <c:pt idx="325">
                  <c:v>0.4245525</c:v>
                </c:pt>
                <c:pt idx="326">
                  <c:v>0.4245488</c:v>
                </c:pt>
                <c:pt idx="327">
                  <c:v>0.42454510000000001</c:v>
                </c:pt>
                <c:pt idx="328">
                  <c:v>0.42454130000000001</c:v>
                </c:pt>
                <c:pt idx="329">
                  <c:v>0.4245371</c:v>
                </c:pt>
                <c:pt idx="330">
                  <c:v>0.42453279999999999</c:v>
                </c:pt>
                <c:pt idx="331">
                  <c:v>0.42452849999999998</c:v>
                </c:pt>
                <c:pt idx="332">
                  <c:v>0.42452420000000002</c:v>
                </c:pt>
                <c:pt idx="333">
                  <c:v>0.42452000000000001</c:v>
                </c:pt>
                <c:pt idx="334">
                  <c:v>0.4245157</c:v>
                </c:pt>
                <c:pt idx="335">
                  <c:v>0.42451139999999998</c:v>
                </c:pt>
                <c:pt idx="336">
                  <c:v>0.42450710000000003</c:v>
                </c:pt>
                <c:pt idx="337">
                  <c:v>0.42450260000000001</c:v>
                </c:pt>
                <c:pt idx="338">
                  <c:v>0.42449769999999998</c:v>
                </c:pt>
                <c:pt idx="339">
                  <c:v>0.4244927</c:v>
                </c:pt>
                <c:pt idx="340">
                  <c:v>0.42448770000000002</c:v>
                </c:pt>
                <c:pt idx="341">
                  <c:v>0.42448279999999999</c:v>
                </c:pt>
                <c:pt idx="342">
                  <c:v>0.42447780000000002</c:v>
                </c:pt>
                <c:pt idx="343">
                  <c:v>0.42447279999999998</c:v>
                </c:pt>
                <c:pt idx="344">
                  <c:v>0.42446790000000001</c:v>
                </c:pt>
                <c:pt idx="345">
                  <c:v>0.42446289999999998</c:v>
                </c:pt>
                <c:pt idx="346">
                  <c:v>0.4244579</c:v>
                </c:pt>
                <c:pt idx="347">
                  <c:v>0.42445240000000001</c:v>
                </c:pt>
                <c:pt idx="348">
                  <c:v>0.42444670000000001</c:v>
                </c:pt>
                <c:pt idx="349">
                  <c:v>0.42444090000000001</c:v>
                </c:pt>
                <c:pt idx="350">
                  <c:v>0.42443520000000001</c:v>
                </c:pt>
                <c:pt idx="351">
                  <c:v>0.42442950000000002</c:v>
                </c:pt>
                <c:pt idx="352">
                  <c:v>0.42442370000000001</c:v>
                </c:pt>
                <c:pt idx="353">
                  <c:v>0.42441800000000002</c:v>
                </c:pt>
                <c:pt idx="354">
                  <c:v>0.42441230000000002</c:v>
                </c:pt>
                <c:pt idx="355">
                  <c:v>0.42440650000000002</c:v>
                </c:pt>
                <c:pt idx="356">
                  <c:v>0.42440080000000002</c:v>
                </c:pt>
                <c:pt idx="357">
                  <c:v>0.42439470000000001</c:v>
                </c:pt>
                <c:pt idx="358">
                  <c:v>0.42438819999999999</c:v>
                </c:pt>
                <c:pt idx="359">
                  <c:v>0.42438160000000003</c:v>
                </c:pt>
                <c:pt idx="360">
                  <c:v>0.424375</c:v>
                </c:pt>
                <c:pt idx="361">
                  <c:v>0.42436839999999998</c:v>
                </c:pt>
                <c:pt idx="362">
                  <c:v>0.42436180000000001</c:v>
                </c:pt>
                <c:pt idx="363">
                  <c:v>0.42435519999999999</c:v>
                </c:pt>
                <c:pt idx="364">
                  <c:v>0.42434860000000002</c:v>
                </c:pt>
                <c:pt idx="365">
                  <c:v>0.424342</c:v>
                </c:pt>
                <c:pt idx="366">
                  <c:v>0.42433539999999997</c:v>
                </c:pt>
                <c:pt idx="367">
                  <c:v>0.42432880000000001</c:v>
                </c:pt>
                <c:pt idx="368">
                  <c:v>0.42432219999999998</c:v>
                </c:pt>
                <c:pt idx="369">
                  <c:v>0.42431469999999999</c:v>
                </c:pt>
                <c:pt idx="370">
                  <c:v>0.4243072</c:v>
                </c:pt>
                <c:pt idx="371">
                  <c:v>0.4242997</c:v>
                </c:pt>
                <c:pt idx="372">
                  <c:v>0.42429220000000001</c:v>
                </c:pt>
                <c:pt idx="373">
                  <c:v>0.42428470000000001</c:v>
                </c:pt>
                <c:pt idx="374">
                  <c:v>0.42427720000000002</c:v>
                </c:pt>
                <c:pt idx="375">
                  <c:v>0.42426970000000003</c:v>
                </c:pt>
                <c:pt idx="376">
                  <c:v>0.42426219999999998</c:v>
                </c:pt>
                <c:pt idx="377">
                  <c:v>0.42425469999999998</c:v>
                </c:pt>
                <c:pt idx="378">
                  <c:v>0.42424719999999999</c:v>
                </c:pt>
                <c:pt idx="379">
                  <c:v>0.4242397</c:v>
                </c:pt>
                <c:pt idx="380">
                  <c:v>0.42423159999999999</c:v>
                </c:pt>
                <c:pt idx="381">
                  <c:v>0.42422320000000002</c:v>
                </c:pt>
                <c:pt idx="382">
                  <c:v>0.42421490000000001</c:v>
                </c:pt>
                <c:pt idx="383">
                  <c:v>0.42420649999999999</c:v>
                </c:pt>
                <c:pt idx="384">
                  <c:v>0.42419820000000003</c:v>
                </c:pt>
                <c:pt idx="385">
                  <c:v>0.42418980000000001</c:v>
                </c:pt>
                <c:pt idx="386">
                  <c:v>0.42418139999999999</c:v>
                </c:pt>
                <c:pt idx="387">
                  <c:v>0.42417310000000003</c:v>
                </c:pt>
                <c:pt idx="388">
                  <c:v>0.42416470000000001</c:v>
                </c:pt>
                <c:pt idx="389">
                  <c:v>0.42415639999999999</c:v>
                </c:pt>
                <c:pt idx="390">
                  <c:v>0.42414780000000002</c:v>
                </c:pt>
                <c:pt idx="391">
                  <c:v>0.42413859999999998</c:v>
                </c:pt>
                <c:pt idx="392">
                  <c:v>0.42412949999999999</c:v>
                </c:pt>
                <c:pt idx="393">
                  <c:v>0.42412030000000001</c:v>
                </c:pt>
                <c:pt idx="394">
                  <c:v>0.42411120000000002</c:v>
                </c:pt>
                <c:pt idx="395">
                  <c:v>0.42410209999999998</c:v>
                </c:pt>
                <c:pt idx="396">
                  <c:v>0.42409289999999999</c:v>
                </c:pt>
                <c:pt idx="397">
                  <c:v>0.42408380000000001</c:v>
                </c:pt>
                <c:pt idx="398">
                  <c:v>0.42407460000000002</c:v>
                </c:pt>
                <c:pt idx="399">
                  <c:v>0.42406549999999998</c:v>
                </c:pt>
                <c:pt idx="400">
                  <c:v>0.42405579999999998</c:v>
                </c:pt>
                <c:pt idx="401">
                  <c:v>0.42404599999999998</c:v>
                </c:pt>
                <c:pt idx="402">
                  <c:v>0.42403619999999997</c:v>
                </c:pt>
                <c:pt idx="403">
                  <c:v>0.42402630000000002</c:v>
                </c:pt>
                <c:pt idx="404">
                  <c:v>0.42401650000000002</c:v>
                </c:pt>
                <c:pt idx="405">
                  <c:v>0.42400670000000001</c:v>
                </c:pt>
                <c:pt idx="406">
                  <c:v>0.42399680000000001</c:v>
                </c:pt>
                <c:pt idx="407">
                  <c:v>0.423987</c:v>
                </c:pt>
                <c:pt idx="408">
                  <c:v>0.4239771</c:v>
                </c:pt>
                <c:pt idx="409">
                  <c:v>0.42396669999999997</c:v>
                </c:pt>
                <c:pt idx="410">
                  <c:v>0.42395630000000001</c:v>
                </c:pt>
                <c:pt idx="411">
                  <c:v>0.42394579999999998</c:v>
                </c:pt>
                <c:pt idx="412">
                  <c:v>0.42393540000000002</c:v>
                </c:pt>
                <c:pt idx="413">
                  <c:v>0.42392489999999999</c:v>
                </c:pt>
                <c:pt idx="414">
                  <c:v>0.42391450000000003</c:v>
                </c:pt>
                <c:pt idx="415">
                  <c:v>0.423904</c:v>
                </c:pt>
                <c:pt idx="416">
                  <c:v>0.42389359999999998</c:v>
                </c:pt>
                <c:pt idx="417">
                  <c:v>0.4238826</c:v>
                </c:pt>
                <c:pt idx="418">
                  <c:v>0.42387150000000001</c:v>
                </c:pt>
                <c:pt idx="419">
                  <c:v>0.42386049999999997</c:v>
                </c:pt>
                <c:pt idx="420">
                  <c:v>0.42384939999999999</c:v>
                </c:pt>
                <c:pt idx="421">
                  <c:v>0.4238383</c:v>
                </c:pt>
                <c:pt idx="422">
                  <c:v>0.42382730000000002</c:v>
                </c:pt>
                <c:pt idx="423">
                  <c:v>0.42381619999999998</c:v>
                </c:pt>
                <c:pt idx="424">
                  <c:v>0.42380469999999998</c:v>
                </c:pt>
                <c:pt idx="425">
                  <c:v>0.42379230000000001</c:v>
                </c:pt>
                <c:pt idx="426">
                  <c:v>0.42377999999999999</c:v>
                </c:pt>
                <c:pt idx="427">
                  <c:v>0.42376770000000002</c:v>
                </c:pt>
                <c:pt idx="428">
                  <c:v>0.4237554</c:v>
                </c:pt>
                <c:pt idx="429">
                  <c:v>0.42374299999999998</c:v>
                </c:pt>
                <c:pt idx="430">
                  <c:v>0.42373070000000002</c:v>
                </c:pt>
                <c:pt idx="431">
                  <c:v>0.42371530000000002</c:v>
                </c:pt>
                <c:pt idx="432">
                  <c:v>0.42369689999999999</c:v>
                </c:pt>
                <c:pt idx="433">
                  <c:v>0.42367850000000001</c:v>
                </c:pt>
                <c:pt idx="434">
                  <c:v>0.42366009999999998</c:v>
                </c:pt>
                <c:pt idx="435">
                  <c:v>0.42364170000000001</c:v>
                </c:pt>
                <c:pt idx="436">
                  <c:v>0.42362329999999998</c:v>
                </c:pt>
                <c:pt idx="437">
                  <c:v>0.42359869999999999</c:v>
                </c:pt>
                <c:pt idx="438">
                  <c:v>0.42354849999999999</c:v>
                </c:pt>
                <c:pt idx="439">
                  <c:v>0.4234984</c:v>
                </c:pt>
                <c:pt idx="440">
                  <c:v>0.4234483</c:v>
                </c:pt>
                <c:pt idx="441">
                  <c:v>0.4233981</c:v>
                </c:pt>
                <c:pt idx="442">
                  <c:v>0.423348</c:v>
                </c:pt>
                <c:pt idx="443">
                  <c:v>0.42324119999999998</c:v>
                </c:pt>
                <c:pt idx="444">
                  <c:v>0.42304520000000001</c:v>
                </c:pt>
                <c:pt idx="445">
                  <c:v>0.42284919999999998</c:v>
                </c:pt>
                <c:pt idx="446">
                  <c:v>0.42265320000000001</c:v>
                </c:pt>
                <c:pt idx="447">
                  <c:v>0.42245729999999998</c:v>
                </c:pt>
                <c:pt idx="448">
                  <c:v>0.42223680000000002</c:v>
                </c:pt>
                <c:pt idx="449">
                  <c:v>0.42147299999999999</c:v>
                </c:pt>
                <c:pt idx="450">
                  <c:v>0.42070920000000001</c:v>
                </c:pt>
                <c:pt idx="451">
                  <c:v>0.41994540000000002</c:v>
                </c:pt>
                <c:pt idx="452">
                  <c:v>0.41918159999999999</c:v>
                </c:pt>
                <c:pt idx="453">
                  <c:v>0.41821330000000001</c:v>
                </c:pt>
                <c:pt idx="454">
                  <c:v>0.41581390000000001</c:v>
                </c:pt>
                <c:pt idx="455">
                  <c:v>0.41341460000000002</c:v>
                </c:pt>
                <c:pt idx="456">
                  <c:v>0.41101529999999997</c:v>
                </c:pt>
                <c:pt idx="457">
                  <c:v>0.40861599999999998</c:v>
                </c:pt>
                <c:pt idx="458">
                  <c:v>0.40491870000000002</c:v>
                </c:pt>
                <c:pt idx="459">
                  <c:v>0.4003562</c:v>
                </c:pt>
                <c:pt idx="460">
                  <c:v>0.39481260000000001</c:v>
                </c:pt>
                <c:pt idx="461">
                  <c:v>0.3885188</c:v>
                </c:pt>
                <c:pt idx="462">
                  <c:v>0.38134780000000001</c:v>
                </c:pt>
                <c:pt idx="463">
                  <c:v>0.3734092</c:v>
                </c:pt>
                <c:pt idx="464">
                  <c:v>0.36492750000000002</c:v>
                </c:pt>
                <c:pt idx="465">
                  <c:v>0.35590260000000001</c:v>
                </c:pt>
                <c:pt idx="466">
                  <c:v>0.34671970000000002</c:v>
                </c:pt>
                <c:pt idx="467">
                  <c:v>0.33744190000000002</c:v>
                </c:pt>
                <c:pt idx="468">
                  <c:v>0.32863799999999999</c:v>
                </c:pt>
                <c:pt idx="469">
                  <c:v>0.3199919</c:v>
                </c:pt>
                <c:pt idx="470">
                  <c:v>0.31255929999999998</c:v>
                </c:pt>
                <c:pt idx="471">
                  <c:v>0.30530010000000002</c:v>
                </c:pt>
                <c:pt idx="472">
                  <c:v>0.29987750000000002</c:v>
                </c:pt>
                <c:pt idx="473">
                  <c:v>0.29469499999999998</c:v>
                </c:pt>
                <c:pt idx="474">
                  <c:v>0.29119279999999997</c:v>
                </c:pt>
                <c:pt idx="475">
                  <c:v>0.28811150000000002</c:v>
                </c:pt>
                <c:pt idx="476">
                  <c:v>0.28629310000000002</c:v>
                </c:pt>
                <c:pt idx="477">
                  <c:v>0.28494140000000001</c:v>
                </c:pt>
                <c:pt idx="478">
                  <c:v>0.28436739999999999</c:v>
                </c:pt>
                <c:pt idx="479">
                  <c:v>0.28417789999999998</c:v>
                </c:pt>
                <c:pt idx="480">
                  <c:v>0.28437299999999999</c:v>
                </c:pt>
                <c:pt idx="481">
                  <c:v>0.28472049999999999</c:v>
                </c:pt>
                <c:pt idx="482">
                  <c:v>0.28524250000000001</c:v>
                </c:pt>
                <c:pt idx="483">
                  <c:v>0.28577209999999997</c:v>
                </c:pt>
                <c:pt idx="484">
                  <c:v>0.28631180000000001</c:v>
                </c:pt>
                <c:pt idx="485">
                  <c:v>0.28677340000000001</c:v>
                </c:pt>
                <c:pt idx="486">
                  <c:v>0.28711779999999998</c:v>
                </c:pt>
                <c:pt idx="487">
                  <c:v>0.2874623</c:v>
                </c:pt>
                <c:pt idx="488">
                  <c:v>0.28780670000000003</c:v>
                </c:pt>
                <c:pt idx="489">
                  <c:v>0.28815109999999999</c:v>
                </c:pt>
                <c:pt idx="490">
                  <c:v>0.28835529999999998</c:v>
                </c:pt>
                <c:pt idx="491">
                  <c:v>0.28847479999999998</c:v>
                </c:pt>
                <c:pt idx="492">
                  <c:v>0.28859430000000003</c:v>
                </c:pt>
                <c:pt idx="493">
                  <c:v>0.28871380000000002</c:v>
                </c:pt>
                <c:pt idx="494">
                  <c:v>0.28883340000000002</c:v>
                </c:pt>
                <c:pt idx="495">
                  <c:v>0.2888927</c:v>
                </c:pt>
                <c:pt idx="496">
                  <c:v>0.28892400000000001</c:v>
                </c:pt>
                <c:pt idx="497">
                  <c:v>0.28895530000000003</c:v>
                </c:pt>
                <c:pt idx="498">
                  <c:v>0.28898649999999998</c:v>
                </c:pt>
                <c:pt idx="499">
                  <c:v>0.28901779999999999</c:v>
                </c:pt>
                <c:pt idx="500">
                  <c:v>0.28903610000000002</c:v>
                </c:pt>
                <c:pt idx="501">
                  <c:v>0.28904469999999999</c:v>
                </c:pt>
                <c:pt idx="502">
                  <c:v>0.28905320000000001</c:v>
                </c:pt>
                <c:pt idx="503">
                  <c:v>0.28906169999999998</c:v>
                </c:pt>
                <c:pt idx="504">
                  <c:v>0.2890702</c:v>
                </c:pt>
                <c:pt idx="505">
                  <c:v>0.28907719999999998</c:v>
                </c:pt>
                <c:pt idx="506">
                  <c:v>0.28908030000000001</c:v>
                </c:pt>
                <c:pt idx="507">
                  <c:v>0.28908339999999999</c:v>
                </c:pt>
                <c:pt idx="508">
                  <c:v>0.28908650000000002</c:v>
                </c:pt>
                <c:pt idx="509">
                  <c:v>0.2890896</c:v>
                </c:pt>
                <c:pt idx="510">
                  <c:v>0.28909269999999998</c:v>
                </c:pt>
                <c:pt idx="511">
                  <c:v>0.28909479999999999</c:v>
                </c:pt>
                <c:pt idx="512">
                  <c:v>0.28909659999999998</c:v>
                </c:pt>
                <c:pt idx="513">
                  <c:v>0.28909849999999998</c:v>
                </c:pt>
                <c:pt idx="514">
                  <c:v>0.28910029999999998</c:v>
                </c:pt>
                <c:pt idx="515">
                  <c:v>0.28910219999999998</c:v>
                </c:pt>
                <c:pt idx="516">
                  <c:v>0.28910400000000003</c:v>
                </c:pt>
                <c:pt idx="517">
                  <c:v>0.28910560000000002</c:v>
                </c:pt>
                <c:pt idx="518">
                  <c:v>0.28910710000000001</c:v>
                </c:pt>
                <c:pt idx="519">
                  <c:v>0.2891087</c:v>
                </c:pt>
                <c:pt idx="520">
                  <c:v>0.28911029999999999</c:v>
                </c:pt>
                <c:pt idx="521">
                  <c:v>0.28911179999999997</c:v>
                </c:pt>
                <c:pt idx="522">
                  <c:v>0.28911340000000002</c:v>
                </c:pt>
                <c:pt idx="523">
                  <c:v>0.28911480000000001</c:v>
                </c:pt>
                <c:pt idx="524">
                  <c:v>0.28911619999999999</c:v>
                </c:pt>
                <c:pt idx="525">
                  <c:v>0.28911769999999998</c:v>
                </c:pt>
                <c:pt idx="526">
                  <c:v>0.28911910000000002</c:v>
                </c:pt>
                <c:pt idx="527">
                  <c:v>0.28912060000000001</c:v>
                </c:pt>
                <c:pt idx="528">
                  <c:v>0.28912199999999999</c:v>
                </c:pt>
                <c:pt idx="529">
                  <c:v>0.28912330000000003</c:v>
                </c:pt>
                <c:pt idx="530">
                  <c:v>0.28912460000000001</c:v>
                </c:pt>
                <c:pt idx="531">
                  <c:v>0.28912599999999999</c:v>
                </c:pt>
                <c:pt idx="532">
                  <c:v>0.28912729999999998</c:v>
                </c:pt>
                <c:pt idx="533">
                  <c:v>0.28912860000000001</c:v>
                </c:pt>
                <c:pt idx="534">
                  <c:v>0.28913</c:v>
                </c:pt>
                <c:pt idx="535">
                  <c:v>0.28913119999999998</c:v>
                </c:pt>
                <c:pt idx="536">
                  <c:v>0.28913240000000001</c:v>
                </c:pt>
                <c:pt idx="537">
                  <c:v>0.28913359999999999</c:v>
                </c:pt>
                <c:pt idx="538">
                  <c:v>0.28913480000000003</c:v>
                </c:pt>
                <c:pt idx="539">
                  <c:v>0.289136</c:v>
                </c:pt>
                <c:pt idx="540">
                  <c:v>0.28913719999999998</c:v>
                </c:pt>
                <c:pt idx="541">
                  <c:v>0.28913830000000001</c:v>
                </c:pt>
                <c:pt idx="542">
                  <c:v>0.28913939999999999</c:v>
                </c:pt>
                <c:pt idx="543">
                  <c:v>0.28914040000000002</c:v>
                </c:pt>
                <c:pt idx="544">
                  <c:v>0.2891415</c:v>
                </c:pt>
                <c:pt idx="545">
                  <c:v>0.28914260000000003</c:v>
                </c:pt>
                <c:pt idx="546">
                  <c:v>0.2891436</c:v>
                </c:pt>
                <c:pt idx="547">
                  <c:v>0.28914469999999998</c:v>
                </c:pt>
                <c:pt idx="548">
                  <c:v>0.2891456</c:v>
                </c:pt>
                <c:pt idx="549">
                  <c:v>0.28914649999999997</c:v>
                </c:pt>
                <c:pt idx="550">
                  <c:v>0.2891474</c:v>
                </c:pt>
                <c:pt idx="551">
                  <c:v>0.28914830000000002</c:v>
                </c:pt>
                <c:pt idx="552">
                  <c:v>0.2891492</c:v>
                </c:pt>
                <c:pt idx="553">
                  <c:v>0.28915010000000002</c:v>
                </c:pt>
                <c:pt idx="554">
                  <c:v>0.28915099999999999</c:v>
                </c:pt>
                <c:pt idx="555">
                  <c:v>0.28915170000000001</c:v>
                </c:pt>
                <c:pt idx="556">
                  <c:v>0.28915249999999998</c:v>
                </c:pt>
                <c:pt idx="557">
                  <c:v>0.2891532</c:v>
                </c:pt>
                <c:pt idx="558">
                  <c:v>0.28915390000000002</c:v>
                </c:pt>
                <c:pt idx="559">
                  <c:v>0.28915459999999998</c:v>
                </c:pt>
                <c:pt idx="560">
                  <c:v>0.2891553</c:v>
                </c:pt>
                <c:pt idx="561">
                  <c:v>0.28915600000000002</c:v>
                </c:pt>
                <c:pt idx="562">
                  <c:v>0.28915659999999999</c:v>
                </c:pt>
                <c:pt idx="563">
                  <c:v>0.2891572</c:v>
                </c:pt>
                <c:pt idx="564">
                  <c:v>0.28915770000000002</c:v>
                </c:pt>
                <c:pt idx="565">
                  <c:v>0.28915819999999998</c:v>
                </c:pt>
                <c:pt idx="566">
                  <c:v>0.28915879999999999</c:v>
                </c:pt>
                <c:pt idx="567">
                  <c:v>0.28915930000000001</c:v>
                </c:pt>
                <c:pt idx="568">
                  <c:v>0.28915980000000002</c:v>
                </c:pt>
                <c:pt idx="569">
                  <c:v>0.28916029999999998</c:v>
                </c:pt>
                <c:pt idx="570">
                  <c:v>0.28916069999999999</c:v>
                </c:pt>
                <c:pt idx="571">
                  <c:v>0.289161</c:v>
                </c:pt>
                <c:pt idx="572">
                  <c:v>0.28916130000000001</c:v>
                </c:pt>
                <c:pt idx="573">
                  <c:v>0.28916170000000002</c:v>
                </c:pt>
                <c:pt idx="574">
                  <c:v>0.28916199999999997</c:v>
                </c:pt>
                <c:pt idx="575">
                  <c:v>0.28916229999999998</c:v>
                </c:pt>
                <c:pt idx="576">
                  <c:v>0.28916269999999999</c:v>
                </c:pt>
                <c:pt idx="577">
                  <c:v>0.2891629</c:v>
                </c:pt>
                <c:pt idx="578">
                  <c:v>0.289163</c:v>
                </c:pt>
                <c:pt idx="579">
                  <c:v>0.28916310000000001</c:v>
                </c:pt>
                <c:pt idx="580">
                  <c:v>0.28916330000000001</c:v>
                </c:pt>
                <c:pt idx="581">
                  <c:v>0.28916340000000001</c:v>
                </c:pt>
                <c:pt idx="582">
                  <c:v>0.28916350000000002</c:v>
                </c:pt>
                <c:pt idx="583">
                  <c:v>0.28916360000000002</c:v>
                </c:pt>
                <c:pt idx="584">
                  <c:v>0.28916380000000003</c:v>
                </c:pt>
                <c:pt idx="585">
                  <c:v>0.28916370000000002</c:v>
                </c:pt>
                <c:pt idx="586">
                  <c:v>0.28916360000000002</c:v>
                </c:pt>
                <c:pt idx="587">
                  <c:v>0.28916360000000002</c:v>
                </c:pt>
                <c:pt idx="588">
                  <c:v>0.28916350000000002</c:v>
                </c:pt>
                <c:pt idx="589">
                  <c:v>0.28916340000000001</c:v>
                </c:pt>
                <c:pt idx="590">
                  <c:v>0.28916330000000001</c:v>
                </c:pt>
                <c:pt idx="591">
                  <c:v>0.28916320000000001</c:v>
                </c:pt>
                <c:pt idx="592">
                  <c:v>0.28916310000000001</c:v>
                </c:pt>
                <c:pt idx="593">
                  <c:v>0.2891629</c:v>
                </c:pt>
                <c:pt idx="594">
                  <c:v>0.28916259999999999</c:v>
                </c:pt>
                <c:pt idx="595">
                  <c:v>0.28916229999999998</c:v>
                </c:pt>
                <c:pt idx="596">
                  <c:v>0.28916190000000003</c:v>
                </c:pt>
                <c:pt idx="597">
                  <c:v>0.28916160000000002</c:v>
                </c:pt>
                <c:pt idx="598">
                  <c:v>0.28916130000000001</c:v>
                </c:pt>
                <c:pt idx="599">
                  <c:v>0.289161</c:v>
                </c:pt>
                <c:pt idx="600">
                  <c:v>0.28916059999999999</c:v>
                </c:pt>
                <c:pt idx="601">
                  <c:v>0.28916029999999998</c:v>
                </c:pt>
                <c:pt idx="602">
                  <c:v>0.28915980000000002</c:v>
                </c:pt>
                <c:pt idx="603">
                  <c:v>0.28915920000000001</c:v>
                </c:pt>
                <c:pt idx="604">
                  <c:v>0.28915869999999999</c:v>
                </c:pt>
                <c:pt idx="605">
                  <c:v>0.28915809999999997</c:v>
                </c:pt>
                <c:pt idx="606">
                  <c:v>0.28915750000000001</c:v>
                </c:pt>
                <c:pt idx="607">
                  <c:v>0.289157</c:v>
                </c:pt>
                <c:pt idx="608">
                  <c:v>0.28915639999999998</c:v>
                </c:pt>
                <c:pt idx="609">
                  <c:v>0.28915590000000002</c:v>
                </c:pt>
                <c:pt idx="610">
                  <c:v>0.2891553</c:v>
                </c:pt>
                <c:pt idx="611">
                  <c:v>0.28915449999999998</c:v>
                </c:pt>
                <c:pt idx="612">
                  <c:v>0.28915370000000001</c:v>
                </c:pt>
                <c:pt idx="613">
                  <c:v>0.28915289999999999</c:v>
                </c:pt>
                <c:pt idx="614">
                  <c:v>0.28915210000000002</c:v>
                </c:pt>
                <c:pt idx="615">
                  <c:v>0.2891513</c:v>
                </c:pt>
                <c:pt idx="616">
                  <c:v>0.28915049999999998</c:v>
                </c:pt>
                <c:pt idx="617">
                  <c:v>0.28914970000000001</c:v>
                </c:pt>
                <c:pt idx="618">
                  <c:v>0.28914879999999998</c:v>
                </c:pt>
                <c:pt idx="619">
                  <c:v>0.28914800000000002</c:v>
                </c:pt>
                <c:pt idx="620">
                  <c:v>0.28914699999999999</c:v>
                </c:pt>
                <c:pt idx="621">
                  <c:v>0.28914590000000001</c:v>
                </c:pt>
                <c:pt idx="622">
                  <c:v>0.28914489999999998</c:v>
                </c:pt>
                <c:pt idx="623">
                  <c:v>0.28914380000000001</c:v>
                </c:pt>
                <c:pt idx="624">
                  <c:v>0.28914269999999997</c:v>
                </c:pt>
                <c:pt idx="625">
                  <c:v>0.2891417</c:v>
                </c:pt>
                <c:pt idx="626">
                  <c:v>0.28914060000000003</c:v>
                </c:pt>
                <c:pt idx="627">
                  <c:v>0.2891396</c:v>
                </c:pt>
                <c:pt idx="628">
                  <c:v>0.28913850000000002</c:v>
                </c:pt>
                <c:pt idx="629">
                  <c:v>0.28913729999999999</c:v>
                </c:pt>
                <c:pt idx="630">
                  <c:v>0.289136</c:v>
                </c:pt>
                <c:pt idx="631">
                  <c:v>0.28913470000000002</c:v>
                </c:pt>
                <c:pt idx="632">
                  <c:v>0.28913329999999998</c:v>
                </c:pt>
                <c:pt idx="633">
                  <c:v>0.289132</c:v>
                </c:pt>
                <c:pt idx="634">
                  <c:v>0.28913070000000002</c:v>
                </c:pt>
                <c:pt idx="635">
                  <c:v>0.28912939999999998</c:v>
                </c:pt>
                <c:pt idx="636">
                  <c:v>0.289128</c:v>
                </c:pt>
                <c:pt idx="637">
                  <c:v>0.28912670000000001</c:v>
                </c:pt>
                <c:pt idx="638">
                  <c:v>0.28912539999999998</c:v>
                </c:pt>
                <c:pt idx="639">
                  <c:v>0.28912379999999999</c:v>
                </c:pt>
                <c:pt idx="640">
                  <c:v>0.2891223</c:v>
                </c:pt>
                <c:pt idx="641">
                  <c:v>0.28912070000000001</c:v>
                </c:pt>
                <c:pt idx="642">
                  <c:v>0.28911910000000002</c:v>
                </c:pt>
                <c:pt idx="643">
                  <c:v>0.28911750000000003</c:v>
                </c:pt>
                <c:pt idx="644">
                  <c:v>0.28911589999999998</c:v>
                </c:pt>
                <c:pt idx="645">
                  <c:v>0.28911429999999999</c:v>
                </c:pt>
                <c:pt idx="646">
                  <c:v>0.2891127</c:v>
                </c:pt>
                <c:pt idx="647">
                  <c:v>0.28911110000000001</c:v>
                </c:pt>
                <c:pt idx="648">
                  <c:v>0.28910950000000002</c:v>
                </c:pt>
                <c:pt idx="649">
                  <c:v>0.28910770000000002</c:v>
                </c:pt>
                <c:pt idx="650">
                  <c:v>0.28910580000000002</c:v>
                </c:pt>
                <c:pt idx="651">
                  <c:v>0.28910390000000002</c:v>
                </c:pt>
                <c:pt idx="652">
                  <c:v>0.28910200000000003</c:v>
                </c:pt>
                <c:pt idx="653">
                  <c:v>0.28910010000000003</c:v>
                </c:pt>
                <c:pt idx="654">
                  <c:v>0.28909829999999997</c:v>
                </c:pt>
                <c:pt idx="655">
                  <c:v>0.28909639999999998</c:v>
                </c:pt>
                <c:pt idx="656">
                  <c:v>0.28909449999999998</c:v>
                </c:pt>
                <c:pt idx="657">
                  <c:v>0.28909259999999998</c:v>
                </c:pt>
                <c:pt idx="658">
                  <c:v>0.28909069999999998</c:v>
                </c:pt>
                <c:pt idx="659">
                  <c:v>0.28908879999999998</c:v>
                </c:pt>
                <c:pt idx="660">
                  <c:v>0.28908660000000003</c:v>
                </c:pt>
                <c:pt idx="661">
                  <c:v>0.28908440000000002</c:v>
                </c:pt>
                <c:pt idx="662">
                  <c:v>0.28908220000000001</c:v>
                </c:pt>
                <c:pt idx="663">
                  <c:v>0.28908010000000001</c:v>
                </c:pt>
                <c:pt idx="664">
                  <c:v>0.2890779</c:v>
                </c:pt>
                <c:pt idx="665">
                  <c:v>0.28907569999999999</c:v>
                </c:pt>
                <c:pt idx="666">
                  <c:v>0.28907359999999999</c:v>
                </c:pt>
                <c:pt idx="667">
                  <c:v>0.28907139999999998</c:v>
                </c:pt>
                <c:pt idx="668">
                  <c:v>0.28906920000000003</c:v>
                </c:pt>
                <c:pt idx="669">
                  <c:v>0.28906700000000002</c:v>
                </c:pt>
                <c:pt idx="670">
                  <c:v>0.28906470000000001</c:v>
                </c:pt>
                <c:pt idx="671">
                  <c:v>0.28906219999999999</c:v>
                </c:pt>
                <c:pt idx="672">
                  <c:v>0.28905969999999997</c:v>
                </c:pt>
                <c:pt idx="673">
                  <c:v>0.28905730000000002</c:v>
                </c:pt>
                <c:pt idx="674">
                  <c:v>0.2890548</c:v>
                </c:pt>
                <c:pt idx="675">
                  <c:v>0.28905229999999998</c:v>
                </c:pt>
                <c:pt idx="676">
                  <c:v>0.28904980000000002</c:v>
                </c:pt>
                <c:pt idx="677">
                  <c:v>0.28904740000000001</c:v>
                </c:pt>
                <c:pt idx="678">
                  <c:v>0.28904489999999999</c:v>
                </c:pt>
                <c:pt idx="679">
                  <c:v>0.28904239999999998</c:v>
                </c:pt>
                <c:pt idx="680">
                  <c:v>0.28903990000000002</c:v>
                </c:pt>
                <c:pt idx="681">
                  <c:v>0.2890373</c:v>
                </c:pt>
                <c:pt idx="682">
                  <c:v>0.28903450000000003</c:v>
                </c:pt>
                <c:pt idx="683">
                  <c:v>0.2890317</c:v>
                </c:pt>
                <c:pt idx="684">
                  <c:v>0.28902889999999998</c:v>
                </c:pt>
                <c:pt idx="685">
                  <c:v>0.28902610000000001</c:v>
                </c:pt>
                <c:pt idx="686">
                  <c:v>0.28902329999999998</c:v>
                </c:pt>
                <c:pt idx="687">
                  <c:v>0.28902060000000002</c:v>
                </c:pt>
                <c:pt idx="688">
                  <c:v>0.28901779999999999</c:v>
                </c:pt>
                <c:pt idx="689">
                  <c:v>0.28901500000000002</c:v>
                </c:pt>
                <c:pt idx="690">
                  <c:v>0.2890122</c:v>
                </c:pt>
                <c:pt idx="691">
                  <c:v>0.28900940000000003</c:v>
                </c:pt>
                <c:pt idx="692">
                  <c:v>0.2890066</c:v>
                </c:pt>
                <c:pt idx="693">
                  <c:v>0.28900350000000002</c:v>
                </c:pt>
                <c:pt idx="694">
                  <c:v>0.28900039999999999</c:v>
                </c:pt>
                <c:pt idx="695">
                  <c:v>0.28899730000000001</c:v>
                </c:pt>
                <c:pt idx="696">
                  <c:v>0.28899419999999998</c:v>
                </c:pt>
                <c:pt idx="697">
                  <c:v>0.288991</c:v>
                </c:pt>
                <c:pt idx="698">
                  <c:v>0.28898790000000002</c:v>
                </c:pt>
                <c:pt idx="699">
                  <c:v>0.28898479999999999</c:v>
                </c:pt>
                <c:pt idx="700">
                  <c:v>0.28898170000000001</c:v>
                </c:pt>
                <c:pt idx="701">
                  <c:v>0.28897850000000003</c:v>
                </c:pt>
                <c:pt idx="702">
                  <c:v>0.28897539999999999</c:v>
                </c:pt>
                <c:pt idx="703">
                  <c:v>0.28897230000000002</c:v>
                </c:pt>
                <c:pt idx="704">
                  <c:v>0.28896919999999998</c:v>
                </c:pt>
                <c:pt idx="705">
                  <c:v>0.28896579999999999</c:v>
                </c:pt>
                <c:pt idx="706">
                  <c:v>0.28896230000000001</c:v>
                </c:pt>
                <c:pt idx="707">
                  <c:v>0.28895880000000002</c:v>
                </c:pt>
                <c:pt idx="708">
                  <c:v>0.28895539999999997</c:v>
                </c:pt>
                <c:pt idx="709">
                  <c:v>0.28895189999999998</c:v>
                </c:pt>
                <c:pt idx="710">
                  <c:v>0.2889485</c:v>
                </c:pt>
                <c:pt idx="711">
                  <c:v>0.28894500000000001</c:v>
                </c:pt>
                <c:pt idx="712">
                  <c:v>0.28894160000000002</c:v>
                </c:pt>
                <c:pt idx="713">
                  <c:v>0.28893809999999998</c:v>
                </c:pt>
                <c:pt idx="714">
                  <c:v>0.28893469999999999</c:v>
                </c:pt>
                <c:pt idx="715">
                  <c:v>0.2889312</c:v>
                </c:pt>
                <c:pt idx="716">
                  <c:v>0.28892780000000001</c:v>
                </c:pt>
                <c:pt idx="717">
                  <c:v>0.28892400000000001</c:v>
                </c:pt>
                <c:pt idx="718">
                  <c:v>0.28892020000000002</c:v>
                </c:pt>
                <c:pt idx="719">
                  <c:v>0.28891640000000002</c:v>
                </c:pt>
                <c:pt idx="720">
                  <c:v>0.28891260000000002</c:v>
                </c:pt>
                <c:pt idx="721">
                  <c:v>0.28890880000000002</c:v>
                </c:pt>
                <c:pt idx="722">
                  <c:v>0.28890500000000002</c:v>
                </c:pt>
                <c:pt idx="723">
                  <c:v>0.28890130000000003</c:v>
                </c:pt>
                <c:pt idx="724">
                  <c:v>0.28889749999999997</c:v>
                </c:pt>
                <c:pt idx="725">
                  <c:v>0.28889369999999998</c:v>
                </c:pt>
                <c:pt idx="726">
                  <c:v>0.28888989999999998</c:v>
                </c:pt>
                <c:pt idx="727">
                  <c:v>0.28888609999999998</c:v>
                </c:pt>
                <c:pt idx="728">
                  <c:v>0.28888219999999998</c:v>
                </c:pt>
                <c:pt idx="729">
                  <c:v>0.28887810000000003</c:v>
                </c:pt>
                <c:pt idx="730">
                  <c:v>0.28887400000000002</c:v>
                </c:pt>
                <c:pt idx="731">
                  <c:v>0.28886990000000001</c:v>
                </c:pt>
                <c:pt idx="732">
                  <c:v>0.28886580000000001</c:v>
                </c:pt>
                <c:pt idx="733">
                  <c:v>0.2888617</c:v>
                </c:pt>
                <c:pt idx="734">
                  <c:v>0.28885759999999999</c:v>
                </c:pt>
                <c:pt idx="735">
                  <c:v>0.28885339999999998</c:v>
                </c:pt>
                <c:pt idx="736">
                  <c:v>0.28884929999999998</c:v>
                </c:pt>
                <c:pt idx="737">
                  <c:v>0.28884520000000002</c:v>
                </c:pt>
                <c:pt idx="738">
                  <c:v>0.28884110000000002</c:v>
                </c:pt>
                <c:pt idx="739">
                  <c:v>0.28883690000000001</c:v>
                </c:pt>
                <c:pt idx="740">
                  <c:v>0.28883249999999999</c:v>
                </c:pt>
                <c:pt idx="741">
                  <c:v>0.28882809999999998</c:v>
                </c:pt>
                <c:pt idx="742">
                  <c:v>0.28882370000000002</c:v>
                </c:pt>
                <c:pt idx="743">
                  <c:v>0.2888193</c:v>
                </c:pt>
                <c:pt idx="744">
                  <c:v>0.28881489999999999</c:v>
                </c:pt>
                <c:pt idx="745">
                  <c:v>0.28881050000000003</c:v>
                </c:pt>
                <c:pt idx="746">
                  <c:v>0.28880600000000001</c:v>
                </c:pt>
                <c:pt idx="747">
                  <c:v>0.28880159999999999</c:v>
                </c:pt>
                <c:pt idx="748">
                  <c:v>0.28879719999999998</c:v>
                </c:pt>
                <c:pt idx="749">
                  <c:v>0.28879280000000002</c:v>
                </c:pt>
                <c:pt idx="750">
                  <c:v>0.28878819999999999</c:v>
                </c:pt>
                <c:pt idx="751">
                  <c:v>0.28878350000000003</c:v>
                </c:pt>
                <c:pt idx="752">
                  <c:v>0.2887788</c:v>
                </c:pt>
                <c:pt idx="753">
                  <c:v>0.28877409999999998</c:v>
                </c:pt>
                <c:pt idx="754">
                  <c:v>0.28876940000000001</c:v>
                </c:pt>
                <c:pt idx="755">
                  <c:v>0.28876459999999998</c:v>
                </c:pt>
                <c:pt idx="756">
                  <c:v>0.28875990000000001</c:v>
                </c:pt>
                <c:pt idx="757">
                  <c:v>0.28875519999999999</c:v>
                </c:pt>
                <c:pt idx="758">
                  <c:v>0.28875050000000002</c:v>
                </c:pt>
                <c:pt idx="759">
                  <c:v>0.2887458</c:v>
                </c:pt>
                <c:pt idx="760">
                  <c:v>0.28874109999999997</c:v>
                </c:pt>
                <c:pt idx="761">
                  <c:v>0.28873599999999999</c:v>
                </c:pt>
                <c:pt idx="762">
                  <c:v>0.28873100000000002</c:v>
                </c:pt>
                <c:pt idx="763">
                  <c:v>0.28872599999999998</c:v>
                </c:pt>
                <c:pt idx="764">
                  <c:v>0.28872100000000001</c:v>
                </c:pt>
                <c:pt idx="765">
                  <c:v>0.28871599999999997</c:v>
                </c:pt>
                <c:pt idx="766">
                  <c:v>0.288711</c:v>
                </c:pt>
                <c:pt idx="767">
                  <c:v>0.28870600000000002</c:v>
                </c:pt>
                <c:pt idx="768">
                  <c:v>0.28870099999999999</c:v>
                </c:pt>
                <c:pt idx="769">
                  <c:v>0.28869590000000001</c:v>
                </c:pt>
                <c:pt idx="770">
                  <c:v>0.28869089999999997</c:v>
                </c:pt>
                <c:pt idx="771">
                  <c:v>0.28868559999999999</c:v>
                </c:pt>
                <c:pt idx="772">
                  <c:v>0.2886803</c:v>
                </c:pt>
                <c:pt idx="773">
                  <c:v>0.28867510000000002</c:v>
                </c:pt>
                <c:pt idx="774">
                  <c:v>0.28866979999999998</c:v>
                </c:pt>
                <c:pt idx="775">
                  <c:v>0.28866449999999999</c:v>
                </c:pt>
                <c:pt idx="776">
                  <c:v>0.2886592</c:v>
                </c:pt>
                <c:pt idx="777">
                  <c:v>0.28865390000000002</c:v>
                </c:pt>
                <c:pt idx="778">
                  <c:v>0.28864859999999998</c:v>
                </c:pt>
                <c:pt idx="779">
                  <c:v>0.28864329999999999</c:v>
                </c:pt>
                <c:pt idx="780">
                  <c:v>0.2886379</c:v>
                </c:pt>
                <c:pt idx="781">
                  <c:v>0.28863240000000001</c:v>
                </c:pt>
                <c:pt idx="782">
                  <c:v>0.28862680000000002</c:v>
                </c:pt>
                <c:pt idx="783">
                  <c:v>0.28862120000000002</c:v>
                </c:pt>
                <c:pt idx="784">
                  <c:v>0.28861560000000003</c:v>
                </c:pt>
                <c:pt idx="785">
                  <c:v>0.28861009999999998</c:v>
                </c:pt>
                <c:pt idx="786">
                  <c:v>0.28860449999999999</c:v>
                </c:pt>
                <c:pt idx="787">
                  <c:v>0.28859889999999999</c:v>
                </c:pt>
                <c:pt idx="788">
                  <c:v>0.2885934</c:v>
                </c:pt>
                <c:pt idx="789">
                  <c:v>0.28858780000000001</c:v>
                </c:pt>
                <c:pt idx="790">
                  <c:v>0.28858200000000001</c:v>
                </c:pt>
                <c:pt idx="791">
                  <c:v>0.2885762</c:v>
                </c:pt>
                <c:pt idx="792">
                  <c:v>0.2885703</c:v>
                </c:pt>
                <c:pt idx="793">
                  <c:v>0.2885645</c:v>
                </c:pt>
                <c:pt idx="794">
                  <c:v>0.2885586</c:v>
                </c:pt>
                <c:pt idx="795">
                  <c:v>0.2885528</c:v>
                </c:pt>
                <c:pt idx="796">
                  <c:v>0.288547</c:v>
                </c:pt>
                <c:pt idx="797">
                  <c:v>0.28854109999999999</c:v>
                </c:pt>
                <c:pt idx="798">
                  <c:v>0.28853529999999999</c:v>
                </c:pt>
                <c:pt idx="799">
                  <c:v>0.28852929999999999</c:v>
                </c:pt>
                <c:pt idx="800">
                  <c:v>0.28852319999999998</c:v>
                </c:pt>
                <c:pt idx="801">
                  <c:v>0.28851710000000003</c:v>
                </c:pt>
                <c:pt idx="802">
                  <c:v>0.28851100000000002</c:v>
                </c:pt>
                <c:pt idx="803">
                  <c:v>0.28850490000000001</c:v>
                </c:pt>
                <c:pt idx="804">
                  <c:v>0.2884988</c:v>
                </c:pt>
                <c:pt idx="805">
                  <c:v>0.28849269999999999</c:v>
                </c:pt>
                <c:pt idx="806">
                  <c:v>0.28848659999999998</c:v>
                </c:pt>
                <c:pt idx="807">
                  <c:v>0.28848049999999997</c:v>
                </c:pt>
                <c:pt idx="808">
                  <c:v>0.28847420000000001</c:v>
                </c:pt>
                <c:pt idx="809">
                  <c:v>0.2884678</c:v>
                </c:pt>
                <c:pt idx="810">
                  <c:v>0.28846149999999998</c:v>
                </c:pt>
                <c:pt idx="811">
                  <c:v>0.28845510000000002</c:v>
                </c:pt>
                <c:pt idx="812">
                  <c:v>0.28844880000000001</c:v>
                </c:pt>
                <c:pt idx="813">
                  <c:v>0.28844239999999999</c:v>
                </c:pt>
                <c:pt idx="814">
                  <c:v>0.28843609999999997</c:v>
                </c:pt>
                <c:pt idx="815">
                  <c:v>0.28842970000000001</c:v>
                </c:pt>
                <c:pt idx="816">
                  <c:v>0.28842329999999999</c:v>
                </c:pt>
                <c:pt idx="817">
                  <c:v>0.28841670000000003</c:v>
                </c:pt>
                <c:pt idx="818">
                  <c:v>0.2884101</c:v>
                </c:pt>
                <c:pt idx="819">
                  <c:v>0.28840349999999998</c:v>
                </c:pt>
                <c:pt idx="820">
                  <c:v>0.28839690000000001</c:v>
                </c:pt>
                <c:pt idx="821">
                  <c:v>0.28839029999999999</c:v>
                </c:pt>
                <c:pt idx="822">
                  <c:v>0.28838370000000002</c:v>
                </c:pt>
                <c:pt idx="823">
                  <c:v>0.2883771</c:v>
                </c:pt>
                <c:pt idx="824">
                  <c:v>0.28837049999999997</c:v>
                </c:pt>
                <c:pt idx="825">
                  <c:v>0.2883636</c:v>
                </c:pt>
                <c:pt idx="826">
                  <c:v>0.28835680000000002</c:v>
                </c:pt>
                <c:pt idx="827">
                  <c:v>0.28835</c:v>
                </c:pt>
                <c:pt idx="828">
                  <c:v>0.28834320000000002</c:v>
                </c:pt>
                <c:pt idx="829">
                  <c:v>0.28833629999999999</c:v>
                </c:pt>
                <c:pt idx="830">
                  <c:v>0.28832950000000002</c:v>
                </c:pt>
                <c:pt idx="831">
                  <c:v>0.28832269999999999</c:v>
                </c:pt>
                <c:pt idx="832">
                  <c:v>0.28831580000000001</c:v>
                </c:pt>
                <c:pt idx="833">
                  <c:v>0.28830879999999998</c:v>
                </c:pt>
                <c:pt idx="834">
                  <c:v>0.28830169999999999</c:v>
                </c:pt>
                <c:pt idx="835">
                  <c:v>0.28829470000000001</c:v>
                </c:pt>
                <c:pt idx="836">
                  <c:v>0.28828759999999998</c:v>
                </c:pt>
                <c:pt idx="837">
                  <c:v>0.2882806</c:v>
                </c:pt>
                <c:pt idx="838">
                  <c:v>0.28827350000000002</c:v>
                </c:pt>
                <c:pt idx="839">
                  <c:v>0.28826649999999998</c:v>
                </c:pt>
                <c:pt idx="840">
                  <c:v>0.2882593</c:v>
                </c:pt>
                <c:pt idx="841">
                  <c:v>0.28825200000000001</c:v>
                </c:pt>
                <c:pt idx="842">
                  <c:v>0.28824480000000002</c:v>
                </c:pt>
                <c:pt idx="843">
                  <c:v>0.28823749999999998</c:v>
                </c:pt>
                <c:pt idx="844">
                  <c:v>0.28823019999999999</c:v>
                </c:pt>
                <c:pt idx="845">
                  <c:v>0.28822300000000001</c:v>
                </c:pt>
                <c:pt idx="846">
                  <c:v>0.28821570000000002</c:v>
                </c:pt>
                <c:pt idx="847">
                  <c:v>0.28820839999999998</c:v>
                </c:pt>
                <c:pt idx="848">
                  <c:v>0.28820089999999998</c:v>
                </c:pt>
                <c:pt idx="849">
                  <c:v>0.28819339999999999</c:v>
                </c:pt>
                <c:pt idx="850">
                  <c:v>0.288186</c:v>
                </c:pt>
                <c:pt idx="851">
                  <c:v>0.2881785</c:v>
                </c:pt>
                <c:pt idx="852">
                  <c:v>0.28817100000000001</c:v>
                </c:pt>
                <c:pt idx="853">
                  <c:v>0.28816360000000002</c:v>
                </c:pt>
                <c:pt idx="854">
                  <c:v>0.28815610000000003</c:v>
                </c:pt>
                <c:pt idx="855">
                  <c:v>0.28814840000000003</c:v>
                </c:pt>
                <c:pt idx="856">
                  <c:v>0.28814079999999997</c:v>
                </c:pt>
                <c:pt idx="857">
                  <c:v>0.28813309999999998</c:v>
                </c:pt>
                <c:pt idx="858">
                  <c:v>0.28812549999999998</c:v>
                </c:pt>
                <c:pt idx="859">
                  <c:v>0.28811779999999998</c:v>
                </c:pt>
                <c:pt idx="860">
                  <c:v>0.28811009999999998</c:v>
                </c:pt>
                <c:pt idx="861">
                  <c:v>0.28810249999999998</c:v>
                </c:pt>
                <c:pt idx="862">
                  <c:v>0.28809459999999998</c:v>
                </c:pt>
                <c:pt idx="863">
                  <c:v>0.28808679999999998</c:v>
                </c:pt>
                <c:pt idx="864">
                  <c:v>0.28807890000000003</c:v>
                </c:pt>
                <c:pt idx="865">
                  <c:v>0.28807110000000002</c:v>
                </c:pt>
                <c:pt idx="866">
                  <c:v>0.28806330000000002</c:v>
                </c:pt>
                <c:pt idx="867">
                  <c:v>0.28805540000000002</c:v>
                </c:pt>
                <c:pt idx="868">
                  <c:v>0.28804750000000001</c:v>
                </c:pt>
                <c:pt idx="869">
                  <c:v>0.2880395</c:v>
                </c:pt>
                <c:pt idx="870">
                  <c:v>0.2880315</c:v>
                </c:pt>
                <c:pt idx="871">
                  <c:v>0.28802349999999999</c:v>
                </c:pt>
                <c:pt idx="872">
                  <c:v>0.28801549999999998</c:v>
                </c:pt>
                <c:pt idx="873">
                  <c:v>0.28800750000000003</c:v>
                </c:pt>
                <c:pt idx="874">
                  <c:v>0.28799950000000002</c:v>
                </c:pt>
                <c:pt idx="875">
                  <c:v>0.28799140000000001</c:v>
                </c:pt>
                <c:pt idx="876">
                  <c:v>0.2879833</c:v>
                </c:pt>
                <c:pt idx="877">
                  <c:v>0.28797509999999998</c:v>
                </c:pt>
                <c:pt idx="878">
                  <c:v>0.28796699999999997</c:v>
                </c:pt>
                <c:pt idx="879">
                  <c:v>0.28795890000000002</c:v>
                </c:pt>
                <c:pt idx="880">
                  <c:v>0.2879507</c:v>
                </c:pt>
                <c:pt idx="881">
                  <c:v>0.28794249999999999</c:v>
                </c:pt>
                <c:pt idx="882">
                  <c:v>0.28793419999999997</c:v>
                </c:pt>
                <c:pt idx="883">
                  <c:v>0.28792590000000001</c:v>
                </c:pt>
                <c:pt idx="884">
                  <c:v>0.2879176</c:v>
                </c:pt>
                <c:pt idx="885">
                  <c:v>0.28790929999999998</c:v>
                </c:pt>
                <c:pt idx="886">
                  <c:v>0.28790100000000002</c:v>
                </c:pt>
                <c:pt idx="887">
                  <c:v>0.2878926</c:v>
                </c:pt>
                <c:pt idx="888">
                  <c:v>0.28788409999999998</c:v>
                </c:pt>
                <c:pt idx="889">
                  <c:v>0.28787550000000001</c:v>
                </c:pt>
                <c:pt idx="890">
                  <c:v>0.28786699999999998</c:v>
                </c:pt>
                <c:pt idx="891">
                  <c:v>0.28785840000000001</c:v>
                </c:pt>
                <c:pt idx="892">
                  <c:v>0.28784989999999999</c:v>
                </c:pt>
                <c:pt idx="893">
                  <c:v>0.2878407</c:v>
                </c:pt>
                <c:pt idx="894">
                  <c:v>0.28783110000000001</c:v>
                </c:pt>
                <c:pt idx="895">
                  <c:v>0.28782150000000001</c:v>
                </c:pt>
                <c:pt idx="896">
                  <c:v>0.28781200000000001</c:v>
                </c:pt>
                <c:pt idx="897">
                  <c:v>0.28780240000000001</c:v>
                </c:pt>
                <c:pt idx="898">
                  <c:v>0.28779280000000002</c:v>
                </c:pt>
                <c:pt idx="899">
                  <c:v>0.2877787</c:v>
                </c:pt>
                <c:pt idx="900">
                  <c:v>0.28776439999999998</c:v>
                </c:pt>
                <c:pt idx="901">
                  <c:v>0.28775020000000001</c:v>
                </c:pt>
                <c:pt idx="902">
                  <c:v>0.28773599999999999</c:v>
                </c:pt>
                <c:pt idx="903">
                  <c:v>0.28772180000000003</c:v>
                </c:pt>
                <c:pt idx="904">
                  <c:v>0.28769670000000003</c:v>
                </c:pt>
                <c:pt idx="905">
                  <c:v>0.28766150000000001</c:v>
                </c:pt>
                <c:pt idx="906">
                  <c:v>0.2876264</c:v>
                </c:pt>
                <c:pt idx="907">
                  <c:v>0.28759119999999999</c:v>
                </c:pt>
                <c:pt idx="908">
                  <c:v>0.28755609999999998</c:v>
                </c:pt>
                <c:pt idx="909">
                  <c:v>0.28750049999999999</c:v>
                </c:pt>
                <c:pt idx="910">
                  <c:v>0.28737649999999998</c:v>
                </c:pt>
                <c:pt idx="911">
                  <c:v>0.28725260000000002</c:v>
                </c:pt>
                <c:pt idx="912">
                  <c:v>0.28712860000000001</c:v>
                </c:pt>
                <c:pt idx="913">
                  <c:v>0.2870046</c:v>
                </c:pt>
                <c:pt idx="914">
                  <c:v>0.28683900000000001</c:v>
                </c:pt>
                <c:pt idx="915">
                  <c:v>0.28636250000000002</c:v>
                </c:pt>
                <c:pt idx="916">
                  <c:v>0.28588590000000003</c:v>
                </c:pt>
                <c:pt idx="917">
                  <c:v>0.28540929999999998</c:v>
                </c:pt>
                <c:pt idx="918">
                  <c:v>0.28493269999999998</c:v>
                </c:pt>
                <c:pt idx="919">
                  <c:v>0.28426240000000003</c:v>
                </c:pt>
                <c:pt idx="920">
                  <c:v>0.2826883</c:v>
                </c:pt>
                <c:pt idx="921">
                  <c:v>0.28111419999999998</c:v>
                </c:pt>
                <c:pt idx="922">
                  <c:v>0.27954000000000001</c:v>
                </c:pt>
                <c:pt idx="923">
                  <c:v>0.27796589999999999</c:v>
                </c:pt>
                <c:pt idx="924">
                  <c:v>0.27579369999999997</c:v>
                </c:pt>
                <c:pt idx="925">
                  <c:v>0.27272459999999998</c:v>
                </c:pt>
                <c:pt idx="926">
                  <c:v>0.26922980000000002</c:v>
                </c:pt>
                <c:pt idx="927">
                  <c:v>0.26499990000000001</c:v>
                </c:pt>
                <c:pt idx="928">
                  <c:v>0.26040360000000001</c:v>
                </c:pt>
                <c:pt idx="929">
                  <c:v>0.25507469999999999</c:v>
                </c:pt>
                <c:pt idx="930">
                  <c:v>0.2495301</c:v>
                </c:pt>
                <c:pt idx="931">
                  <c:v>0.24348210000000001</c:v>
                </c:pt>
                <c:pt idx="932">
                  <c:v>0.2373683</c:v>
                </c:pt>
                <c:pt idx="933">
                  <c:v>0.2311657</c:v>
                </c:pt>
                <c:pt idx="934">
                  <c:v>0.2252073</c:v>
                </c:pt>
                <c:pt idx="935">
                  <c:v>0.2194488</c:v>
                </c:pt>
                <c:pt idx="936">
                  <c:v>0.214334</c:v>
                </c:pt>
                <c:pt idx="937">
                  <c:v>0.2095291</c:v>
                </c:pt>
                <c:pt idx="938">
                  <c:v>0.20572770000000001</c:v>
                </c:pt>
                <c:pt idx="939">
                  <c:v>0.2021772</c:v>
                </c:pt>
                <c:pt idx="940">
                  <c:v>0.19983390000000001</c:v>
                </c:pt>
                <c:pt idx="941">
                  <c:v>0.1976455</c:v>
                </c:pt>
                <c:pt idx="942">
                  <c:v>0.1965374</c:v>
                </c:pt>
                <c:pt idx="943">
                  <c:v>0.195575</c:v>
                </c:pt>
                <c:pt idx="944">
                  <c:v>0.19529879999999999</c:v>
                </c:pt>
                <c:pt idx="945">
                  <c:v>0.1951735</c:v>
                </c:pt>
                <c:pt idx="946">
                  <c:v>0.19540009999999999</c:v>
                </c:pt>
                <c:pt idx="947">
                  <c:v>0.19567999999999999</c:v>
                </c:pt>
                <c:pt idx="948">
                  <c:v>0.19610610000000001</c:v>
                </c:pt>
                <c:pt idx="949">
                  <c:v>0.19653010000000001</c:v>
                </c:pt>
                <c:pt idx="950">
                  <c:v>0.19694719999999999</c:v>
                </c:pt>
                <c:pt idx="951">
                  <c:v>0.1973327</c:v>
                </c:pt>
                <c:pt idx="952">
                  <c:v>0.1975915</c:v>
                </c:pt>
                <c:pt idx="953">
                  <c:v>0.19785030000000001</c:v>
                </c:pt>
                <c:pt idx="954">
                  <c:v>0.19810920000000001</c:v>
                </c:pt>
                <c:pt idx="955">
                  <c:v>0.19836799999999999</c:v>
                </c:pt>
                <c:pt idx="956">
                  <c:v>0.1985577</c:v>
                </c:pt>
                <c:pt idx="957">
                  <c:v>0.1986463</c:v>
                </c:pt>
                <c:pt idx="958">
                  <c:v>0.19873489999999999</c:v>
                </c:pt>
                <c:pt idx="959">
                  <c:v>0.19882349999999999</c:v>
                </c:pt>
                <c:pt idx="960">
                  <c:v>0.19891210000000001</c:v>
                </c:pt>
                <c:pt idx="961">
                  <c:v>0.19896829999999999</c:v>
                </c:pt>
                <c:pt idx="962">
                  <c:v>0.1989918</c:v>
                </c:pt>
                <c:pt idx="963">
                  <c:v>0.19901540000000001</c:v>
                </c:pt>
                <c:pt idx="964">
                  <c:v>0.19903899999999999</c:v>
                </c:pt>
                <c:pt idx="965">
                  <c:v>0.19906260000000001</c:v>
                </c:pt>
                <c:pt idx="966">
                  <c:v>0.19907820000000001</c:v>
                </c:pt>
                <c:pt idx="967">
                  <c:v>0.19908490000000001</c:v>
                </c:pt>
                <c:pt idx="968">
                  <c:v>0.19909160000000001</c:v>
                </c:pt>
                <c:pt idx="969">
                  <c:v>0.19909830000000001</c:v>
                </c:pt>
                <c:pt idx="970">
                  <c:v>0.199105</c:v>
                </c:pt>
                <c:pt idx="971">
                  <c:v>0.19911029999999999</c:v>
                </c:pt>
                <c:pt idx="972">
                  <c:v>0.19911290000000001</c:v>
                </c:pt>
                <c:pt idx="973">
                  <c:v>0.1991155</c:v>
                </c:pt>
                <c:pt idx="974">
                  <c:v>0.19911809999999999</c:v>
                </c:pt>
                <c:pt idx="975">
                  <c:v>0.19912070000000001</c:v>
                </c:pt>
                <c:pt idx="976">
                  <c:v>0.1991233</c:v>
                </c:pt>
                <c:pt idx="977">
                  <c:v>0.19912489999999999</c:v>
                </c:pt>
                <c:pt idx="978">
                  <c:v>0.19912650000000001</c:v>
                </c:pt>
                <c:pt idx="979">
                  <c:v>0.19912820000000001</c:v>
                </c:pt>
                <c:pt idx="980">
                  <c:v>0.1991298</c:v>
                </c:pt>
                <c:pt idx="981">
                  <c:v>0.19913139999999999</c:v>
                </c:pt>
                <c:pt idx="982">
                  <c:v>0.1991329</c:v>
                </c:pt>
                <c:pt idx="983">
                  <c:v>0.19913429999999999</c:v>
                </c:pt>
                <c:pt idx="984">
                  <c:v>0.1991358</c:v>
                </c:pt>
                <c:pt idx="985">
                  <c:v>0.19913719999999999</c:v>
                </c:pt>
                <c:pt idx="986">
                  <c:v>0.1991386</c:v>
                </c:pt>
                <c:pt idx="987">
                  <c:v>0.19914000000000001</c:v>
                </c:pt>
                <c:pt idx="988">
                  <c:v>0.1991414</c:v>
                </c:pt>
                <c:pt idx="989">
                  <c:v>0.19914270000000001</c:v>
                </c:pt>
                <c:pt idx="990">
                  <c:v>0.19914409999999999</c:v>
                </c:pt>
                <c:pt idx="991">
                  <c:v>0.1991455</c:v>
                </c:pt>
                <c:pt idx="992">
                  <c:v>0.19914680000000001</c:v>
                </c:pt>
                <c:pt idx="993">
                  <c:v>0.1991482</c:v>
                </c:pt>
                <c:pt idx="994">
                  <c:v>0.19914950000000001</c:v>
                </c:pt>
                <c:pt idx="995">
                  <c:v>0.19915089999999999</c:v>
                </c:pt>
                <c:pt idx="996">
                  <c:v>0.1991522</c:v>
                </c:pt>
                <c:pt idx="997">
                  <c:v>0.19915350000000001</c:v>
                </c:pt>
                <c:pt idx="998">
                  <c:v>0.1991549</c:v>
                </c:pt>
                <c:pt idx="999">
                  <c:v>0.19915620000000001</c:v>
                </c:pt>
                <c:pt idx="1000">
                  <c:v>0.19915740000000001</c:v>
                </c:pt>
                <c:pt idx="1001">
                  <c:v>0.19915869999999999</c:v>
                </c:pt>
                <c:pt idx="1002">
                  <c:v>0.19916</c:v>
                </c:pt>
                <c:pt idx="1003">
                  <c:v>0.19916130000000001</c:v>
                </c:pt>
                <c:pt idx="1004">
                  <c:v>0.1991626</c:v>
                </c:pt>
                <c:pt idx="1005">
                  <c:v>0.1991638</c:v>
                </c:pt>
                <c:pt idx="1006">
                  <c:v>0.19916510000000001</c:v>
                </c:pt>
                <c:pt idx="1007">
                  <c:v>0.19916629999999999</c:v>
                </c:pt>
                <c:pt idx="1008">
                  <c:v>0.1991676</c:v>
                </c:pt>
                <c:pt idx="1009">
                  <c:v>0.19916880000000001</c:v>
                </c:pt>
                <c:pt idx="1010">
                  <c:v>0.19917000000000001</c:v>
                </c:pt>
                <c:pt idx="1011">
                  <c:v>0.19917119999999999</c:v>
                </c:pt>
                <c:pt idx="1012">
                  <c:v>0.1991724</c:v>
                </c:pt>
                <c:pt idx="1013">
                  <c:v>0.19917360000000001</c:v>
                </c:pt>
                <c:pt idx="1014">
                  <c:v>0.19917470000000001</c:v>
                </c:pt>
                <c:pt idx="1015">
                  <c:v>0.19917589999999999</c:v>
                </c:pt>
                <c:pt idx="1016">
                  <c:v>0.1991771</c:v>
                </c:pt>
                <c:pt idx="1017">
                  <c:v>0.1991782</c:v>
                </c:pt>
                <c:pt idx="1018">
                  <c:v>0.19917940000000001</c:v>
                </c:pt>
                <c:pt idx="1019">
                  <c:v>0.19918050000000001</c:v>
                </c:pt>
                <c:pt idx="1020">
                  <c:v>0.19918159999999999</c:v>
                </c:pt>
                <c:pt idx="1021">
                  <c:v>0.19918269999999999</c:v>
                </c:pt>
                <c:pt idx="1022">
                  <c:v>0.19918379999999999</c:v>
                </c:pt>
                <c:pt idx="1023">
                  <c:v>0.1991849</c:v>
                </c:pt>
                <c:pt idx="1024">
                  <c:v>0.1991859</c:v>
                </c:pt>
                <c:pt idx="1025">
                  <c:v>0.199187</c:v>
                </c:pt>
                <c:pt idx="1026">
                  <c:v>0.199188</c:v>
                </c:pt>
                <c:pt idx="1027">
                  <c:v>0.199189</c:v>
                </c:pt>
                <c:pt idx="1028">
                  <c:v>0.19919010000000001</c:v>
                </c:pt>
                <c:pt idx="1029">
                  <c:v>0.19919110000000001</c:v>
                </c:pt>
                <c:pt idx="1030">
                  <c:v>0.19919210000000001</c:v>
                </c:pt>
                <c:pt idx="1031">
                  <c:v>0.19919310000000001</c:v>
                </c:pt>
                <c:pt idx="1032">
                  <c:v>0.19919400000000001</c:v>
                </c:pt>
                <c:pt idx="1033">
                  <c:v>0.19919500000000001</c:v>
                </c:pt>
                <c:pt idx="1034">
                  <c:v>0.19919590000000001</c:v>
                </c:pt>
                <c:pt idx="1035">
                  <c:v>0.19919690000000001</c:v>
                </c:pt>
                <c:pt idx="1036">
                  <c:v>0.19919790000000001</c:v>
                </c:pt>
                <c:pt idx="1037">
                  <c:v>0.19919870000000001</c:v>
                </c:pt>
                <c:pt idx="1038">
                  <c:v>0.1991996</c:v>
                </c:pt>
                <c:pt idx="1039">
                  <c:v>0.1992005</c:v>
                </c:pt>
                <c:pt idx="1040">
                  <c:v>0.1992014</c:v>
                </c:pt>
                <c:pt idx="1041">
                  <c:v>0.1992023</c:v>
                </c:pt>
                <c:pt idx="1042">
                  <c:v>0.19920309999999999</c:v>
                </c:pt>
                <c:pt idx="1043">
                  <c:v>0.19920399999999999</c:v>
                </c:pt>
                <c:pt idx="1044">
                  <c:v>0.19920479999999999</c:v>
                </c:pt>
                <c:pt idx="1045">
                  <c:v>0.19920560000000001</c:v>
                </c:pt>
                <c:pt idx="1046">
                  <c:v>0.19920640000000001</c:v>
                </c:pt>
                <c:pt idx="1047">
                  <c:v>0.1992072</c:v>
                </c:pt>
                <c:pt idx="1048">
                  <c:v>0.199208</c:v>
                </c:pt>
                <c:pt idx="1049">
                  <c:v>0.19920879999999999</c:v>
                </c:pt>
                <c:pt idx="1050">
                  <c:v>0.19920959999999999</c:v>
                </c:pt>
                <c:pt idx="1051">
                  <c:v>0.19921030000000001</c:v>
                </c:pt>
                <c:pt idx="1052">
                  <c:v>0.199211</c:v>
                </c:pt>
                <c:pt idx="1053">
                  <c:v>0.19921169999999999</c:v>
                </c:pt>
                <c:pt idx="1054">
                  <c:v>0.19921240000000001</c:v>
                </c:pt>
                <c:pt idx="1055">
                  <c:v>0.1992131</c:v>
                </c:pt>
                <c:pt idx="1056">
                  <c:v>0.1992138</c:v>
                </c:pt>
                <c:pt idx="1057">
                  <c:v>0.19921449999999999</c:v>
                </c:pt>
                <c:pt idx="1058">
                  <c:v>0.19921510000000001</c:v>
                </c:pt>
                <c:pt idx="1059">
                  <c:v>0.1992157</c:v>
                </c:pt>
                <c:pt idx="1060">
                  <c:v>0.19921639999999999</c:v>
                </c:pt>
                <c:pt idx="1061">
                  <c:v>0.19921700000000001</c:v>
                </c:pt>
                <c:pt idx="1062">
                  <c:v>0.19921759999999999</c:v>
                </c:pt>
                <c:pt idx="1063">
                  <c:v>0.19921820000000001</c:v>
                </c:pt>
                <c:pt idx="1064">
                  <c:v>0.1992188</c:v>
                </c:pt>
                <c:pt idx="1065">
                  <c:v>0.19921939999999999</c:v>
                </c:pt>
                <c:pt idx="1066">
                  <c:v>0.19921990000000001</c:v>
                </c:pt>
                <c:pt idx="1067">
                  <c:v>0.19922039999999999</c:v>
                </c:pt>
                <c:pt idx="1068">
                  <c:v>0.19922100000000001</c:v>
                </c:pt>
                <c:pt idx="1069">
                  <c:v>0.1992215</c:v>
                </c:pt>
                <c:pt idx="1070">
                  <c:v>0.19922200000000001</c:v>
                </c:pt>
                <c:pt idx="1071">
                  <c:v>0.1992225</c:v>
                </c:pt>
                <c:pt idx="1072">
                  <c:v>0.19922300000000001</c:v>
                </c:pt>
                <c:pt idx="1073">
                  <c:v>0.1992235</c:v>
                </c:pt>
                <c:pt idx="1074">
                  <c:v>0.19922390000000001</c:v>
                </c:pt>
                <c:pt idx="1075">
                  <c:v>0.19922429999999999</c:v>
                </c:pt>
                <c:pt idx="1076">
                  <c:v>0.1992247</c:v>
                </c:pt>
                <c:pt idx="1077">
                  <c:v>0.19922519999999999</c:v>
                </c:pt>
                <c:pt idx="1078">
                  <c:v>0.1992256</c:v>
                </c:pt>
                <c:pt idx="1079">
                  <c:v>0.19922599999999999</c:v>
                </c:pt>
                <c:pt idx="1080">
                  <c:v>0.1992264</c:v>
                </c:pt>
                <c:pt idx="1081">
                  <c:v>0.19922670000000001</c:v>
                </c:pt>
                <c:pt idx="1082">
                  <c:v>0.19922709999999999</c:v>
                </c:pt>
                <c:pt idx="1083">
                  <c:v>0.1992274</c:v>
                </c:pt>
                <c:pt idx="1084">
                  <c:v>0.19922770000000001</c:v>
                </c:pt>
                <c:pt idx="1085">
                  <c:v>0.19922809999999999</c:v>
                </c:pt>
                <c:pt idx="1086">
                  <c:v>0.1992284</c:v>
                </c:pt>
                <c:pt idx="1087">
                  <c:v>0.19922870000000001</c:v>
                </c:pt>
                <c:pt idx="1088">
                  <c:v>0.19922899999999999</c:v>
                </c:pt>
                <c:pt idx="1089">
                  <c:v>0.1992292</c:v>
                </c:pt>
                <c:pt idx="1090">
                  <c:v>0.1992294</c:v>
                </c:pt>
                <c:pt idx="1091">
                  <c:v>0.19922970000000001</c:v>
                </c:pt>
                <c:pt idx="1092">
                  <c:v>0.19922989999999999</c:v>
                </c:pt>
                <c:pt idx="1093">
                  <c:v>0.19923009999999999</c:v>
                </c:pt>
                <c:pt idx="1094">
                  <c:v>0.1992304</c:v>
                </c:pt>
                <c:pt idx="1095">
                  <c:v>0.19923060000000001</c:v>
                </c:pt>
                <c:pt idx="1096">
                  <c:v>0.19923070000000001</c:v>
                </c:pt>
                <c:pt idx="1097">
                  <c:v>0.19923089999999999</c:v>
                </c:pt>
                <c:pt idx="1098">
                  <c:v>0.19923099999999999</c:v>
                </c:pt>
                <c:pt idx="1099">
                  <c:v>0.19923109999999999</c:v>
                </c:pt>
                <c:pt idx="1100">
                  <c:v>0.1992313</c:v>
                </c:pt>
                <c:pt idx="1101">
                  <c:v>0.1992314</c:v>
                </c:pt>
                <c:pt idx="1102">
                  <c:v>0.19923150000000001</c:v>
                </c:pt>
                <c:pt idx="1103">
                  <c:v>0.19923160000000001</c:v>
                </c:pt>
                <c:pt idx="1104">
                  <c:v>0.19923170000000001</c:v>
                </c:pt>
                <c:pt idx="1105">
                  <c:v>0.19923170000000001</c:v>
                </c:pt>
                <c:pt idx="1106">
                  <c:v>0.19923179999999999</c:v>
                </c:pt>
                <c:pt idx="1107">
                  <c:v>0.19923179999999999</c:v>
                </c:pt>
                <c:pt idx="1108">
                  <c:v>0.19923179999999999</c:v>
                </c:pt>
                <c:pt idx="1109">
                  <c:v>0.19923179999999999</c:v>
                </c:pt>
                <c:pt idx="1110">
                  <c:v>0.19923179999999999</c:v>
                </c:pt>
                <c:pt idx="1111">
                  <c:v>0.19923189999999999</c:v>
                </c:pt>
                <c:pt idx="1112">
                  <c:v>0.19923189999999999</c:v>
                </c:pt>
                <c:pt idx="1113">
                  <c:v>0.19923179999999999</c:v>
                </c:pt>
                <c:pt idx="1114">
                  <c:v>0.19923170000000001</c:v>
                </c:pt>
                <c:pt idx="1115">
                  <c:v>0.19923160000000001</c:v>
                </c:pt>
                <c:pt idx="1116">
                  <c:v>0.19923150000000001</c:v>
                </c:pt>
                <c:pt idx="1117">
                  <c:v>0.19923150000000001</c:v>
                </c:pt>
                <c:pt idx="1118">
                  <c:v>0.1992314</c:v>
                </c:pt>
                <c:pt idx="1119">
                  <c:v>0.1992313</c:v>
                </c:pt>
                <c:pt idx="1120">
                  <c:v>0.1992312</c:v>
                </c:pt>
                <c:pt idx="1121">
                  <c:v>0.19923109999999999</c:v>
                </c:pt>
                <c:pt idx="1122">
                  <c:v>0.19923089999999999</c:v>
                </c:pt>
                <c:pt idx="1123">
                  <c:v>0.19923070000000001</c:v>
                </c:pt>
                <c:pt idx="1124">
                  <c:v>0.1992305</c:v>
                </c:pt>
                <c:pt idx="1125">
                  <c:v>0.1992303</c:v>
                </c:pt>
                <c:pt idx="1126">
                  <c:v>0.19923009999999999</c:v>
                </c:pt>
                <c:pt idx="1127">
                  <c:v>0.19922989999999999</c:v>
                </c:pt>
                <c:pt idx="1128">
                  <c:v>0.19922970000000001</c:v>
                </c:pt>
                <c:pt idx="1129">
                  <c:v>0.1992295</c:v>
                </c:pt>
                <c:pt idx="1130">
                  <c:v>0.1992292</c:v>
                </c:pt>
                <c:pt idx="1131">
                  <c:v>0.19922889999999999</c:v>
                </c:pt>
                <c:pt idx="1132">
                  <c:v>0.19922860000000001</c:v>
                </c:pt>
                <c:pt idx="1133">
                  <c:v>0.1992283</c:v>
                </c:pt>
                <c:pt idx="1134">
                  <c:v>0.19922799999999999</c:v>
                </c:pt>
                <c:pt idx="1135">
                  <c:v>0.19922770000000001</c:v>
                </c:pt>
                <c:pt idx="1136">
                  <c:v>0.1992274</c:v>
                </c:pt>
                <c:pt idx="1137">
                  <c:v>0.19922709999999999</c:v>
                </c:pt>
                <c:pt idx="1138">
                  <c:v>0.19922680000000001</c:v>
                </c:pt>
                <c:pt idx="1139">
                  <c:v>0.1992264</c:v>
                </c:pt>
                <c:pt idx="1140">
                  <c:v>0.19922599999999999</c:v>
                </c:pt>
                <c:pt idx="1141">
                  <c:v>0.1992255</c:v>
                </c:pt>
                <c:pt idx="1142">
                  <c:v>0.19922509999999999</c:v>
                </c:pt>
                <c:pt idx="1143">
                  <c:v>0.1992247</c:v>
                </c:pt>
                <c:pt idx="1144">
                  <c:v>0.19922429999999999</c:v>
                </c:pt>
                <c:pt idx="1145">
                  <c:v>0.19922380000000001</c:v>
                </c:pt>
                <c:pt idx="1146">
                  <c:v>0.19922339999999999</c:v>
                </c:pt>
                <c:pt idx="1147">
                  <c:v>0.19922300000000001</c:v>
                </c:pt>
                <c:pt idx="1148">
                  <c:v>0.1992225</c:v>
                </c:pt>
                <c:pt idx="1149">
                  <c:v>0.19922200000000001</c:v>
                </c:pt>
                <c:pt idx="1150">
                  <c:v>0.1992215</c:v>
                </c:pt>
                <c:pt idx="1151">
                  <c:v>0.19922090000000001</c:v>
                </c:pt>
                <c:pt idx="1152">
                  <c:v>0.19922039999999999</c:v>
                </c:pt>
                <c:pt idx="1153">
                  <c:v>0.1992198</c:v>
                </c:pt>
                <c:pt idx="1154">
                  <c:v>0.19921929999999999</c:v>
                </c:pt>
                <c:pt idx="1155">
                  <c:v>0.1992187</c:v>
                </c:pt>
                <c:pt idx="1156">
                  <c:v>0.19921820000000001</c:v>
                </c:pt>
                <c:pt idx="1157">
                  <c:v>0.1992177</c:v>
                </c:pt>
                <c:pt idx="1158">
                  <c:v>0.19921700000000001</c:v>
                </c:pt>
                <c:pt idx="1159">
                  <c:v>0.19921639999999999</c:v>
                </c:pt>
                <c:pt idx="1160">
                  <c:v>0.1992157</c:v>
                </c:pt>
                <c:pt idx="1161">
                  <c:v>0.199215</c:v>
                </c:pt>
                <c:pt idx="1162">
                  <c:v>0.19921440000000001</c:v>
                </c:pt>
                <c:pt idx="1163">
                  <c:v>0.19921369999999999</c:v>
                </c:pt>
                <c:pt idx="1164">
                  <c:v>0.199213</c:v>
                </c:pt>
                <c:pt idx="1165">
                  <c:v>0.19921240000000001</c:v>
                </c:pt>
                <c:pt idx="1166">
                  <c:v>0.19921169999999999</c:v>
                </c:pt>
                <c:pt idx="1167">
                  <c:v>0.199211</c:v>
                </c:pt>
                <c:pt idx="1168">
                  <c:v>0.1992102</c:v>
                </c:pt>
                <c:pt idx="1169">
                  <c:v>0.19920940000000001</c:v>
                </c:pt>
                <c:pt idx="1170">
                  <c:v>0.19920869999999999</c:v>
                </c:pt>
                <c:pt idx="1171">
                  <c:v>0.19920789999999999</c:v>
                </c:pt>
                <c:pt idx="1172">
                  <c:v>0.1992071</c:v>
                </c:pt>
                <c:pt idx="1173">
                  <c:v>0.1992063</c:v>
                </c:pt>
                <c:pt idx="1174">
                  <c:v>0.19920550000000001</c:v>
                </c:pt>
                <c:pt idx="1175">
                  <c:v>0.19920470000000001</c:v>
                </c:pt>
                <c:pt idx="1176">
                  <c:v>0.19920389999999999</c:v>
                </c:pt>
                <c:pt idx="1177">
                  <c:v>0.19920309999999999</c:v>
                </c:pt>
                <c:pt idx="1178">
                  <c:v>0.1992022</c:v>
                </c:pt>
                <c:pt idx="1179">
                  <c:v>0.1992013</c:v>
                </c:pt>
                <c:pt idx="1180">
                  <c:v>0.1992004</c:v>
                </c:pt>
                <c:pt idx="1181">
                  <c:v>0.1991994</c:v>
                </c:pt>
                <c:pt idx="1182">
                  <c:v>0.1991985</c:v>
                </c:pt>
                <c:pt idx="1183">
                  <c:v>0.1991976</c:v>
                </c:pt>
                <c:pt idx="1184">
                  <c:v>0.1991967</c:v>
                </c:pt>
                <c:pt idx="1185">
                  <c:v>0.19919580000000001</c:v>
                </c:pt>
                <c:pt idx="1186">
                  <c:v>0.19919490000000001</c:v>
                </c:pt>
                <c:pt idx="1187">
                  <c:v>0.19919390000000001</c:v>
                </c:pt>
                <c:pt idx="1188">
                  <c:v>0.19919290000000001</c:v>
                </c:pt>
                <c:pt idx="1189">
                  <c:v>0.19919190000000001</c:v>
                </c:pt>
                <c:pt idx="1190">
                  <c:v>0.1991908</c:v>
                </c:pt>
                <c:pt idx="1191">
                  <c:v>0.1991898</c:v>
                </c:pt>
                <c:pt idx="1192">
                  <c:v>0.1991887</c:v>
                </c:pt>
                <c:pt idx="1193">
                  <c:v>0.1991877</c:v>
                </c:pt>
                <c:pt idx="1194">
                  <c:v>0.19918659999999999</c:v>
                </c:pt>
                <c:pt idx="1195">
                  <c:v>0.19918559999999999</c:v>
                </c:pt>
                <c:pt idx="1196">
                  <c:v>0.19918449999999999</c:v>
                </c:pt>
                <c:pt idx="1197">
                  <c:v>0.19918350000000001</c:v>
                </c:pt>
                <c:pt idx="1198">
                  <c:v>0.19918230000000001</c:v>
                </c:pt>
                <c:pt idx="1199">
                  <c:v>0.1991812</c:v>
                </c:pt>
                <c:pt idx="1200">
                  <c:v>0.19918</c:v>
                </c:pt>
                <c:pt idx="1201">
                  <c:v>0.19917879999999999</c:v>
                </c:pt>
                <c:pt idx="1202">
                  <c:v>0.19917760000000001</c:v>
                </c:pt>
                <c:pt idx="1203">
                  <c:v>0.1991764</c:v>
                </c:pt>
                <c:pt idx="1204">
                  <c:v>0.1991753</c:v>
                </c:pt>
                <c:pt idx="1205">
                  <c:v>0.19917409999999999</c:v>
                </c:pt>
                <c:pt idx="1206">
                  <c:v>0.19917290000000001</c:v>
                </c:pt>
                <c:pt idx="1207">
                  <c:v>0.19917170000000001</c:v>
                </c:pt>
                <c:pt idx="1208">
                  <c:v>0.1991705</c:v>
                </c:pt>
                <c:pt idx="1209">
                  <c:v>0.19916919999999999</c:v>
                </c:pt>
                <c:pt idx="1210">
                  <c:v>0.19916790000000001</c:v>
                </c:pt>
                <c:pt idx="1211">
                  <c:v>0.1991666</c:v>
                </c:pt>
                <c:pt idx="1212">
                  <c:v>0.19916529999999999</c:v>
                </c:pt>
                <c:pt idx="1213">
                  <c:v>0.1991639</c:v>
                </c:pt>
                <c:pt idx="1214">
                  <c:v>0.1991626</c:v>
                </c:pt>
                <c:pt idx="1215">
                  <c:v>0.19916130000000001</c:v>
                </c:pt>
                <c:pt idx="1216">
                  <c:v>0.19916</c:v>
                </c:pt>
                <c:pt idx="1217">
                  <c:v>0.19915869999999999</c:v>
                </c:pt>
                <c:pt idx="1218">
                  <c:v>0.19915730000000001</c:v>
                </c:pt>
                <c:pt idx="1219">
                  <c:v>0.199156</c:v>
                </c:pt>
                <c:pt idx="1220">
                  <c:v>0.19915459999999999</c:v>
                </c:pt>
                <c:pt idx="1221">
                  <c:v>0.1991531</c:v>
                </c:pt>
                <c:pt idx="1222">
                  <c:v>0.19915160000000001</c:v>
                </c:pt>
                <c:pt idx="1223">
                  <c:v>0.1991502</c:v>
                </c:pt>
                <c:pt idx="1224">
                  <c:v>0.19914870000000001</c:v>
                </c:pt>
                <c:pt idx="1225">
                  <c:v>0.1991473</c:v>
                </c:pt>
                <c:pt idx="1226">
                  <c:v>0.19914580000000001</c:v>
                </c:pt>
                <c:pt idx="1227">
                  <c:v>0.1991443</c:v>
                </c:pt>
                <c:pt idx="1228">
                  <c:v>0.19914290000000001</c:v>
                </c:pt>
                <c:pt idx="1229">
                  <c:v>0.1991414</c:v>
                </c:pt>
                <c:pt idx="1230">
                  <c:v>0.19914000000000001</c:v>
                </c:pt>
                <c:pt idx="1231">
                  <c:v>0.19913839999999999</c:v>
                </c:pt>
                <c:pt idx="1232">
                  <c:v>0.1991368</c:v>
                </c:pt>
                <c:pt idx="1233">
                  <c:v>0.19913520000000001</c:v>
                </c:pt>
                <c:pt idx="1234">
                  <c:v>0.19913359999999999</c:v>
                </c:pt>
                <c:pt idx="1235">
                  <c:v>0.199132</c:v>
                </c:pt>
                <c:pt idx="1236">
                  <c:v>0.19913030000000001</c:v>
                </c:pt>
                <c:pt idx="1237">
                  <c:v>0.19912869999999999</c:v>
                </c:pt>
                <c:pt idx="1238">
                  <c:v>0.1991271</c:v>
                </c:pt>
                <c:pt idx="1239">
                  <c:v>0.19912550000000001</c:v>
                </c:pt>
                <c:pt idx="1240">
                  <c:v>0.19912389999999999</c:v>
                </c:pt>
                <c:pt idx="1241">
                  <c:v>0.1991223</c:v>
                </c:pt>
                <c:pt idx="1242">
                  <c:v>0.19912060000000001</c:v>
                </c:pt>
                <c:pt idx="1243">
                  <c:v>0.19911889999999999</c:v>
                </c:pt>
                <c:pt idx="1244">
                  <c:v>0.19911709999999999</c:v>
                </c:pt>
                <c:pt idx="1245">
                  <c:v>0.1991154</c:v>
                </c:pt>
                <c:pt idx="1246">
                  <c:v>0.1991136</c:v>
                </c:pt>
                <c:pt idx="1247">
                  <c:v>0.19911190000000001</c:v>
                </c:pt>
                <c:pt idx="1248">
                  <c:v>0.19911010000000001</c:v>
                </c:pt>
                <c:pt idx="1249">
                  <c:v>0.19910839999999999</c:v>
                </c:pt>
                <c:pt idx="1250">
                  <c:v>0.19910659999999999</c:v>
                </c:pt>
                <c:pt idx="1251">
                  <c:v>0.1991049</c:v>
                </c:pt>
                <c:pt idx="1252">
                  <c:v>0.19910310000000001</c:v>
                </c:pt>
                <c:pt idx="1253">
                  <c:v>0.19910130000000001</c:v>
                </c:pt>
                <c:pt idx="1254">
                  <c:v>0.19909950000000001</c:v>
                </c:pt>
                <c:pt idx="1255">
                  <c:v>0.19909760000000001</c:v>
                </c:pt>
                <c:pt idx="1256">
                  <c:v>0.19909569999999999</c:v>
                </c:pt>
                <c:pt idx="1257">
                  <c:v>0.19909379999999999</c:v>
                </c:pt>
                <c:pt idx="1258">
                  <c:v>0.19909189999999999</c:v>
                </c:pt>
                <c:pt idx="1259">
                  <c:v>0.19908989999999999</c:v>
                </c:pt>
                <c:pt idx="1260">
                  <c:v>0.19908799999999999</c:v>
                </c:pt>
                <c:pt idx="1261">
                  <c:v>0.19908609999999999</c:v>
                </c:pt>
                <c:pt idx="1262">
                  <c:v>0.19908419999999999</c:v>
                </c:pt>
                <c:pt idx="1263">
                  <c:v>0.19908229999999999</c:v>
                </c:pt>
                <c:pt idx="1264">
                  <c:v>0.19908039999999999</c:v>
                </c:pt>
                <c:pt idx="1265">
                  <c:v>0.19907849999999999</c:v>
                </c:pt>
                <c:pt idx="1266">
                  <c:v>0.19907649999999999</c:v>
                </c:pt>
                <c:pt idx="1267">
                  <c:v>0.19907440000000001</c:v>
                </c:pt>
                <c:pt idx="1268">
                  <c:v>0.19907240000000001</c:v>
                </c:pt>
                <c:pt idx="1269">
                  <c:v>0.19907030000000001</c:v>
                </c:pt>
                <c:pt idx="1270">
                  <c:v>0.1990682</c:v>
                </c:pt>
                <c:pt idx="1271">
                  <c:v>0.1990662</c:v>
                </c:pt>
                <c:pt idx="1272">
                  <c:v>0.19906409999999999</c:v>
                </c:pt>
                <c:pt idx="1273">
                  <c:v>0.19906199999999999</c:v>
                </c:pt>
                <c:pt idx="1274">
                  <c:v>0.19905999999999999</c:v>
                </c:pt>
                <c:pt idx="1275">
                  <c:v>0.19905790000000001</c:v>
                </c:pt>
                <c:pt idx="1276">
                  <c:v>0.19905590000000001</c:v>
                </c:pt>
                <c:pt idx="1277">
                  <c:v>0.1990538</c:v>
                </c:pt>
                <c:pt idx="1278">
                  <c:v>0.1990516</c:v>
                </c:pt>
                <c:pt idx="1279">
                  <c:v>0.19904939999999999</c:v>
                </c:pt>
                <c:pt idx="1280">
                  <c:v>0.19904720000000001</c:v>
                </c:pt>
                <c:pt idx="1281">
                  <c:v>0.199045</c:v>
                </c:pt>
                <c:pt idx="1282">
                  <c:v>0.19904269999999999</c:v>
                </c:pt>
                <c:pt idx="1283">
                  <c:v>0.19904050000000001</c:v>
                </c:pt>
                <c:pt idx="1284">
                  <c:v>0.1990383</c:v>
                </c:pt>
                <c:pt idx="1285">
                  <c:v>0.19903609999999999</c:v>
                </c:pt>
                <c:pt idx="1286">
                  <c:v>0.19903390000000001</c:v>
                </c:pt>
                <c:pt idx="1287">
                  <c:v>0.19903170000000001</c:v>
                </c:pt>
                <c:pt idx="1288">
                  <c:v>0.1990295</c:v>
                </c:pt>
                <c:pt idx="1289">
                  <c:v>0.19902719999999999</c:v>
                </c:pt>
                <c:pt idx="1290">
                  <c:v>0.1990248</c:v>
                </c:pt>
                <c:pt idx="1291">
                  <c:v>0.19902239999999999</c:v>
                </c:pt>
                <c:pt idx="1292">
                  <c:v>0.19902010000000001</c:v>
                </c:pt>
                <c:pt idx="1293">
                  <c:v>0.19901769999999999</c:v>
                </c:pt>
                <c:pt idx="1294">
                  <c:v>0.19901540000000001</c:v>
                </c:pt>
                <c:pt idx="1295">
                  <c:v>0.199013</c:v>
                </c:pt>
                <c:pt idx="1296">
                  <c:v>0.19901060000000001</c:v>
                </c:pt>
                <c:pt idx="1297">
                  <c:v>0.1990083</c:v>
                </c:pt>
                <c:pt idx="1298">
                  <c:v>0.19900590000000001</c:v>
                </c:pt>
                <c:pt idx="1299">
                  <c:v>0.1990036</c:v>
                </c:pt>
                <c:pt idx="1300">
                  <c:v>0.19900109999999999</c:v>
                </c:pt>
                <c:pt idx="1301">
                  <c:v>0.1989986</c:v>
                </c:pt>
                <c:pt idx="1302">
                  <c:v>0.19899610000000001</c:v>
                </c:pt>
                <c:pt idx="1303">
                  <c:v>0.19899359999999999</c:v>
                </c:pt>
                <c:pt idx="1304">
                  <c:v>0.1989911</c:v>
                </c:pt>
                <c:pt idx="1305">
                  <c:v>0.19898859999999999</c:v>
                </c:pt>
                <c:pt idx="1306">
                  <c:v>0.1989861</c:v>
                </c:pt>
                <c:pt idx="1307">
                  <c:v>0.19898360000000001</c:v>
                </c:pt>
                <c:pt idx="1308">
                  <c:v>0.19898109999999999</c:v>
                </c:pt>
                <c:pt idx="1309">
                  <c:v>0.19897860000000001</c:v>
                </c:pt>
                <c:pt idx="1310">
                  <c:v>0.19897609999999999</c:v>
                </c:pt>
                <c:pt idx="1311">
                  <c:v>0.1989735</c:v>
                </c:pt>
                <c:pt idx="1312">
                  <c:v>0.19897090000000001</c:v>
                </c:pt>
                <c:pt idx="1313">
                  <c:v>0.19896820000000001</c:v>
                </c:pt>
                <c:pt idx="1314">
                  <c:v>0.19896559999999999</c:v>
                </c:pt>
                <c:pt idx="1315">
                  <c:v>0.1989629</c:v>
                </c:pt>
                <c:pt idx="1316">
                  <c:v>0.19896030000000001</c:v>
                </c:pt>
                <c:pt idx="1317">
                  <c:v>0.19895760000000001</c:v>
                </c:pt>
                <c:pt idx="1318">
                  <c:v>0.19895499999999999</c:v>
                </c:pt>
                <c:pt idx="1319">
                  <c:v>0.1989523</c:v>
                </c:pt>
                <c:pt idx="1320">
                  <c:v>0.19894970000000001</c:v>
                </c:pt>
                <c:pt idx="1321">
                  <c:v>0.19894700000000001</c:v>
                </c:pt>
                <c:pt idx="1322">
                  <c:v>0.19894419999999999</c:v>
                </c:pt>
                <c:pt idx="1323">
                  <c:v>0.19894149999999999</c:v>
                </c:pt>
                <c:pt idx="1324">
                  <c:v>0.1989387</c:v>
                </c:pt>
                <c:pt idx="1325">
                  <c:v>0.1989359</c:v>
                </c:pt>
                <c:pt idx="1326">
                  <c:v>0.1989331</c:v>
                </c:pt>
                <c:pt idx="1327">
                  <c:v>0.1989303</c:v>
                </c:pt>
                <c:pt idx="1328">
                  <c:v>0.19892750000000001</c:v>
                </c:pt>
                <c:pt idx="1329">
                  <c:v>0.19892470000000001</c:v>
                </c:pt>
                <c:pt idx="1330">
                  <c:v>0.19892190000000001</c:v>
                </c:pt>
                <c:pt idx="1331">
                  <c:v>0.19891919999999999</c:v>
                </c:pt>
                <c:pt idx="1332">
                  <c:v>0.19891629999999999</c:v>
                </c:pt>
                <c:pt idx="1333">
                  <c:v>0.19891339999999999</c:v>
                </c:pt>
                <c:pt idx="1334">
                  <c:v>0.19891039999999999</c:v>
                </c:pt>
                <c:pt idx="1335">
                  <c:v>0.19890749999999999</c:v>
                </c:pt>
                <c:pt idx="1336">
                  <c:v>0.19890459999999999</c:v>
                </c:pt>
                <c:pt idx="1337">
                  <c:v>0.19890169999999999</c:v>
                </c:pt>
                <c:pt idx="1338">
                  <c:v>0.19889870000000001</c:v>
                </c:pt>
                <c:pt idx="1339">
                  <c:v>0.19889580000000001</c:v>
                </c:pt>
                <c:pt idx="1340">
                  <c:v>0.19889290000000001</c:v>
                </c:pt>
                <c:pt idx="1341">
                  <c:v>0.19889000000000001</c:v>
                </c:pt>
                <c:pt idx="1342">
                  <c:v>0.19888700000000001</c:v>
                </c:pt>
                <c:pt idx="1343">
                  <c:v>0.1988839</c:v>
                </c:pt>
                <c:pt idx="1344">
                  <c:v>0.1988809</c:v>
                </c:pt>
                <c:pt idx="1345">
                  <c:v>0.19887779999999999</c:v>
                </c:pt>
                <c:pt idx="1346">
                  <c:v>0.19887469999999999</c:v>
                </c:pt>
                <c:pt idx="1347">
                  <c:v>0.19887170000000001</c:v>
                </c:pt>
                <c:pt idx="1348">
                  <c:v>0.19886860000000001</c:v>
                </c:pt>
                <c:pt idx="1349">
                  <c:v>0.1988656</c:v>
                </c:pt>
                <c:pt idx="1350">
                  <c:v>0.1988625</c:v>
                </c:pt>
                <c:pt idx="1351">
                  <c:v>0.19885939999999999</c:v>
                </c:pt>
                <c:pt idx="1352">
                  <c:v>0.19885630000000001</c:v>
                </c:pt>
                <c:pt idx="1353">
                  <c:v>0.1988531</c:v>
                </c:pt>
                <c:pt idx="1354">
                  <c:v>0.1988499</c:v>
                </c:pt>
                <c:pt idx="1355">
                  <c:v>0.19884669999999999</c:v>
                </c:pt>
                <c:pt idx="1356">
                  <c:v>0.19884350000000001</c:v>
                </c:pt>
                <c:pt idx="1357">
                  <c:v>0.1988404</c:v>
                </c:pt>
                <c:pt idx="1358">
                  <c:v>0.19883719999999999</c:v>
                </c:pt>
                <c:pt idx="1359">
                  <c:v>0.19883400000000001</c:v>
                </c:pt>
                <c:pt idx="1360">
                  <c:v>0.1988308</c:v>
                </c:pt>
                <c:pt idx="1361">
                  <c:v>0.19882759999999999</c:v>
                </c:pt>
                <c:pt idx="1362">
                  <c:v>0.19882430000000001</c:v>
                </c:pt>
                <c:pt idx="1363">
                  <c:v>0.198821</c:v>
                </c:pt>
                <c:pt idx="1364">
                  <c:v>0.19881760000000001</c:v>
                </c:pt>
                <c:pt idx="1365">
                  <c:v>0.1988143</c:v>
                </c:pt>
                <c:pt idx="1366">
                  <c:v>0.19881099999999999</c:v>
                </c:pt>
                <c:pt idx="1367">
                  <c:v>0.1988077</c:v>
                </c:pt>
                <c:pt idx="1368">
                  <c:v>0.19880429999999999</c:v>
                </c:pt>
                <c:pt idx="1369">
                  <c:v>0.19880100000000001</c:v>
                </c:pt>
                <c:pt idx="1370">
                  <c:v>0.19879769999999999</c:v>
                </c:pt>
                <c:pt idx="1371">
                  <c:v>0.19879430000000001</c:v>
                </c:pt>
                <c:pt idx="1372">
                  <c:v>0.19879089999999999</c:v>
                </c:pt>
                <c:pt idx="1373">
                  <c:v>0.1987874</c:v>
                </c:pt>
                <c:pt idx="1374">
                  <c:v>0.19878399999999999</c:v>
                </c:pt>
                <c:pt idx="1375">
                  <c:v>0.1987805</c:v>
                </c:pt>
                <c:pt idx="1376">
                  <c:v>0.19877710000000001</c:v>
                </c:pt>
                <c:pt idx="1377">
                  <c:v>0.19877359999999999</c:v>
                </c:pt>
                <c:pt idx="1378">
                  <c:v>0.19877020000000001</c:v>
                </c:pt>
                <c:pt idx="1379">
                  <c:v>0.19876669999999999</c:v>
                </c:pt>
                <c:pt idx="1380">
                  <c:v>0.1987633</c:v>
                </c:pt>
                <c:pt idx="1381">
                  <c:v>0.19875970000000001</c:v>
                </c:pt>
                <c:pt idx="1382">
                  <c:v>0.19875609999999999</c:v>
                </c:pt>
                <c:pt idx="1383">
                  <c:v>0.1987525</c:v>
                </c:pt>
                <c:pt idx="1384">
                  <c:v>0.19874890000000001</c:v>
                </c:pt>
                <c:pt idx="1385">
                  <c:v>0.19874539999999999</c:v>
                </c:pt>
                <c:pt idx="1386">
                  <c:v>0.1987418</c:v>
                </c:pt>
                <c:pt idx="1387">
                  <c:v>0.1987382</c:v>
                </c:pt>
                <c:pt idx="1388">
                  <c:v>0.19873460000000001</c:v>
                </c:pt>
                <c:pt idx="1389">
                  <c:v>0.19873099999999999</c:v>
                </c:pt>
                <c:pt idx="1390">
                  <c:v>0.1987273</c:v>
                </c:pt>
                <c:pt idx="1391">
                  <c:v>0.1987236</c:v>
                </c:pt>
                <c:pt idx="1392">
                  <c:v>0.1987199</c:v>
                </c:pt>
                <c:pt idx="1393">
                  <c:v>0.19871620000000001</c:v>
                </c:pt>
                <c:pt idx="1394">
                  <c:v>0.19871249999999999</c:v>
                </c:pt>
                <c:pt idx="1395">
                  <c:v>0.19870879999999999</c:v>
                </c:pt>
                <c:pt idx="1396">
                  <c:v>0.1987051</c:v>
                </c:pt>
                <c:pt idx="1397">
                  <c:v>0.1987014</c:v>
                </c:pt>
                <c:pt idx="1398">
                  <c:v>0.1986977</c:v>
                </c:pt>
                <c:pt idx="1399">
                  <c:v>0.19869390000000001</c:v>
                </c:pt>
                <c:pt idx="1400">
                  <c:v>0.19869000000000001</c:v>
                </c:pt>
                <c:pt idx="1401">
                  <c:v>0.19868620000000001</c:v>
                </c:pt>
                <c:pt idx="1402">
                  <c:v>0.19868240000000001</c:v>
                </c:pt>
                <c:pt idx="1403">
                  <c:v>0.19867860000000001</c:v>
                </c:pt>
                <c:pt idx="1404">
                  <c:v>0.19867470000000001</c:v>
                </c:pt>
                <c:pt idx="1405">
                  <c:v>0.19867090000000001</c:v>
                </c:pt>
                <c:pt idx="1406">
                  <c:v>0.19866710000000001</c:v>
                </c:pt>
                <c:pt idx="1407">
                  <c:v>0.19866320000000001</c:v>
                </c:pt>
                <c:pt idx="1408">
                  <c:v>0.19865930000000001</c:v>
                </c:pt>
                <c:pt idx="1409">
                  <c:v>0.19865530000000001</c:v>
                </c:pt>
                <c:pt idx="1410">
                  <c:v>0.19865140000000001</c:v>
                </c:pt>
                <c:pt idx="1411">
                  <c:v>0.1986474</c:v>
                </c:pt>
                <c:pt idx="1412">
                  <c:v>0.1986435</c:v>
                </c:pt>
                <c:pt idx="1413">
                  <c:v>0.1986395</c:v>
                </c:pt>
                <c:pt idx="1414">
                  <c:v>0.1986356</c:v>
                </c:pt>
                <c:pt idx="1415">
                  <c:v>0.19863159999999999</c:v>
                </c:pt>
                <c:pt idx="1416">
                  <c:v>0.19862759999999999</c:v>
                </c:pt>
                <c:pt idx="1417">
                  <c:v>0.19862350000000001</c:v>
                </c:pt>
                <c:pt idx="1418">
                  <c:v>0.1986195</c:v>
                </c:pt>
                <c:pt idx="1419">
                  <c:v>0.1986154</c:v>
                </c:pt>
                <c:pt idx="1420">
                  <c:v>0.19861129999999999</c:v>
                </c:pt>
                <c:pt idx="1421">
                  <c:v>0.19860729999999999</c:v>
                </c:pt>
                <c:pt idx="1422">
                  <c:v>0.19860320000000001</c:v>
                </c:pt>
                <c:pt idx="1423">
                  <c:v>0.1985991</c:v>
                </c:pt>
                <c:pt idx="1424">
                  <c:v>0.19859499999999999</c:v>
                </c:pt>
                <c:pt idx="1425">
                  <c:v>0.19859080000000001</c:v>
                </c:pt>
                <c:pt idx="1426">
                  <c:v>0.1985866</c:v>
                </c:pt>
                <c:pt idx="1427">
                  <c:v>0.19858239999999999</c:v>
                </c:pt>
                <c:pt idx="1428">
                  <c:v>0.19857830000000001</c:v>
                </c:pt>
                <c:pt idx="1429">
                  <c:v>0.1985741</c:v>
                </c:pt>
                <c:pt idx="1430">
                  <c:v>0.19856989999999999</c:v>
                </c:pt>
                <c:pt idx="1431">
                  <c:v>0.19856570000000001</c:v>
                </c:pt>
                <c:pt idx="1432">
                  <c:v>0.1985615</c:v>
                </c:pt>
                <c:pt idx="1433">
                  <c:v>0.19855719999999999</c:v>
                </c:pt>
                <c:pt idx="1434">
                  <c:v>0.1985529</c:v>
                </c:pt>
                <c:pt idx="1435">
                  <c:v>0.19854859999999999</c:v>
                </c:pt>
                <c:pt idx="1436">
                  <c:v>0.19854430000000001</c:v>
                </c:pt>
                <c:pt idx="1437">
                  <c:v>0.19853999999999999</c:v>
                </c:pt>
                <c:pt idx="1438">
                  <c:v>0.19853570000000001</c:v>
                </c:pt>
                <c:pt idx="1439">
                  <c:v>0.1985314</c:v>
                </c:pt>
                <c:pt idx="1440">
                  <c:v>0.19852700000000001</c:v>
                </c:pt>
                <c:pt idx="1441">
                  <c:v>0.19852259999999999</c:v>
                </c:pt>
                <c:pt idx="1442">
                  <c:v>0.19851820000000001</c:v>
                </c:pt>
                <c:pt idx="1443">
                  <c:v>0.19851379999999999</c:v>
                </c:pt>
                <c:pt idx="1444">
                  <c:v>0.1985094</c:v>
                </c:pt>
                <c:pt idx="1445">
                  <c:v>0.19850499999999999</c:v>
                </c:pt>
                <c:pt idx="1446">
                  <c:v>0.1985006</c:v>
                </c:pt>
                <c:pt idx="1447">
                  <c:v>0.19849620000000001</c:v>
                </c:pt>
                <c:pt idx="1448">
                  <c:v>0.19849169999999999</c:v>
                </c:pt>
                <c:pt idx="1449">
                  <c:v>0.1984872</c:v>
                </c:pt>
                <c:pt idx="1450">
                  <c:v>0.19848260000000001</c:v>
                </c:pt>
                <c:pt idx="1451">
                  <c:v>0.19847809999999999</c:v>
                </c:pt>
                <c:pt idx="1452">
                  <c:v>0.1984736</c:v>
                </c:pt>
                <c:pt idx="1453">
                  <c:v>0.19846910000000001</c:v>
                </c:pt>
                <c:pt idx="1454">
                  <c:v>0.19846459999999999</c:v>
                </c:pt>
                <c:pt idx="1455">
                  <c:v>0.19846</c:v>
                </c:pt>
                <c:pt idx="1456">
                  <c:v>0.1984554</c:v>
                </c:pt>
                <c:pt idx="1457">
                  <c:v>0.19845080000000001</c:v>
                </c:pt>
                <c:pt idx="1458">
                  <c:v>0.19844609999999999</c:v>
                </c:pt>
                <c:pt idx="1459">
                  <c:v>0.19844149999999999</c:v>
                </c:pt>
                <c:pt idx="1460">
                  <c:v>0.1984369</c:v>
                </c:pt>
                <c:pt idx="1461">
                  <c:v>0.19843230000000001</c:v>
                </c:pt>
                <c:pt idx="1462">
                  <c:v>0.19842760000000001</c:v>
                </c:pt>
                <c:pt idx="1463">
                  <c:v>0.19842290000000001</c:v>
                </c:pt>
                <c:pt idx="1464">
                  <c:v>0.19841819999999999</c:v>
                </c:pt>
                <c:pt idx="1465">
                  <c:v>0.19841339999999999</c:v>
                </c:pt>
                <c:pt idx="1466">
                  <c:v>0.19840869999999999</c:v>
                </c:pt>
                <c:pt idx="1467">
                  <c:v>0.198404</c:v>
                </c:pt>
                <c:pt idx="1468">
                  <c:v>0.1983993</c:v>
                </c:pt>
                <c:pt idx="1469">
                  <c:v>0.1983945</c:v>
                </c:pt>
                <c:pt idx="1470">
                  <c:v>0.1983897</c:v>
                </c:pt>
                <c:pt idx="1471">
                  <c:v>0.1983849</c:v>
                </c:pt>
                <c:pt idx="1472">
                  <c:v>0.1983801</c:v>
                </c:pt>
                <c:pt idx="1473">
                  <c:v>0.1983752</c:v>
                </c:pt>
                <c:pt idx="1474">
                  <c:v>0.1983704</c:v>
                </c:pt>
                <c:pt idx="1475">
                  <c:v>0.1983656</c:v>
                </c:pt>
                <c:pt idx="1476">
                  <c:v>0.1983607</c:v>
                </c:pt>
                <c:pt idx="1477">
                  <c:v>0.1983558</c:v>
                </c:pt>
                <c:pt idx="1478">
                  <c:v>0.1983509</c:v>
                </c:pt>
                <c:pt idx="1479">
                  <c:v>0.19834599999999999</c:v>
                </c:pt>
                <c:pt idx="1480">
                  <c:v>0.19834099999999999</c:v>
                </c:pt>
                <c:pt idx="1481">
                  <c:v>0.19833609999999999</c:v>
                </c:pt>
                <c:pt idx="1482">
                  <c:v>0.19833120000000001</c:v>
                </c:pt>
                <c:pt idx="1483">
                  <c:v>0.19832620000000001</c:v>
                </c:pt>
                <c:pt idx="1484">
                  <c:v>0.1983212</c:v>
                </c:pt>
                <c:pt idx="1485">
                  <c:v>0.1983162</c:v>
                </c:pt>
                <c:pt idx="1486">
                  <c:v>0.19831119999999999</c:v>
                </c:pt>
                <c:pt idx="1487">
                  <c:v>0.19830610000000001</c:v>
                </c:pt>
                <c:pt idx="1488">
                  <c:v>0.19830110000000001</c:v>
                </c:pt>
                <c:pt idx="1489">
                  <c:v>0.1982961</c:v>
                </c:pt>
                <c:pt idx="1490">
                  <c:v>0.198291</c:v>
                </c:pt>
                <c:pt idx="1491">
                  <c:v>0.19828589999999999</c:v>
                </c:pt>
                <c:pt idx="1492">
                  <c:v>0.19828080000000001</c:v>
                </c:pt>
                <c:pt idx="1493">
                  <c:v>0.1982757</c:v>
                </c:pt>
                <c:pt idx="1494">
                  <c:v>0.19827059999999999</c:v>
                </c:pt>
                <c:pt idx="1495">
                  <c:v>0.19826550000000001</c:v>
                </c:pt>
                <c:pt idx="1496">
                  <c:v>0.1982603</c:v>
                </c:pt>
                <c:pt idx="1497">
                  <c:v>0.19825509999999999</c:v>
                </c:pt>
                <c:pt idx="1498">
                  <c:v>0.19824990000000001</c:v>
                </c:pt>
                <c:pt idx="1499">
                  <c:v>0.1982447</c:v>
                </c:pt>
                <c:pt idx="1500">
                  <c:v>0.19823950000000001</c:v>
                </c:pt>
                <c:pt idx="1501">
                  <c:v>0.19823440000000001</c:v>
                </c:pt>
                <c:pt idx="1502">
                  <c:v>0.19822919999999999</c:v>
                </c:pt>
                <c:pt idx="1503">
                  <c:v>0.19822390000000001</c:v>
                </c:pt>
                <c:pt idx="1504">
                  <c:v>0.19821859999999999</c:v>
                </c:pt>
                <c:pt idx="1505">
                  <c:v>0.19821330000000001</c:v>
                </c:pt>
                <c:pt idx="1506">
                  <c:v>0.1982081</c:v>
                </c:pt>
                <c:pt idx="1507">
                  <c:v>0.19820280000000001</c:v>
                </c:pt>
                <c:pt idx="1508">
                  <c:v>0.1981975</c:v>
                </c:pt>
                <c:pt idx="1509">
                  <c:v>0.19819220000000001</c:v>
                </c:pt>
                <c:pt idx="1510">
                  <c:v>0.1981868</c:v>
                </c:pt>
                <c:pt idx="1511">
                  <c:v>0.19818150000000001</c:v>
                </c:pt>
                <c:pt idx="1512">
                  <c:v>0.19817609999999999</c:v>
                </c:pt>
                <c:pt idx="1513">
                  <c:v>0.19817080000000001</c:v>
                </c:pt>
                <c:pt idx="1514">
                  <c:v>0.19816539999999999</c:v>
                </c:pt>
                <c:pt idx="1515">
                  <c:v>0.19816010000000001</c:v>
                </c:pt>
                <c:pt idx="1516">
                  <c:v>0.19815459999999999</c:v>
                </c:pt>
                <c:pt idx="1517">
                  <c:v>0.1981492</c:v>
                </c:pt>
                <c:pt idx="1518">
                  <c:v>0.19814380000000001</c:v>
                </c:pt>
                <c:pt idx="1519">
                  <c:v>0.19813839999999999</c:v>
                </c:pt>
                <c:pt idx="1520">
                  <c:v>0.198133</c:v>
                </c:pt>
                <c:pt idx="1521">
                  <c:v>0.19812750000000001</c:v>
                </c:pt>
                <c:pt idx="1522">
                  <c:v>0.1981221</c:v>
                </c:pt>
                <c:pt idx="1523">
                  <c:v>0.1981166</c:v>
                </c:pt>
                <c:pt idx="1524">
                  <c:v>0.19811110000000001</c:v>
                </c:pt>
                <c:pt idx="1525">
                  <c:v>0.1981057</c:v>
                </c:pt>
                <c:pt idx="1526">
                  <c:v>0.1981002</c:v>
                </c:pt>
                <c:pt idx="1527">
                  <c:v>0.19809470000000001</c:v>
                </c:pt>
                <c:pt idx="1528">
                  <c:v>0.19808909999999999</c:v>
                </c:pt>
                <c:pt idx="1529">
                  <c:v>0.1980836</c:v>
                </c:pt>
                <c:pt idx="1530">
                  <c:v>0.19807810000000001</c:v>
                </c:pt>
                <c:pt idx="1531">
                  <c:v>0.19807250000000001</c:v>
                </c:pt>
                <c:pt idx="1532">
                  <c:v>0.19806689999999999</c:v>
                </c:pt>
                <c:pt idx="1533">
                  <c:v>0.19806119999999999</c:v>
                </c:pt>
                <c:pt idx="1534">
                  <c:v>0.1980555</c:v>
                </c:pt>
                <c:pt idx="1535">
                  <c:v>0.1980498</c:v>
                </c:pt>
                <c:pt idx="1536">
                  <c:v>0.1980441</c:v>
                </c:pt>
                <c:pt idx="1537">
                  <c:v>0.1980384</c:v>
                </c:pt>
                <c:pt idx="1538">
                  <c:v>0.19803209999999999</c:v>
                </c:pt>
                <c:pt idx="1539">
                  <c:v>0.1980256</c:v>
                </c:pt>
                <c:pt idx="1540">
                  <c:v>0.19801920000000001</c:v>
                </c:pt>
                <c:pt idx="1541">
                  <c:v>0.19801279999999999</c:v>
                </c:pt>
                <c:pt idx="1542">
                  <c:v>0.1980063</c:v>
                </c:pt>
                <c:pt idx="1543">
                  <c:v>0.19799849999999999</c:v>
                </c:pt>
                <c:pt idx="1544">
                  <c:v>0.19798879999999999</c:v>
                </c:pt>
                <c:pt idx="1545">
                  <c:v>0.19797909999999999</c:v>
                </c:pt>
                <c:pt idx="1546">
                  <c:v>0.19796939999999999</c:v>
                </c:pt>
                <c:pt idx="1547">
                  <c:v>0.19795969999999999</c:v>
                </c:pt>
                <c:pt idx="1548">
                  <c:v>0.1979477</c:v>
                </c:pt>
                <c:pt idx="1549">
                  <c:v>0.19792409999999999</c:v>
                </c:pt>
                <c:pt idx="1550">
                  <c:v>0.19790050000000001</c:v>
                </c:pt>
                <c:pt idx="1551">
                  <c:v>0.19787679999999999</c:v>
                </c:pt>
                <c:pt idx="1552">
                  <c:v>0.19785320000000001</c:v>
                </c:pt>
                <c:pt idx="1553">
                  <c:v>0.19782810000000001</c:v>
                </c:pt>
                <c:pt idx="1554">
                  <c:v>0.19774700000000001</c:v>
                </c:pt>
                <c:pt idx="1555">
                  <c:v>0.19766590000000001</c:v>
                </c:pt>
                <c:pt idx="1556">
                  <c:v>0.1975848</c:v>
                </c:pt>
                <c:pt idx="1557">
                  <c:v>0.1975036</c:v>
                </c:pt>
                <c:pt idx="1558">
                  <c:v>0.1974223</c:v>
                </c:pt>
                <c:pt idx="1559">
                  <c:v>0.1971154</c:v>
                </c:pt>
                <c:pt idx="1560">
                  <c:v>0.19680839999999999</c:v>
                </c:pt>
                <c:pt idx="1561">
                  <c:v>0.1965015</c:v>
                </c:pt>
                <c:pt idx="1562">
                  <c:v>0.1961946</c:v>
                </c:pt>
                <c:pt idx="1563">
                  <c:v>0.19582189999999999</c:v>
                </c:pt>
                <c:pt idx="1564">
                  <c:v>0.19481119999999999</c:v>
                </c:pt>
                <c:pt idx="1565">
                  <c:v>0.19380040000000001</c:v>
                </c:pt>
                <c:pt idx="1566">
                  <c:v>0.19278970000000001</c:v>
                </c:pt>
                <c:pt idx="1567">
                  <c:v>0.19177900000000001</c:v>
                </c:pt>
                <c:pt idx="1568">
                  <c:v>0.1904815</c:v>
                </c:pt>
                <c:pt idx="1569">
                  <c:v>0.18851480000000001</c:v>
                </c:pt>
                <c:pt idx="1570">
                  <c:v>0.18635309999999999</c:v>
                </c:pt>
                <c:pt idx="1571">
                  <c:v>0.18365509999999999</c:v>
                </c:pt>
                <c:pt idx="1572">
                  <c:v>0.18079980000000001</c:v>
                </c:pt>
                <c:pt idx="1573">
                  <c:v>0.17742730000000001</c:v>
                </c:pt>
                <c:pt idx="1574">
                  <c:v>0.17397280000000001</c:v>
                </c:pt>
                <c:pt idx="1575">
                  <c:v>0.17019039999999999</c:v>
                </c:pt>
                <c:pt idx="1576">
                  <c:v>0.1663993</c:v>
                </c:pt>
                <c:pt idx="1577">
                  <c:v>0.16259019999999999</c:v>
                </c:pt>
                <c:pt idx="1578">
                  <c:v>0.15895039999999999</c:v>
                </c:pt>
                <c:pt idx="1579">
                  <c:v>0.1555173</c:v>
                </c:pt>
                <c:pt idx="1580">
                  <c:v>0.15249289999999999</c:v>
                </c:pt>
                <c:pt idx="1581">
                  <c:v>0.14977070000000001</c:v>
                </c:pt>
                <c:pt idx="1582">
                  <c:v>0.14767549999999999</c:v>
                </c:pt>
                <c:pt idx="1583">
                  <c:v>0.14584910000000001</c:v>
                </c:pt>
                <c:pt idx="1584">
                  <c:v>0.14476700000000001</c:v>
                </c:pt>
                <c:pt idx="1585">
                  <c:v>0.1438429</c:v>
                </c:pt>
                <c:pt idx="1586">
                  <c:v>0.1436344</c:v>
                </c:pt>
                <c:pt idx="1587">
                  <c:v>0.14350180000000001</c:v>
                </c:pt>
                <c:pt idx="1588">
                  <c:v>0.14384140000000001</c:v>
                </c:pt>
                <c:pt idx="1589">
                  <c:v>0.144232</c:v>
                </c:pt>
                <c:pt idx="1590">
                  <c:v>0.14482690000000001</c:v>
                </c:pt>
                <c:pt idx="1591">
                  <c:v>0.14542720000000001</c:v>
                </c:pt>
                <c:pt idx="1592">
                  <c:v>0.1460543</c:v>
                </c:pt>
                <c:pt idx="1593">
                  <c:v>0.14666750000000001</c:v>
                </c:pt>
                <c:pt idx="1594">
                  <c:v>0.1471905</c:v>
                </c:pt>
                <c:pt idx="1595">
                  <c:v>0.14769080000000001</c:v>
                </c:pt>
                <c:pt idx="1596">
                  <c:v>0.14798720000000001</c:v>
                </c:pt>
                <c:pt idx="1597">
                  <c:v>0.14828369999999999</c:v>
                </c:pt>
                <c:pt idx="1598">
                  <c:v>0.1485802</c:v>
                </c:pt>
                <c:pt idx="1599">
                  <c:v>0.1488767</c:v>
                </c:pt>
                <c:pt idx="1600">
                  <c:v>0.14910989999999999</c:v>
                </c:pt>
                <c:pt idx="1601">
                  <c:v>0.14920610000000001</c:v>
                </c:pt>
                <c:pt idx="1602">
                  <c:v>0.1493024</c:v>
                </c:pt>
                <c:pt idx="1603">
                  <c:v>0.1493987</c:v>
                </c:pt>
                <c:pt idx="1604">
                  <c:v>0.14949499999999999</c:v>
                </c:pt>
                <c:pt idx="1605">
                  <c:v>0.1495628</c:v>
                </c:pt>
                <c:pt idx="1606">
                  <c:v>0.1495882</c:v>
                </c:pt>
                <c:pt idx="1607">
                  <c:v>0.14961360000000001</c:v>
                </c:pt>
                <c:pt idx="1608">
                  <c:v>0.14963899999999999</c:v>
                </c:pt>
                <c:pt idx="1609">
                  <c:v>0.14966450000000001</c:v>
                </c:pt>
                <c:pt idx="1610">
                  <c:v>0.14968339999999999</c:v>
                </c:pt>
                <c:pt idx="1611">
                  <c:v>0.14969060000000001</c:v>
                </c:pt>
                <c:pt idx="1612">
                  <c:v>0.14969779999999999</c:v>
                </c:pt>
                <c:pt idx="1613">
                  <c:v>0.149705</c:v>
                </c:pt>
                <c:pt idx="1614">
                  <c:v>0.14971219999999999</c:v>
                </c:pt>
                <c:pt idx="1615">
                  <c:v>0.14971860000000001</c:v>
                </c:pt>
                <c:pt idx="1616">
                  <c:v>0.1497214</c:v>
                </c:pt>
                <c:pt idx="1617">
                  <c:v>0.1497242</c:v>
                </c:pt>
                <c:pt idx="1618">
                  <c:v>0.1497269</c:v>
                </c:pt>
                <c:pt idx="1619">
                  <c:v>0.14972969999999999</c:v>
                </c:pt>
                <c:pt idx="1620">
                  <c:v>0.14973249999999999</c:v>
                </c:pt>
                <c:pt idx="1621">
                  <c:v>0.14973439999999999</c:v>
                </c:pt>
                <c:pt idx="1622">
                  <c:v>0.14973620000000001</c:v>
                </c:pt>
                <c:pt idx="1623">
                  <c:v>0.14973790000000001</c:v>
                </c:pt>
                <c:pt idx="1624">
                  <c:v>0.1497397</c:v>
                </c:pt>
                <c:pt idx="1625">
                  <c:v>0.1497414</c:v>
                </c:pt>
                <c:pt idx="1626">
                  <c:v>0.14974309999999999</c:v>
                </c:pt>
                <c:pt idx="1627">
                  <c:v>0.14974460000000001</c:v>
                </c:pt>
                <c:pt idx="1628">
                  <c:v>0.14974609999999999</c:v>
                </c:pt>
                <c:pt idx="1629">
                  <c:v>0.14974760000000001</c:v>
                </c:pt>
                <c:pt idx="1630">
                  <c:v>0.1497491</c:v>
                </c:pt>
                <c:pt idx="1631">
                  <c:v>0.14975060000000001</c:v>
                </c:pt>
                <c:pt idx="1632">
                  <c:v>0.1497521</c:v>
                </c:pt>
                <c:pt idx="1633">
                  <c:v>0.14975350000000001</c:v>
                </c:pt>
                <c:pt idx="1634">
                  <c:v>0.1497549</c:v>
                </c:pt>
                <c:pt idx="1635">
                  <c:v>0.14975630000000001</c:v>
                </c:pt>
                <c:pt idx="1636">
                  <c:v>0.1497578</c:v>
                </c:pt>
                <c:pt idx="1637">
                  <c:v>0.14975920000000001</c:v>
                </c:pt>
                <c:pt idx="1638">
                  <c:v>0.14976059999999999</c:v>
                </c:pt>
                <c:pt idx="1639">
                  <c:v>0.14976200000000001</c:v>
                </c:pt>
                <c:pt idx="1640">
                  <c:v>0.14976329999999999</c:v>
                </c:pt>
                <c:pt idx="1641">
                  <c:v>0.1497647</c:v>
                </c:pt>
                <c:pt idx="1642">
                  <c:v>0.14976610000000001</c:v>
                </c:pt>
                <c:pt idx="1643">
                  <c:v>0.1497675</c:v>
                </c:pt>
                <c:pt idx="1644">
                  <c:v>0.14976880000000001</c:v>
                </c:pt>
                <c:pt idx="1645">
                  <c:v>0.14977009999999999</c:v>
                </c:pt>
                <c:pt idx="1646">
                  <c:v>0.1497714</c:v>
                </c:pt>
                <c:pt idx="1647">
                  <c:v>0.14977270000000001</c:v>
                </c:pt>
                <c:pt idx="1648">
                  <c:v>0.14977399999999999</c:v>
                </c:pt>
                <c:pt idx="1649">
                  <c:v>0.1497753</c:v>
                </c:pt>
                <c:pt idx="1650">
                  <c:v>0.14977660000000001</c:v>
                </c:pt>
                <c:pt idx="1651">
                  <c:v>0.14977779999999999</c:v>
                </c:pt>
                <c:pt idx="1652">
                  <c:v>0.1497791</c:v>
                </c:pt>
                <c:pt idx="1653">
                  <c:v>0.14978040000000001</c:v>
                </c:pt>
                <c:pt idx="1654">
                  <c:v>0.14978159999999999</c:v>
                </c:pt>
                <c:pt idx="1655">
                  <c:v>0.1497829</c:v>
                </c:pt>
                <c:pt idx="1656">
                  <c:v>0.1497841</c:v>
                </c:pt>
                <c:pt idx="1657">
                  <c:v>0.14978520000000001</c:v>
                </c:pt>
                <c:pt idx="1658">
                  <c:v>0.14978639999999999</c:v>
                </c:pt>
                <c:pt idx="1659">
                  <c:v>0.14978759999999999</c:v>
                </c:pt>
                <c:pt idx="1660">
                  <c:v>0.1497888</c:v>
                </c:pt>
                <c:pt idx="1661">
                  <c:v>0.1497899</c:v>
                </c:pt>
                <c:pt idx="1662">
                  <c:v>0.14979110000000001</c:v>
                </c:pt>
                <c:pt idx="1663">
                  <c:v>0.14979219999999999</c:v>
                </c:pt>
                <c:pt idx="1664">
                  <c:v>0.14979329999999999</c:v>
                </c:pt>
                <c:pt idx="1665">
                  <c:v>0.14979439999999999</c:v>
                </c:pt>
                <c:pt idx="1666">
                  <c:v>0.1497955</c:v>
                </c:pt>
                <c:pt idx="1667">
                  <c:v>0.1497966</c:v>
                </c:pt>
                <c:pt idx="1668">
                  <c:v>0.14979770000000001</c:v>
                </c:pt>
                <c:pt idx="1669">
                  <c:v>0.14979870000000001</c:v>
                </c:pt>
                <c:pt idx="1670">
                  <c:v>0.14979970000000001</c:v>
                </c:pt>
                <c:pt idx="1671">
                  <c:v>0.14980070000000001</c:v>
                </c:pt>
                <c:pt idx="1672">
                  <c:v>0.14980170000000001</c:v>
                </c:pt>
                <c:pt idx="1673">
                  <c:v>0.14980270000000001</c:v>
                </c:pt>
                <c:pt idx="1674">
                  <c:v>0.14980379999999999</c:v>
                </c:pt>
                <c:pt idx="1675">
                  <c:v>0.14980479999999999</c:v>
                </c:pt>
                <c:pt idx="1676">
                  <c:v>0.14980570000000001</c:v>
                </c:pt>
                <c:pt idx="1677">
                  <c:v>0.14980660000000001</c:v>
                </c:pt>
                <c:pt idx="1678">
                  <c:v>0.14980750000000001</c:v>
                </c:pt>
                <c:pt idx="1679">
                  <c:v>0.14980850000000001</c:v>
                </c:pt>
                <c:pt idx="1680">
                  <c:v>0.14980940000000001</c:v>
                </c:pt>
                <c:pt idx="1681">
                  <c:v>0.14981030000000001</c:v>
                </c:pt>
                <c:pt idx="1682">
                  <c:v>0.14981120000000001</c:v>
                </c:pt>
                <c:pt idx="1683">
                  <c:v>0.149812</c:v>
                </c:pt>
                <c:pt idx="1684">
                  <c:v>0.1498129</c:v>
                </c:pt>
                <c:pt idx="1685">
                  <c:v>0.14981369999999999</c:v>
                </c:pt>
                <c:pt idx="1686">
                  <c:v>0.14981449999999999</c:v>
                </c:pt>
                <c:pt idx="1687">
                  <c:v>0.14981539999999999</c:v>
                </c:pt>
                <c:pt idx="1688">
                  <c:v>0.14981620000000001</c:v>
                </c:pt>
                <c:pt idx="1689">
                  <c:v>0.14981700000000001</c:v>
                </c:pt>
                <c:pt idx="1690">
                  <c:v>0.1498178</c:v>
                </c:pt>
                <c:pt idx="1691">
                  <c:v>0.14981849999999999</c:v>
                </c:pt>
                <c:pt idx="1692">
                  <c:v>0.14981920000000001</c:v>
                </c:pt>
                <c:pt idx="1693">
                  <c:v>0.14981990000000001</c:v>
                </c:pt>
                <c:pt idx="1694">
                  <c:v>0.1498207</c:v>
                </c:pt>
                <c:pt idx="1695">
                  <c:v>0.14982139999999999</c:v>
                </c:pt>
                <c:pt idx="1696">
                  <c:v>0.14982210000000001</c:v>
                </c:pt>
                <c:pt idx="1697">
                  <c:v>0.14982280000000001</c:v>
                </c:pt>
                <c:pt idx="1698">
                  <c:v>0.1498234</c:v>
                </c:pt>
                <c:pt idx="1699">
                  <c:v>0.14982400000000001</c:v>
                </c:pt>
                <c:pt idx="1700">
                  <c:v>0.14982470000000001</c:v>
                </c:pt>
                <c:pt idx="1701">
                  <c:v>0.14982529999999999</c:v>
                </c:pt>
                <c:pt idx="1702">
                  <c:v>0.14982590000000001</c:v>
                </c:pt>
                <c:pt idx="1703">
                  <c:v>0.1498265</c:v>
                </c:pt>
                <c:pt idx="1704">
                  <c:v>0.14982719999999999</c:v>
                </c:pt>
                <c:pt idx="1705">
                  <c:v>0.14982770000000001</c:v>
                </c:pt>
                <c:pt idx="1706">
                  <c:v>0.14982819999999999</c:v>
                </c:pt>
                <c:pt idx="1707">
                  <c:v>0.14982880000000001</c:v>
                </c:pt>
                <c:pt idx="1708">
                  <c:v>0.1498293</c:v>
                </c:pt>
                <c:pt idx="1709">
                  <c:v>0.14982980000000001</c:v>
                </c:pt>
                <c:pt idx="1710">
                  <c:v>0.1498303</c:v>
                </c:pt>
                <c:pt idx="1711">
                  <c:v>0.14983079999999999</c:v>
                </c:pt>
                <c:pt idx="1712">
                  <c:v>0.1498314</c:v>
                </c:pt>
                <c:pt idx="1713">
                  <c:v>0.14983179999999999</c:v>
                </c:pt>
                <c:pt idx="1714">
                  <c:v>0.1498322</c:v>
                </c:pt>
                <c:pt idx="1715">
                  <c:v>0.14983260000000001</c:v>
                </c:pt>
                <c:pt idx="1716">
                  <c:v>0.14983299999999999</c:v>
                </c:pt>
                <c:pt idx="1717">
                  <c:v>0.14983340000000001</c:v>
                </c:pt>
                <c:pt idx="1718">
                  <c:v>0.14983379999999999</c:v>
                </c:pt>
                <c:pt idx="1719">
                  <c:v>0.1498342</c:v>
                </c:pt>
                <c:pt idx="1720">
                  <c:v>0.14983469999999999</c:v>
                </c:pt>
                <c:pt idx="1721">
                  <c:v>0.149835</c:v>
                </c:pt>
                <c:pt idx="1722">
                  <c:v>0.1498353</c:v>
                </c:pt>
                <c:pt idx="1723">
                  <c:v>0.14983560000000001</c:v>
                </c:pt>
                <c:pt idx="1724">
                  <c:v>0.14983579999999999</c:v>
                </c:pt>
                <c:pt idx="1725">
                  <c:v>0.1498361</c:v>
                </c:pt>
                <c:pt idx="1726">
                  <c:v>0.14983640000000001</c:v>
                </c:pt>
                <c:pt idx="1727">
                  <c:v>0.14983669999999999</c:v>
                </c:pt>
                <c:pt idx="1728">
                  <c:v>0.149837</c:v>
                </c:pt>
                <c:pt idx="1729">
                  <c:v>0.14983730000000001</c:v>
                </c:pt>
                <c:pt idx="1730">
                  <c:v>0.14983740000000001</c:v>
                </c:pt>
                <c:pt idx="1731">
                  <c:v>0.14983759999999999</c:v>
                </c:pt>
                <c:pt idx="1732">
                  <c:v>0.14983779999999999</c:v>
                </c:pt>
                <c:pt idx="1733">
                  <c:v>0.149838</c:v>
                </c:pt>
                <c:pt idx="1734">
                  <c:v>0.1498382</c:v>
                </c:pt>
                <c:pt idx="1735">
                  <c:v>0.14983840000000001</c:v>
                </c:pt>
                <c:pt idx="1736">
                  <c:v>0.14983850000000001</c:v>
                </c:pt>
                <c:pt idx="1737">
                  <c:v>0.14983869999999999</c:v>
                </c:pt>
                <c:pt idx="1738">
                  <c:v>0.14983879999999999</c:v>
                </c:pt>
                <c:pt idx="1739">
                  <c:v>0.14983879999999999</c:v>
                </c:pt>
                <c:pt idx="1740">
                  <c:v>0.1498389</c:v>
                </c:pt>
                <c:pt idx="1741">
                  <c:v>0.149839</c:v>
                </c:pt>
                <c:pt idx="1742">
                  <c:v>0.149839</c:v>
                </c:pt>
                <c:pt idx="1743">
                  <c:v>0.1498391</c:v>
                </c:pt>
                <c:pt idx="1744">
                  <c:v>0.14983920000000001</c:v>
                </c:pt>
                <c:pt idx="1745">
                  <c:v>0.14983920000000001</c:v>
                </c:pt>
                <c:pt idx="1746">
                  <c:v>0.14983920000000001</c:v>
                </c:pt>
                <c:pt idx="1747">
                  <c:v>0.14983920000000001</c:v>
                </c:pt>
                <c:pt idx="1748">
                  <c:v>0.1498391</c:v>
                </c:pt>
                <c:pt idx="1749">
                  <c:v>0.1498391</c:v>
                </c:pt>
                <c:pt idx="1750">
                  <c:v>0.149839</c:v>
                </c:pt>
                <c:pt idx="1751">
                  <c:v>0.1498389</c:v>
                </c:pt>
                <c:pt idx="1752">
                  <c:v>0.1498389</c:v>
                </c:pt>
                <c:pt idx="1753">
                  <c:v>0.14983879999999999</c:v>
                </c:pt>
                <c:pt idx="1754">
                  <c:v>0.14983879999999999</c:v>
                </c:pt>
                <c:pt idx="1755">
                  <c:v>0.14983859999999999</c:v>
                </c:pt>
                <c:pt idx="1756">
                  <c:v>0.14983840000000001</c:v>
                </c:pt>
                <c:pt idx="1757">
                  <c:v>0.14983830000000001</c:v>
                </c:pt>
                <c:pt idx="1758">
                  <c:v>0.1498381</c:v>
                </c:pt>
                <c:pt idx="1759">
                  <c:v>0.1498379</c:v>
                </c:pt>
                <c:pt idx="1760">
                  <c:v>0.14983769999999999</c:v>
                </c:pt>
                <c:pt idx="1761">
                  <c:v>0.14983750000000001</c:v>
                </c:pt>
                <c:pt idx="1762">
                  <c:v>0.14983740000000001</c:v>
                </c:pt>
                <c:pt idx="1763">
                  <c:v>0.1498372</c:v>
                </c:pt>
                <c:pt idx="1764">
                  <c:v>0.1498369</c:v>
                </c:pt>
                <c:pt idx="1765">
                  <c:v>0.14983659999999999</c:v>
                </c:pt>
                <c:pt idx="1766">
                  <c:v>0.14983630000000001</c:v>
                </c:pt>
                <c:pt idx="1767">
                  <c:v>0.149836</c:v>
                </c:pt>
                <c:pt idx="1768">
                  <c:v>0.14983569999999999</c:v>
                </c:pt>
                <c:pt idx="1769">
                  <c:v>0.14983540000000001</c:v>
                </c:pt>
                <c:pt idx="1770">
                  <c:v>0.1498351</c:v>
                </c:pt>
                <c:pt idx="1771">
                  <c:v>0.14983479999999999</c:v>
                </c:pt>
                <c:pt idx="1772">
                  <c:v>0.14983450000000001</c:v>
                </c:pt>
                <c:pt idx="1773">
                  <c:v>0.1498341</c:v>
                </c:pt>
                <c:pt idx="1774">
                  <c:v>0.14983369999999999</c:v>
                </c:pt>
                <c:pt idx="1775">
                  <c:v>0.1498333</c:v>
                </c:pt>
                <c:pt idx="1776">
                  <c:v>0.14983279999999999</c:v>
                </c:pt>
                <c:pt idx="1777">
                  <c:v>0.1498324</c:v>
                </c:pt>
                <c:pt idx="1778">
                  <c:v>0.14983189999999999</c:v>
                </c:pt>
                <c:pt idx="1779">
                  <c:v>0.14983150000000001</c:v>
                </c:pt>
                <c:pt idx="1780">
                  <c:v>0.14983109999999999</c:v>
                </c:pt>
                <c:pt idx="1781">
                  <c:v>0.14983060000000001</c:v>
                </c:pt>
                <c:pt idx="1782">
                  <c:v>0.1498302</c:v>
                </c:pt>
                <c:pt idx="1783">
                  <c:v>0.14982970000000001</c:v>
                </c:pt>
                <c:pt idx="1784">
                  <c:v>0.14982909999999999</c:v>
                </c:pt>
                <c:pt idx="1785">
                  <c:v>0.1498285</c:v>
                </c:pt>
                <c:pt idx="1786">
                  <c:v>0.14982799999999999</c:v>
                </c:pt>
                <c:pt idx="1787">
                  <c:v>0.1498274</c:v>
                </c:pt>
                <c:pt idx="1788">
                  <c:v>0.14982680000000001</c:v>
                </c:pt>
                <c:pt idx="1789">
                  <c:v>0.14982619999999999</c:v>
                </c:pt>
                <c:pt idx="1790">
                  <c:v>0.14982570000000001</c:v>
                </c:pt>
                <c:pt idx="1791">
                  <c:v>0.14982509999999999</c:v>
                </c:pt>
                <c:pt idx="1792">
                  <c:v>0.1498245</c:v>
                </c:pt>
                <c:pt idx="1793">
                  <c:v>0.14982380000000001</c:v>
                </c:pt>
                <c:pt idx="1794">
                  <c:v>0.14982309999999999</c:v>
                </c:pt>
                <c:pt idx="1795">
                  <c:v>0.14982239999999999</c:v>
                </c:pt>
                <c:pt idx="1796">
                  <c:v>0.1498217</c:v>
                </c:pt>
                <c:pt idx="1797">
                  <c:v>0.14982100000000001</c:v>
                </c:pt>
                <c:pt idx="1798">
                  <c:v>0.14982029999999999</c:v>
                </c:pt>
                <c:pt idx="1799">
                  <c:v>0.1498196</c:v>
                </c:pt>
                <c:pt idx="1800">
                  <c:v>0.1498189</c:v>
                </c:pt>
                <c:pt idx="1801">
                  <c:v>0.14981810000000001</c:v>
                </c:pt>
                <c:pt idx="1802">
                  <c:v>0.14981739999999999</c:v>
                </c:pt>
                <c:pt idx="1803">
                  <c:v>0.14981659999999999</c:v>
                </c:pt>
                <c:pt idx="1804">
                  <c:v>0.1498158</c:v>
                </c:pt>
                <c:pt idx="1805">
                  <c:v>0.1498149</c:v>
                </c:pt>
                <c:pt idx="1806">
                  <c:v>0.14981410000000001</c:v>
                </c:pt>
                <c:pt idx="1807">
                  <c:v>0.14981320000000001</c:v>
                </c:pt>
                <c:pt idx="1808">
                  <c:v>0.14981240000000001</c:v>
                </c:pt>
                <c:pt idx="1809">
                  <c:v>0.14981149999999999</c:v>
                </c:pt>
                <c:pt idx="1810">
                  <c:v>0.14981069999999999</c:v>
                </c:pt>
                <c:pt idx="1811">
                  <c:v>0.14980979999999999</c:v>
                </c:pt>
                <c:pt idx="1812">
                  <c:v>0.149809</c:v>
                </c:pt>
                <c:pt idx="1813">
                  <c:v>0.1498081</c:v>
                </c:pt>
                <c:pt idx="1814">
                  <c:v>0.1498071</c:v>
                </c:pt>
                <c:pt idx="1815">
                  <c:v>0.1498061</c:v>
                </c:pt>
                <c:pt idx="1816">
                  <c:v>0.1498051</c:v>
                </c:pt>
                <c:pt idx="1817">
                  <c:v>0.1498041</c:v>
                </c:pt>
                <c:pt idx="1818">
                  <c:v>0.14980309999999999</c:v>
                </c:pt>
                <c:pt idx="1819">
                  <c:v>0.14980209999999999</c:v>
                </c:pt>
                <c:pt idx="1820">
                  <c:v>0.14980109999999999</c:v>
                </c:pt>
                <c:pt idx="1821">
                  <c:v>0.14980009999999999</c:v>
                </c:pt>
                <c:pt idx="1822">
                  <c:v>0.14979909999999999</c:v>
                </c:pt>
                <c:pt idx="1823">
                  <c:v>0.14979809999999999</c:v>
                </c:pt>
                <c:pt idx="1824">
                  <c:v>0.14979700000000001</c:v>
                </c:pt>
                <c:pt idx="1825">
                  <c:v>0.14979590000000001</c:v>
                </c:pt>
                <c:pt idx="1826">
                  <c:v>0.1497947</c:v>
                </c:pt>
                <c:pt idx="1827">
                  <c:v>0.1497936</c:v>
                </c:pt>
                <c:pt idx="1828">
                  <c:v>0.14979239999999999</c:v>
                </c:pt>
                <c:pt idx="1829">
                  <c:v>0.14979129999999999</c:v>
                </c:pt>
                <c:pt idx="1830">
                  <c:v>0.14979010000000001</c:v>
                </c:pt>
                <c:pt idx="1831">
                  <c:v>0.14978900000000001</c:v>
                </c:pt>
                <c:pt idx="1832">
                  <c:v>0.1497878</c:v>
                </c:pt>
                <c:pt idx="1833">
                  <c:v>0.14978669999999999</c:v>
                </c:pt>
                <c:pt idx="1834">
                  <c:v>0.14978549999999999</c:v>
                </c:pt>
                <c:pt idx="1835">
                  <c:v>0.14978430000000001</c:v>
                </c:pt>
                <c:pt idx="1836">
                  <c:v>0.149783</c:v>
                </c:pt>
                <c:pt idx="1837">
                  <c:v>0.14978169999999999</c:v>
                </c:pt>
                <c:pt idx="1838">
                  <c:v>0.14978040000000001</c:v>
                </c:pt>
                <c:pt idx="1839">
                  <c:v>0.1497791</c:v>
                </c:pt>
                <c:pt idx="1840">
                  <c:v>0.14977779999999999</c:v>
                </c:pt>
                <c:pt idx="1841">
                  <c:v>0.1497764</c:v>
                </c:pt>
                <c:pt idx="1842">
                  <c:v>0.14977509999999999</c:v>
                </c:pt>
                <c:pt idx="1843">
                  <c:v>0.14977380000000001</c:v>
                </c:pt>
                <c:pt idx="1844">
                  <c:v>0.1497725</c:v>
                </c:pt>
                <c:pt idx="1845">
                  <c:v>0.14977119999999999</c:v>
                </c:pt>
                <c:pt idx="1846">
                  <c:v>0.14976990000000001</c:v>
                </c:pt>
                <c:pt idx="1847">
                  <c:v>0.1497684</c:v>
                </c:pt>
                <c:pt idx="1848">
                  <c:v>0.14976700000000001</c:v>
                </c:pt>
                <c:pt idx="1849">
                  <c:v>0.1497655</c:v>
                </c:pt>
                <c:pt idx="1850">
                  <c:v>0.14976400000000001</c:v>
                </c:pt>
                <c:pt idx="1851">
                  <c:v>0.1497626</c:v>
                </c:pt>
                <c:pt idx="1852">
                  <c:v>0.14976110000000001</c:v>
                </c:pt>
                <c:pt idx="1853">
                  <c:v>0.14975959999999999</c:v>
                </c:pt>
                <c:pt idx="1854">
                  <c:v>0.14975820000000001</c:v>
                </c:pt>
                <c:pt idx="1855">
                  <c:v>0.14975669999999999</c:v>
                </c:pt>
                <c:pt idx="1856">
                  <c:v>0.1497552</c:v>
                </c:pt>
                <c:pt idx="1857">
                  <c:v>0.14975379999999999</c:v>
                </c:pt>
                <c:pt idx="1858">
                  <c:v>0.1497522</c:v>
                </c:pt>
                <c:pt idx="1859">
                  <c:v>0.14975060000000001</c:v>
                </c:pt>
                <c:pt idx="1860">
                  <c:v>0.14974889999999999</c:v>
                </c:pt>
                <c:pt idx="1861">
                  <c:v>0.1497473</c:v>
                </c:pt>
                <c:pt idx="1862">
                  <c:v>0.14974570000000001</c:v>
                </c:pt>
                <c:pt idx="1863">
                  <c:v>0.14974399999999999</c:v>
                </c:pt>
                <c:pt idx="1864">
                  <c:v>0.1497424</c:v>
                </c:pt>
                <c:pt idx="1865">
                  <c:v>0.14974080000000001</c:v>
                </c:pt>
                <c:pt idx="1866">
                  <c:v>0.14973910000000001</c:v>
                </c:pt>
                <c:pt idx="1867">
                  <c:v>0.1497375</c:v>
                </c:pt>
                <c:pt idx="1868">
                  <c:v>0.14973590000000001</c:v>
                </c:pt>
                <c:pt idx="1869">
                  <c:v>0.14973420000000001</c:v>
                </c:pt>
                <c:pt idx="1870">
                  <c:v>0.14973249999999999</c:v>
                </c:pt>
                <c:pt idx="1871">
                  <c:v>0.14973069999999999</c:v>
                </c:pt>
                <c:pt idx="1872">
                  <c:v>0.1497289</c:v>
                </c:pt>
                <c:pt idx="1873">
                  <c:v>0.1497271</c:v>
                </c:pt>
                <c:pt idx="1874">
                  <c:v>0.14972530000000001</c:v>
                </c:pt>
                <c:pt idx="1875">
                  <c:v>0.14972350000000001</c:v>
                </c:pt>
                <c:pt idx="1876">
                  <c:v>0.14972170000000001</c:v>
                </c:pt>
                <c:pt idx="1877">
                  <c:v>0.14971989999999999</c:v>
                </c:pt>
                <c:pt idx="1878">
                  <c:v>0.14971809999999999</c:v>
                </c:pt>
                <c:pt idx="1879">
                  <c:v>0.1497163</c:v>
                </c:pt>
                <c:pt idx="1880">
                  <c:v>0.1497145</c:v>
                </c:pt>
                <c:pt idx="1881">
                  <c:v>0.1497127</c:v>
                </c:pt>
                <c:pt idx="1882">
                  <c:v>0.14971090000000001</c:v>
                </c:pt>
                <c:pt idx="1883">
                  <c:v>0.14970890000000001</c:v>
                </c:pt>
                <c:pt idx="1884">
                  <c:v>0.1497069</c:v>
                </c:pt>
                <c:pt idx="1885">
                  <c:v>0.1497049</c:v>
                </c:pt>
                <c:pt idx="1886">
                  <c:v>0.149703</c:v>
                </c:pt>
                <c:pt idx="1887">
                  <c:v>0.149701</c:v>
                </c:pt>
                <c:pt idx="1888">
                  <c:v>0.149699</c:v>
                </c:pt>
                <c:pt idx="1889">
                  <c:v>0.1496971</c:v>
                </c:pt>
                <c:pt idx="1890">
                  <c:v>0.1496951</c:v>
                </c:pt>
                <c:pt idx="1891">
                  <c:v>0.1496931</c:v>
                </c:pt>
                <c:pt idx="1892">
                  <c:v>0.1496912</c:v>
                </c:pt>
                <c:pt idx="1893">
                  <c:v>0.14968919999999999</c:v>
                </c:pt>
                <c:pt idx="1894">
                  <c:v>0.14968709999999999</c:v>
                </c:pt>
                <c:pt idx="1895">
                  <c:v>0.14968500000000001</c:v>
                </c:pt>
                <c:pt idx="1896">
                  <c:v>0.1496828</c:v>
                </c:pt>
                <c:pt idx="1897">
                  <c:v>0.1496807</c:v>
                </c:pt>
                <c:pt idx="1898">
                  <c:v>0.14967859999999999</c:v>
                </c:pt>
                <c:pt idx="1899">
                  <c:v>0.14967639999999999</c:v>
                </c:pt>
                <c:pt idx="1900">
                  <c:v>0.14967430000000001</c:v>
                </c:pt>
                <c:pt idx="1901">
                  <c:v>0.14967220000000001</c:v>
                </c:pt>
                <c:pt idx="1902">
                  <c:v>0.14967</c:v>
                </c:pt>
                <c:pt idx="1903">
                  <c:v>0.14966789999999999</c:v>
                </c:pt>
                <c:pt idx="1904">
                  <c:v>0.14966579999999999</c:v>
                </c:pt>
                <c:pt idx="1905">
                  <c:v>0.14966360000000001</c:v>
                </c:pt>
                <c:pt idx="1906">
                  <c:v>0.1496613</c:v>
                </c:pt>
                <c:pt idx="1907">
                  <c:v>0.14965899999999999</c:v>
                </c:pt>
                <c:pt idx="1908">
                  <c:v>0.1496567</c:v>
                </c:pt>
                <c:pt idx="1909">
                  <c:v>0.14965439999999999</c:v>
                </c:pt>
                <c:pt idx="1910">
                  <c:v>0.14965210000000001</c:v>
                </c:pt>
                <c:pt idx="1911">
                  <c:v>0.1496498</c:v>
                </c:pt>
                <c:pt idx="1912">
                  <c:v>0.14964759999999999</c:v>
                </c:pt>
                <c:pt idx="1913">
                  <c:v>0.14964530000000001</c:v>
                </c:pt>
                <c:pt idx="1914">
                  <c:v>0.149643</c:v>
                </c:pt>
                <c:pt idx="1915">
                  <c:v>0.14964069999999999</c:v>
                </c:pt>
                <c:pt idx="1916">
                  <c:v>0.1496383</c:v>
                </c:pt>
                <c:pt idx="1917">
                  <c:v>0.14963589999999999</c:v>
                </c:pt>
                <c:pt idx="1918">
                  <c:v>0.1496334</c:v>
                </c:pt>
                <c:pt idx="1919">
                  <c:v>0.14963099999999999</c:v>
                </c:pt>
                <c:pt idx="1920">
                  <c:v>0.1496285</c:v>
                </c:pt>
                <c:pt idx="1921">
                  <c:v>0.14962610000000001</c:v>
                </c:pt>
                <c:pt idx="1922">
                  <c:v>0.1496237</c:v>
                </c:pt>
                <c:pt idx="1923">
                  <c:v>0.14962120000000001</c:v>
                </c:pt>
                <c:pt idx="1924">
                  <c:v>0.1496188</c:v>
                </c:pt>
                <c:pt idx="1925">
                  <c:v>0.14961630000000001</c:v>
                </c:pt>
                <c:pt idx="1926">
                  <c:v>0.14961389999999999</c:v>
                </c:pt>
                <c:pt idx="1927">
                  <c:v>0.1496113</c:v>
                </c:pt>
                <c:pt idx="1928">
                  <c:v>0.14960870000000001</c:v>
                </c:pt>
                <c:pt idx="1929">
                  <c:v>0.14960609999999999</c:v>
                </c:pt>
                <c:pt idx="1930">
                  <c:v>0.1496035</c:v>
                </c:pt>
                <c:pt idx="1931">
                  <c:v>0.14960090000000001</c:v>
                </c:pt>
                <c:pt idx="1932">
                  <c:v>0.14959829999999999</c:v>
                </c:pt>
                <c:pt idx="1933">
                  <c:v>0.1495957</c:v>
                </c:pt>
                <c:pt idx="1934">
                  <c:v>0.14959310000000001</c:v>
                </c:pt>
                <c:pt idx="1935">
                  <c:v>0.14959049999999999</c:v>
                </c:pt>
                <c:pt idx="1936">
                  <c:v>0.149588</c:v>
                </c:pt>
                <c:pt idx="1937">
                  <c:v>0.1495853</c:v>
                </c:pt>
                <c:pt idx="1938">
                  <c:v>0.14958260000000001</c:v>
                </c:pt>
                <c:pt idx="1939">
                  <c:v>0.14957980000000001</c:v>
                </c:pt>
                <c:pt idx="1940">
                  <c:v>0.14957709999999999</c:v>
                </c:pt>
                <c:pt idx="1941">
                  <c:v>0.14957429999999999</c:v>
                </c:pt>
                <c:pt idx="1942">
                  <c:v>0.1495716</c:v>
                </c:pt>
                <c:pt idx="1943">
                  <c:v>0.1495688</c:v>
                </c:pt>
                <c:pt idx="1944">
                  <c:v>0.14956610000000001</c:v>
                </c:pt>
                <c:pt idx="1945">
                  <c:v>0.14956330000000001</c:v>
                </c:pt>
                <c:pt idx="1946">
                  <c:v>0.14956059999999999</c:v>
                </c:pt>
                <c:pt idx="1947">
                  <c:v>0.14955779999999999</c:v>
                </c:pt>
                <c:pt idx="1948">
                  <c:v>0.14955489999999999</c:v>
                </c:pt>
                <c:pt idx="1949">
                  <c:v>0.14955199999999999</c:v>
                </c:pt>
                <c:pt idx="1950">
                  <c:v>0.14954919999999999</c:v>
                </c:pt>
                <c:pt idx="1951">
                  <c:v>0.14954629999999999</c:v>
                </c:pt>
                <c:pt idx="1952">
                  <c:v>0.14954339999999999</c:v>
                </c:pt>
                <c:pt idx="1953">
                  <c:v>0.14954049999999999</c:v>
                </c:pt>
                <c:pt idx="1954">
                  <c:v>0.14953759999999999</c:v>
                </c:pt>
                <c:pt idx="1955">
                  <c:v>0.14953469999999999</c:v>
                </c:pt>
                <c:pt idx="1956">
                  <c:v>0.14953179999999999</c:v>
                </c:pt>
                <c:pt idx="1957">
                  <c:v>0.14952889999999999</c:v>
                </c:pt>
                <c:pt idx="1958">
                  <c:v>0.14952579999999999</c:v>
                </c:pt>
                <c:pt idx="1959">
                  <c:v>0.14952280000000001</c:v>
                </c:pt>
                <c:pt idx="1960">
                  <c:v>0.14951980000000001</c:v>
                </c:pt>
                <c:pt idx="1961">
                  <c:v>0.1495167</c:v>
                </c:pt>
                <c:pt idx="1962">
                  <c:v>0.1495137</c:v>
                </c:pt>
                <c:pt idx="1963">
                  <c:v>0.1495107</c:v>
                </c:pt>
                <c:pt idx="1964">
                  <c:v>0.14950759999999999</c:v>
                </c:pt>
                <c:pt idx="1965">
                  <c:v>0.14950459999999999</c:v>
                </c:pt>
                <c:pt idx="1966">
                  <c:v>0.14950160000000001</c:v>
                </c:pt>
                <c:pt idx="1967">
                  <c:v>0.14949850000000001</c:v>
                </c:pt>
                <c:pt idx="1968">
                  <c:v>0.1494953</c:v>
                </c:pt>
                <c:pt idx="1969">
                  <c:v>0.14949209999999999</c:v>
                </c:pt>
                <c:pt idx="1970">
                  <c:v>0.14948890000000001</c:v>
                </c:pt>
                <c:pt idx="1971">
                  <c:v>0.1494858</c:v>
                </c:pt>
                <c:pt idx="1972">
                  <c:v>0.14948259999999999</c:v>
                </c:pt>
                <c:pt idx="1973">
                  <c:v>0.14947940000000001</c:v>
                </c:pt>
                <c:pt idx="1974">
                  <c:v>0.1494762</c:v>
                </c:pt>
                <c:pt idx="1975">
                  <c:v>0.1494731</c:v>
                </c:pt>
                <c:pt idx="1976">
                  <c:v>0.14946989999999999</c:v>
                </c:pt>
                <c:pt idx="1977">
                  <c:v>0.14946660000000001</c:v>
                </c:pt>
                <c:pt idx="1978">
                  <c:v>0.14946329999999999</c:v>
                </c:pt>
                <c:pt idx="1979">
                  <c:v>0.14945990000000001</c:v>
                </c:pt>
                <c:pt idx="1980">
                  <c:v>0.1494566</c:v>
                </c:pt>
                <c:pt idx="1981">
                  <c:v>0.14945330000000001</c:v>
                </c:pt>
                <c:pt idx="1982">
                  <c:v>0.14945</c:v>
                </c:pt>
                <c:pt idx="1983">
                  <c:v>0.14944669999999999</c:v>
                </c:pt>
                <c:pt idx="1984">
                  <c:v>0.1494434</c:v>
                </c:pt>
                <c:pt idx="1985">
                  <c:v>0.14944009999999999</c:v>
                </c:pt>
                <c:pt idx="1986">
                  <c:v>0.1494366</c:v>
                </c:pt>
                <c:pt idx="1987">
                  <c:v>0.14943319999999999</c:v>
                </c:pt>
                <c:pt idx="1988">
                  <c:v>0.1494297</c:v>
                </c:pt>
                <c:pt idx="1989">
                  <c:v>0.14942630000000001</c:v>
                </c:pt>
                <c:pt idx="1990">
                  <c:v>0.1494229</c:v>
                </c:pt>
                <c:pt idx="1991">
                  <c:v>0.14941940000000001</c:v>
                </c:pt>
                <c:pt idx="1992">
                  <c:v>0.14941599999999999</c:v>
                </c:pt>
                <c:pt idx="1993">
                  <c:v>0.1494125</c:v>
                </c:pt>
                <c:pt idx="1994">
                  <c:v>0.14940909999999999</c:v>
                </c:pt>
                <c:pt idx="1995">
                  <c:v>0.1494055</c:v>
                </c:pt>
                <c:pt idx="1996">
                  <c:v>0.1494019</c:v>
                </c:pt>
                <c:pt idx="1997">
                  <c:v>0.14939830000000001</c:v>
                </c:pt>
                <c:pt idx="1998">
                  <c:v>0.14939479999999999</c:v>
                </c:pt>
                <c:pt idx="1999">
                  <c:v>0.1493912</c:v>
                </c:pt>
                <c:pt idx="2000">
                  <c:v>0.14938760000000001</c:v>
                </c:pt>
                <c:pt idx="2001">
                  <c:v>0.14938409999999999</c:v>
                </c:pt>
                <c:pt idx="2002">
                  <c:v>0.1493805</c:v>
                </c:pt>
                <c:pt idx="2003">
                  <c:v>0.1493768</c:v>
                </c:pt>
                <c:pt idx="2004">
                  <c:v>0.14937310000000001</c:v>
                </c:pt>
                <c:pt idx="2005">
                  <c:v>0.14936940000000001</c:v>
                </c:pt>
                <c:pt idx="2006">
                  <c:v>0.14936569999999999</c:v>
                </c:pt>
                <c:pt idx="2007">
                  <c:v>0.14936199999999999</c:v>
                </c:pt>
                <c:pt idx="2008">
                  <c:v>0.1493583</c:v>
                </c:pt>
                <c:pt idx="2009">
                  <c:v>0.1493546</c:v>
                </c:pt>
                <c:pt idx="2010">
                  <c:v>0.14935090000000001</c:v>
                </c:pt>
                <c:pt idx="2011">
                  <c:v>0.14934720000000001</c:v>
                </c:pt>
                <c:pt idx="2012">
                  <c:v>0.14934339999999999</c:v>
                </c:pt>
                <c:pt idx="2013">
                  <c:v>0.14933959999999999</c:v>
                </c:pt>
                <c:pt idx="2014">
                  <c:v>0.14933569999999999</c:v>
                </c:pt>
                <c:pt idx="2015">
                  <c:v>0.14933189999999999</c:v>
                </c:pt>
                <c:pt idx="2016">
                  <c:v>0.14932809999999999</c:v>
                </c:pt>
                <c:pt idx="2017">
                  <c:v>0.14932429999999999</c:v>
                </c:pt>
                <c:pt idx="2018">
                  <c:v>0.14932039999999999</c:v>
                </c:pt>
                <c:pt idx="2019">
                  <c:v>0.14931659999999999</c:v>
                </c:pt>
                <c:pt idx="2020">
                  <c:v>0.14931269999999999</c:v>
                </c:pt>
                <c:pt idx="2021">
                  <c:v>0.14930869999999999</c:v>
                </c:pt>
                <c:pt idx="2022">
                  <c:v>0.14930479999999999</c:v>
                </c:pt>
                <c:pt idx="2023">
                  <c:v>0.14930080000000001</c:v>
                </c:pt>
                <c:pt idx="2024">
                  <c:v>0.14929690000000001</c:v>
                </c:pt>
                <c:pt idx="2025">
                  <c:v>0.14929290000000001</c:v>
                </c:pt>
                <c:pt idx="2026">
                  <c:v>0.14928900000000001</c:v>
                </c:pt>
                <c:pt idx="2027">
                  <c:v>0.149285</c:v>
                </c:pt>
                <c:pt idx="2028">
                  <c:v>0.149281</c:v>
                </c:pt>
                <c:pt idx="2029">
                  <c:v>0.14927689999999999</c:v>
                </c:pt>
                <c:pt idx="2030">
                  <c:v>0.14927280000000001</c:v>
                </c:pt>
                <c:pt idx="2031">
                  <c:v>0.14926880000000001</c:v>
                </c:pt>
                <c:pt idx="2032">
                  <c:v>0.1492647</c:v>
                </c:pt>
                <c:pt idx="2033">
                  <c:v>0.14926059999999999</c:v>
                </c:pt>
                <c:pt idx="2034">
                  <c:v>0.14925659999999999</c:v>
                </c:pt>
                <c:pt idx="2035">
                  <c:v>0.14925250000000001</c:v>
                </c:pt>
                <c:pt idx="2036">
                  <c:v>0.1492483</c:v>
                </c:pt>
                <c:pt idx="2037">
                  <c:v>0.14924409999999999</c:v>
                </c:pt>
                <c:pt idx="2038">
                  <c:v>0.14923990000000001</c:v>
                </c:pt>
                <c:pt idx="2039">
                  <c:v>0.1492357</c:v>
                </c:pt>
                <c:pt idx="2040">
                  <c:v>0.14923159999999999</c:v>
                </c:pt>
                <c:pt idx="2041">
                  <c:v>0.14922740000000001</c:v>
                </c:pt>
                <c:pt idx="2042">
                  <c:v>0.1492232</c:v>
                </c:pt>
                <c:pt idx="2043">
                  <c:v>0.14921889999999999</c:v>
                </c:pt>
                <c:pt idx="2044">
                  <c:v>0.1492146</c:v>
                </c:pt>
                <c:pt idx="2045">
                  <c:v>0.14921029999999999</c:v>
                </c:pt>
                <c:pt idx="2046">
                  <c:v>0.14920600000000001</c:v>
                </c:pt>
                <c:pt idx="2047">
                  <c:v>0.14920169999999999</c:v>
                </c:pt>
                <c:pt idx="2048">
                  <c:v>0.14919740000000001</c:v>
                </c:pt>
                <c:pt idx="2049">
                  <c:v>0.1491931</c:v>
                </c:pt>
                <c:pt idx="2050">
                  <c:v>0.14918880000000001</c:v>
                </c:pt>
                <c:pt idx="2051">
                  <c:v>0.14918439999999999</c:v>
                </c:pt>
                <c:pt idx="2052">
                  <c:v>0.14918000000000001</c:v>
                </c:pt>
                <c:pt idx="2053">
                  <c:v>0.14917559999999999</c:v>
                </c:pt>
                <c:pt idx="2054">
                  <c:v>0.1491712</c:v>
                </c:pt>
                <c:pt idx="2055">
                  <c:v>0.14916679999999999</c:v>
                </c:pt>
                <c:pt idx="2056">
                  <c:v>0.1491624</c:v>
                </c:pt>
                <c:pt idx="2057">
                  <c:v>0.14915800000000001</c:v>
                </c:pt>
                <c:pt idx="2058">
                  <c:v>0.14915349999999999</c:v>
                </c:pt>
                <c:pt idx="2059">
                  <c:v>0.1491489</c:v>
                </c:pt>
                <c:pt idx="2060">
                  <c:v>0.14914440000000001</c:v>
                </c:pt>
                <c:pt idx="2061">
                  <c:v>0.14913989999999999</c:v>
                </c:pt>
                <c:pt idx="2062">
                  <c:v>0.1491354</c:v>
                </c:pt>
                <c:pt idx="2063">
                  <c:v>0.14913090000000001</c:v>
                </c:pt>
                <c:pt idx="2064">
                  <c:v>0.14912639999999999</c:v>
                </c:pt>
                <c:pt idx="2065">
                  <c:v>0.1491218</c:v>
                </c:pt>
                <c:pt idx="2066">
                  <c:v>0.1491171</c:v>
                </c:pt>
                <c:pt idx="2067">
                  <c:v>0.14911250000000001</c:v>
                </c:pt>
                <c:pt idx="2068">
                  <c:v>0.14910789999999999</c:v>
                </c:pt>
                <c:pt idx="2069">
                  <c:v>0.14910329999999999</c:v>
                </c:pt>
                <c:pt idx="2070">
                  <c:v>0.1490987</c:v>
                </c:pt>
                <c:pt idx="2071">
                  <c:v>0.149094</c:v>
                </c:pt>
                <c:pt idx="2072">
                  <c:v>0.14908930000000001</c:v>
                </c:pt>
                <c:pt idx="2073">
                  <c:v>0.14908460000000001</c:v>
                </c:pt>
                <c:pt idx="2074">
                  <c:v>0.14907989999999999</c:v>
                </c:pt>
                <c:pt idx="2075">
                  <c:v>0.14907509999999999</c:v>
                </c:pt>
                <c:pt idx="2076">
                  <c:v>0.14907039999999999</c:v>
                </c:pt>
                <c:pt idx="2077">
                  <c:v>0.1490657</c:v>
                </c:pt>
                <c:pt idx="2078">
                  <c:v>0.1490609</c:v>
                </c:pt>
                <c:pt idx="2079">
                  <c:v>0.1490561</c:v>
                </c:pt>
                <c:pt idx="2080">
                  <c:v>0.1490513</c:v>
                </c:pt>
                <c:pt idx="2081">
                  <c:v>0.1490465</c:v>
                </c:pt>
                <c:pt idx="2082">
                  <c:v>0.1490417</c:v>
                </c:pt>
                <c:pt idx="2083">
                  <c:v>0.1490369</c:v>
                </c:pt>
                <c:pt idx="2084">
                  <c:v>0.1490321</c:v>
                </c:pt>
                <c:pt idx="2085">
                  <c:v>0.1490272</c:v>
                </c:pt>
                <c:pt idx="2086">
                  <c:v>0.1490223</c:v>
                </c:pt>
                <c:pt idx="2087">
                  <c:v>0.14901739999999999</c:v>
                </c:pt>
                <c:pt idx="2088">
                  <c:v>0.14901249999999999</c:v>
                </c:pt>
                <c:pt idx="2089">
                  <c:v>0.14900759999999999</c:v>
                </c:pt>
                <c:pt idx="2090">
                  <c:v>0.14900269999999999</c:v>
                </c:pt>
                <c:pt idx="2091">
                  <c:v>0.14899770000000001</c:v>
                </c:pt>
                <c:pt idx="2092">
                  <c:v>0.14899270000000001</c:v>
                </c:pt>
                <c:pt idx="2093">
                  <c:v>0.1489877</c:v>
                </c:pt>
                <c:pt idx="2094">
                  <c:v>0.1489828</c:v>
                </c:pt>
                <c:pt idx="2095">
                  <c:v>0.14897779999999999</c:v>
                </c:pt>
                <c:pt idx="2096">
                  <c:v>0.14897279999999999</c:v>
                </c:pt>
                <c:pt idx="2097">
                  <c:v>0.14896780000000001</c:v>
                </c:pt>
                <c:pt idx="2098">
                  <c:v>0.1489627</c:v>
                </c:pt>
                <c:pt idx="2099">
                  <c:v>0.1489576</c:v>
                </c:pt>
                <c:pt idx="2100">
                  <c:v>0.14895259999999999</c:v>
                </c:pt>
                <c:pt idx="2101">
                  <c:v>0.14894750000000001</c:v>
                </c:pt>
                <c:pt idx="2102">
                  <c:v>0.14894250000000001</c:v>
                </c:pt>
                <c:pt idx="2103">
                  <c:v>0.14893729999999999</c:v>
                </c:pt>
                <c:pt idx="2104">
                  <c:v>0.14893219999999999</c:v>
                </c:pt>
                <c:pt idx="2105">
                  <c:v>0.14892710000000001</c:v>
                </c:pt>
                <c:pt idx="2106">
                  <c:v>0.1489219</c:v>
                </c:pt>
                <c:pt idx="2107">
                  <c:v>0.14891679999999999</c:v>
                </c:pt>
                <c:pt idx="2108">
                  <c:v>0.14891160000000001</c:v>
                </c:pt>
                <c:pt idx="2109">
                  <c:v>0.14890629999999999</c:v>
                </c:pt>
                <c:pt idx="2110">
                  <c:v>0.14890100000000001</c:v>
                </c:pt>
                <c:pt idx="2111">
                  <c:v>0.14889559999999999</c:v>
                </c:pt>
                <c:pt idx="2112">
                  <c:v>0.1488903</c:v>
                </c:pt>
                <c:pt idx="2113">
                  <c:v>0.14888499999999999</c:v>
                </c:pt>
                <c:pt idx="2114">
                  <c:v>0.14887929999999999</c:v>
                </c:pt>
                <c:pt idx="2115">
                  <c:v>0.14887329999999999</c:v>
                </c:pt>
                <c:pt idx="2116">
                  <c:v>0.14886730000000001</c:v>
                </c:pt>
                <c:pt idx="2117">
                  <c:v>0.1488614</c:v>
                </c:pt>
                <c:pt idx="2118">
                  <c:v>0.1488554</c:v>
                </c:pt>
                <c:pt idx="2119">
                  <c:v>0.14884919999999999</c:v>
                </c:pt>
                <c:pt idx="2120">
                  <c:v>0.14884030000000001</c:v>
                </c:pt>
                <c:pt idx="2121">
                  <c:v>0.14883150000000001</c:v>
                </c:pt>
                <c:pt idx="2122">
                  <c:v>0.1488226</c:v>
                </c:pt>
                <c:pt idx="2123">
                  <c:v>0.14881369999999999</c:v>
                </c:pt>
                <c:pt idx="2124">
                  <c:v>0.14880479999999999</c:v>
                </c:pt>
                <c:pt idx="2125">
                  <c:v>0.1487868</c:v>
                </c:pt>
                <c:pt idx="2126">
                  <c:v>0.14876539999999999</c:v>
                </c:pt>
                <c:pt idx="2127">
                  <c:v>0.14874409999999999</c:v>
                </c:pt>
                <c:pt idx="2128">
                  <c:v>0.14872270000000001</c:v>
                </c:pt>
                <c:pt idx="2129">
                  <c:v>0.14870140000000001</c:v>
                </c:pt>
                <c:pt idx="2130">
                  <c:v>0.1486518</c:v>
                </c:pt>
                <c:pt idx="2131">
                  <c:v>0.14857880000000001</c:v>
                </c:pt>
                <c:pt idx="2132">
                  <c:v>0.14850569999999999</c:v>
                </c:pt>
                <c:pt idx="2133">
                  <c:v>0.1484327</c:v>
                </c:pt>
                <c:pt idx="2134">
                  <c:v>0.14835970000000001</c:v>
                </c:pt>
                <c:pt idx="2135">
                  <c:v>0.14818509999999999</c:v>
                </c:pt>
                <c:pt idx="2136">
                  <c:v>0.1479084</c:v>
                </c:pt>
                <c:pt idx="2137">
                  <c:v>0.1476316</c:v>
                </c:pt>
                <c:pt idx="2138">
                  <c:v>0.14735490000000001</c:v>
                </c:pt>
                <c:pt idx="2139">
                  <c:v>0.14707809999999999</c:v>
                </c:pt>
                <c:pt idx="2140">
                  <c:v>0.1464123</c:v>
                </c:pt>
                <c:pt idx="2141">
                  <c:v>0.14546899999999999</c:v>
                </c:pt>
                <c:pt idx="2142">
                  <c:v>0.14452580000000001</c:v>
                </c:pt>
                <c:pt idx="2143">
                  <c:v>0.1435826</c:v>
                </c:pt>
                <c:pt idx="2144">
                  <c:v>0.1426393</c:v>
                </c:pt>
                <c:pt idx="2145">
                  <c:v>0.14091390000000001</c:v>
                </c:pt>
                <c:pt idx="2146">
                  <c:v>0.1389929</c:v>
                </c:pt>
                <c:pt idx="2147">
                  <c:v>0.13642109999999999</c:v>
                </c:pt>
                <c:pt idx="2148">
                  <c:v>0.13365109999999999</c:v>
                </c:pt>
                <c:pt idx="2149">
                  <c:v>0.13018940000000001</c:v>
                </c:pt>
                <c:pt idx="2150">
                  <c:v>0.12647610000000001</c:v>
                </c:pt>
                <c:pt idx="2151">
                  <c:v>0.12187249999999999</c:v>
                </c:pt>
                <c:pt idx="2152">
                  <c:v>0.1168873</c:v>
                </c:pt>
                <c:pt idx="2153">
                  <c:v>0.11190219999999999</c:v>
                </c:pt>
                <c:pt idx="2154">
                  <c:v>0.106917</c:v>
                </c:pt>
                <c:pt idx="2155">
                  <c:v>0.1019318</c:v>
                </c:pt>
                <c:pt idx="2156">
                  <c:v>9.6946679999999993E-2</c:v>
                </c:pt>
                <c:pt idx="2157">
                  <c:v>9.2010549999999997E-2</c:v>
                </c:pt>
                <c:pt idx="2158">
                  <c:v>8.7558159999999996E-2</c:v>
                </c:pt>
                <c:pt idx="2159">
                  <c:v>8.3105780000000004E-2</c:v>
                </c:pt>
                <c:pt idx="2160">
                  <c:v>7.8653399999999998E-2</c:v>
                </c:pt>
                <c:pt idx="2161">
                  <c:v>7.4201020000000006E-2</c:v>
                </c:pt>
                <c:pt idx="2162">
                  <c:v>6.9748640000000001E-2</c:v>
                </c:pt>
                <c:pt idx="2163">
                  <c:v>6.5296259999999995E-2</c:v>
                </c:pt>
                <c:pt idx="2164">
                  <c:v>6.0843880000000003E-2</c:v>
                </c:pt>
                <c:pt idx="2165">
                  <c:v>5.7624750000000002E-2</c:v>
                </c:pt>
                <c:pt idx="2166">
                  <c:v>5.4988629999999997E-2</c:v>
                </c:pt>
                <c:pt idx="2167">
                  <c:v>5.2352500000000003E-2</c:v>
                </c:pt>
                <c:pt idx="2168">
                  <c:v>4.9716379999999998E-2</c:v>
                </c:pt>
                <c:pt idx="2169">
                  <c:v>4.7080259999999999E-2</c:v>
                </c:pt>
                <c:pt idx="2170">
                  <c:v>4.4444129999999998E-2</c:v>
                </c:pt>
                <c:pt idx="2171">
                  <c:v>4.180801E-2</c:v>
                </c:pt>
                <c:pt idx="2172">
                  <c:v>3.9171879999999999E-2</c:v>
                </c:pt>
                <c:pt idx="2173">
                  <c:v>3.6965400000000002E-2</c:v>
                </c:pt>
                <c:pt idx="2174">
                  <c:v>3.5513259999999998E-2</c:v>
                </c:pt>
                <c:pt idx="2175">
                  <c:v>3.406112E-2</c:v>
                </c:pt>
                <c:pt idx="2176">
                  <c:v>3.2608970000000001E-2</c:v>
                </c:pt>
                <c:pt idx="2177">
                  <c:v>3.115683E-2</c:v>
                </c:pt>
                <c:pt idx="2178">
                  <c:v>2.9704689999999999E-2</c:v>
                </c:pt>
                <c:pt idx="2179">
                  <c:v>2.825254E-2</c:v>
                </c:pt>
                <c:pt idx="2180">
                  <c:v>2.6800399999999999E-2</c:v>
                </c:pt>
                <c:pt idx="2181">
                  <c:v>2.5348260000000001E-2</c:v>
                </c:pt>
                <c:pt idx="2182">
                  <c:v>2.3916969999999999E-2</c:v>
                </c:pt>
                <c:pt idx="2183">
                  <c:v>2.3085250000000002E-2</c:v>
                </c:pt>
                <c:pt idx="2184">
                  <c:v>2.2253530000000001E-2</c:v>
                </c:pt>
                <c:pt idx="2185">
                  <c:v>2.1421820000000001E-2</c:v>
                </c:pt>
                <c:pt idx="2186">
                  <c:v>2.05901E-2</c:v>
                </c:pt>
                <c:pt idx="2187">
                  <c:v>1.9758379999999999E-2</c:v>
                </c:pt>
                <c:pt idx="2188">
                  <c:v>1.892667E-2</c:v>
                </c:pt>
                <c:pt idx="2189">
                  <c:v>1.8094949999999999E-2</c:v>
                </c:pt>
                <c:pt idx="2190">
                  <c:v>1.7263230000000001E-2</c:v>
                </c:pt>
                <c:pt idx="2191">
                  <c:v>1.6431520000000002E-2</c:v>
                </c:pt>
                <c:pt idx="2192">
                  <c:v>1.55998E-2</c:v>
                </c:pt>
                <c:pt idx="2193">
                  <c:v>1.496866E-2</c:v>
                </c:pt>
                <c:pt idx="2194">
                  <c:v>1.449022E-2</c:v>
                </c:pt>
                <c:pt idx="2195">
                  <c:v>1.401178E-2</c:v>
                </c:pt>
                <c:pt idx="2196">
                  <c:v>1.353334E-2</c:v>
                </c:pt>
                <c:pt idx="2197">
                  <c:v>1.3054899999999999E-2</c:v>
                </c:pt>
                <c:pt idx="2198">
                  <c:v>1.2576459999999999E-2</c:v>
                </c:pt>
                <c:pt idx="2199">
                  <c:v>1.2098019999999999E-2</c:v>
                </c:pt>
                <c:pt idx="2200">
                  <c:v>1.1619579999999999E-2</c:v>
                </c:pt>
                <c:pt idx="2201">
                  <c:v>1.1141150000000001E-2</c:v>
                </c:pt>
                <c:pt idx="2202">
                  <c:v>1.0662710000000001E-2</c:v>
                </c:pt>
                <c:pt idx="2203">
                  <c:v>1.018427E-2</c:v>
                </c:pt>
                <c:pt idx="2204">
                  <c:v>9.7058270000000002E-3</c:v>
                </c:pt>
                <c:pt idx="2205">
                  <c:v>9.3962709999999994E-3</c:v>
                </c:pt>
                <c:pt idx="2206">
                  <c:v>9.1220720000000002E-3</c:v>
                </c:pt>
                <c:pt idx="2207">
                  <c:v>8.8478729999999992E-3</c:v>
                </c:pt>
                <c:pt idx="2208">
                  <c:v>8.5736749999999994E-3</c:v>
                </c:pt>
                <c:pt idx="2209">
                  <c:v>8.2994760000000001E-3</c:v>
                </c:pt>
                <c:pt idx="2210">
                  <c:v>8.0252770000000008E-3</c:v>
                </c:pt>
                <c:pt idx="2211">
                  <c:v>7.7510779999999998E-3</c:v>
                </c:pt>
                <c:pt idx="2212">
                  <c:v>7.4768789999999996E-3</c:v>
                </c:pt>
                <c:pt idx="2213">
                  <c:v>7.2026800000000004E-3</c:v>
                </c:pt>
                <c:pt idx="2214">
                  <c:v>6.9284819999999997E-3</c:v>
                </c:pt>
                <c:pt idx="2215">
                  <c:v>6.6542830000000004E-3</c:v>
                </c:pt>
                <c:pt idx="2216">
                  <c:v>6.3800840000000003E-3</c:v>
                </c:pt>
                <c:pt idx="2217">
                  <c:v>6.1058850000000001E-3</c:v>
                </c:pt>
                <c:pt idx="2218">
                  <c:v>5.909755E-3</c:v>
                </c:pt>
                <c:pt idx="2219">
                  <c:v>5.7546300000000002E-3</c:v>
                </c:pt>
                <c:pt idx="2220">
                  <c:v>5.5995050000000003E-3</c:v>
                </c:pt>
                <c:pt idx="2221">
                  <c:v>5.4443800000000004E-3</c:v>
                </c:pt>
                <c:pt idx="2222">
                  <c:v>5.2892549999999997E-3</c:v>
                </c:pt>
                <c:pt idx="2223">
                  <c:v>5.1341299999999998E-3</c:v>
                </c:pt>
                <c:pt idx="2224">
                  <c:v>4.9790049999999999E-3</c:v>
                </c:pt>
                <c:pt idx="2225">
                  <c:v>4.8238789999999997E-3</c:v>
                </c:pt>
                <c:pt idx="2226">
                  <c:v>4.6687539999999998E-3</c:v>
                </c:pt>
                <c:pt idx="2227">
                  <c:v>4.5136289999999999E-3</c:v>
                </c:pt>
                <c:pt idx="2228">
                  <c:v>4.358504E-3</c:v>
                </c:pt>
                <c:pt idx="2229">
                  <c:v>4.2033790000000001E-3</c:v>
                </c:pt>
                <c:pt idx="2230">
                  <c:v>4.0482540000000003E-3</c:v>
                </c:pt>
                <c:pt idx="2231">
                  <c:v>3.8931289999999999E-3</c:v>
                </c:pt>
                <c:pt idx="2232">
                  <c:v>3.7380040000000001E-3</c:v>
                </c:pt>
                <c:pt idx="2233">
                  <c:v>3.643416E-3</c:v>
                </c:pt>
                <c:pt idx="2234">
                  <c:v>3.5571040000000002E-3</c:v>
                </c:pt>
                <c:pt idx="2235">
                  <c:v>3.470791E-3</c:v>
                </c:pt>
                <c:pt idx="2236">
                  <c:v>3.3844779999999998E-3</c:v>
                </c:pt>
                <c:pt idx="2237">
                  <c:v>3.2981659999999999E-3</c:v>
                </c:pt>
                <c:pt idx="2238">
                  <c:v>3.2118530000000002E-3</c:v>
                </c:pt>
                <c:pt idx="2239">
                  <c:v>3.12554E-3</c:v>
                </c:pt>
                <c:pt idx="2240">
                  <c:v>3.0392280000000002E-3</c:v>
                </c:pt>
                <c:pt idx="2241">
                  <c:v>2.952915E-3</c:v>
                </c:pt>
                <c:pt idx="2242">
                  <c:v>2.8666020000000002E-3</c:v>
                </c:pt>
                <c:pt idx="2243">
                  <c:v>2.7802899999999999E-3</c:v>
                </c:pt>
                <c:pt idx="2244">
                  <c:v>2.6939770000000002E-3</c:v>
                </c:pt>
                <c:pt idx="2245">
                  <c:v>2.607664E-3</c:v>
                </c:pt>
                <c:pt idx="2246">
                  <c:v>2.5213520000000001E-3</c:v>
                </c:pt>
                <c:pt idx="2247">
                  <c:v>2.435039E-3</c:v>
                </c:pt>
                <c:pt idx="2248">
                  <c:v>2.3487260000000002E-3</c:v>
                </c:pt>
                <c:pt idx="2249">
                  <c:v>2.2742880000000002E-3</c:v>
                </c:pt>
                <c:pt idx="2250">
                  <c:v>2.2270689999999999E-3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BAE-4D62-BAD1-BC15422D5A0B}"/>
            </c:ext>
          </c:extLst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zsp=5'!$L$2:$L$2252</c:f>
              <c:numCache>
                <c:formatCode>0.000E+00</c:formatCode>
                <c:ptCount val="2251"/>
                <c:pt idx="0">
                  <c:v>8.5671500000000008E-3</c:v>
                </c:pt>
                <c:pt idx="1">
                  <c:v>8.7853159999999996E-3</c:v>
                </c:pt>
                <c:pt idx="2">
                  <c:v>9.0805820000000002E-3</c:v>
                </c:pt>
                <c:pt idx="3">
                  <c:v>9.4933199999999995E-3</c:v>
                </c:pt>
                <c:pt idx="4">
                  <c:v>9.9060569999999994E-3</c:v>
                </c:pt>
                <c:pt idx="5">
                  <c:v>1.031879E-2</c:v>
                </c:pt>
                <c:pt idx="6">
                  <c:v>1.073153E-2</c:v>
                </c:pt>
                <c:pt idx="7">
                  <c:v>1.114427E-2</c:v>
                </c:pt>
                <c:pt idx="8">
                  <c:v>1.155701E-2</c:v>
                </c:pt>
                <c:pt idx="9">
                  <c:v>1.196974E-2</c:v>
                </c:pt>
                <c:pt idx="10">
                  <c:v>1.238248E-2</c:v>
                </c:pt>
                <c:pt idx="11">
                  <c:v>1.279522E-2</c:v>
                </c:pt>
                <c:pt idx="12">
                  <c:v>1.3207959999999999E-2</c:v>
                </c:pt>
                <c:pt idx="13">
                  <c:v>1.362069E-2</c:v>
                </c:pt>
                <c:pt idx="14">
                  <c:v>1.403343E-2</c:v>
                </c:pt>
                <c:pt idx="15">
                  <c:v>1.4446169999999999E-2</c:v>
                </c:pt>
                <c:pt idx="16">
                  <c:v>1.4858909999999999E-2</c:v>
                </c:pt>
                <c:pt idx="17">
                  <c:v>1.527164E-2</c:v>
                </c:pt>
                <c:pt idx="18">
                  <c:v>1.5684380000000001E-2</c:v>
                </c:pt>
                <c:pt idx="19">
                  <c:v>1.638241E-2</c:v>
                </c:pt>
                <c:pt idx="20">
                  <c:v>1.714297E-2</c:v>
                </c:pt>
                <c:pt idx="21">
                  <c:v>1.7903519999999999E-2</c:v>
                </c:pt>
                <c:pt idx="22">
                  <c:v>1.8664070000000001E-2</c:v>
                </c:pt>
                <c:pt idx="23">
                  <c:v>1.9424629999999998E-2</c:v>
                </c:pt>
                <c:pt idx="24">
                  <c:v>2.018518E-2</c:v>
                </c:pt>
                <c:pt idx="25">
                  <c:v>2.0945729999999999E-2</c:v>
                </c:pt>
                <c:pt idx="26">
                  <c:v>2.170629E-2</c:v>
                </c:pt>
                <c:pt idx="27">
                  <c:v>2.2466839999999998E-2</c:v>
                </c:pt>
                <c:pt idx="28">
                  <c:v>2.3227390000000001E-2</c:v>
                </c:pt>
                <c:pt idx="29">
                  <c:v>2.3987939999999999E-2</c:v>
                </c:pt>
                <c:pt idx="30">
                  <c:v>2.47485E-2</c:v>
                </c:pt>
                <c:pt idx="31">
                  <c:v>2.5509049999999998E-2</c:v>
                </c:pt>
                <c:pt idx="32">
                  <c:v>2.6269600000000001E-2</c:v>
                </c:pt>
                <c:pt idx="33">
                  <c:v>2.7057069999999999E-2</c:v>
                </c:pt>
                <c:pt idx="34">
                  <c:v>2.8424330000000001E-2</c:v>
                </c:pt>
                <c:pt idx="35">
                  <c:v>2.9791580000000002E-2</c:v>
                </c:pt>
                <c:pt idx="36">
                  <c:v>3.115884E-2</c:v>
                </c:pt>
                <c:pt idx="37">
                  <c:v>3.2526090000000001E-2</c:v>
                </c:pt>
                <c:pt idx="38">
                  <c:v>3.3893350000000003E-2</c:v>
                </c:pt>
                <c:pt idx="39">
                  <c:v>3.5260600000000003E-2</c:v>
                </c:pt>
                <c:pt idx="40">
                  <c:v>3.6627859999999998E-2</c:v>
                </c:pt>
                <c:pt idx="41">
                  <c:v>3.799512E-2</c:v>
                </c:pt>
                <c:pt idx="42">
                  <c:v>3.9362370000000001E-2</c:v>
                </c:pt>
                <c:pt idx="43">
                  <c:v>4.0729630000000003E-2</c:v>
                </c:pt>
                <c:pt idx="44">
                  <c:v>4.2096880000000003E-2</c:v>
                </c:pt>
                <c:pt idx="45">
                  <c:v>4.3464139999999998E-2</c:v>
                </c:pt>
                <c:pt idx="46">
                  <c:v>4.4831389999999999E-2</c:v>
                </c:pt>
                <c:pt idx="47">
                  <c:v>4.7108869999999997E-2</c:v>
                </c:pt>
                <c:pt idx="48">
                  <c:v>4.9518619999999999E-2</c:v>
                </c:pt>
                <c:pt idx="49">
                  <c:v>5.1928380000000003E-2</c:v>
                </c:pt>
                <c:pt idx="50">
                  <c:v>5.433814E-2</c:v>
                </c:pt>
                <c:pt idx="51">
                  <c:v>5.6747890000000002E-2</c:v>
                </c:pt>
                <c:pt idx="52">
                  <c:v>5.9157649999999999E-2</c:v>
                </c:pt>
                <c:pt idx="53">
                  <c:v>6.1567400000000001E-2</c:v>
                </c:pt>
                <c:pt idx="54">
                  <c:v>6.3977160000000005E-2</c:v>
                </c:pt>
                <c:pt idx="55">
                  <c:v>6.6386920000000002E-2</c:v>
                </c:pt>
                <c:pt idx="56">
                  <c:v>6.8796670000000004E-2</c:v>
                </c:pt>
                <c:pt idx="57">
                  <c:v>7.1206430000000001E-2</c:v>
                </c:pt>
                <c:pt idx="58">
                  <c:v>7.385369E-2</c:v>
                </c:pt>
                <c:pt idx="59">
                  <c:v>7.8059530000000002E-2</c:v>
                </c:pt>
                <c:pt idx="60">
                  <c:v>8.2265370000000004E-2</c:v>
                </c:pt>
                <c:pt idx="61">
                  <c:v>8.6471210000000007E-2</c:v>
                </c:pt>
                <c:pt idx="62">
                  <c:v>9.067704E-2</c:v>
                </c:pt>
                <c:pt idx="63">
                  <c:v>9.4882880000000003E-2</c:v>
                </c:pt>
                <c:pt idx="64">
                  <c:v>9.9088720000000005E-2</c:v>
                </c:pt>
                <c:pt idx="65">
                  <c:v>0.1032946</c:v>
                </c:pt>
                <c:pt idx="66">
                  <c:v>0.1075004</c:v>
                </c:pt>
                <c:pt idx="67">
                  <c:v>0.11170620000000001</c:v>
                </c:pt>
                <c:pt idx="68">
                  <c:v>0.1159121</c:v>
                </c:pt>
                <c:pt idx="69">
                  <c:v>0.122208</c:v>
                </c:pt>
                <c:pt idx="70">
                  <c:v>0.1295501</c:v>
                </c:pt>
                <c:pt idx="71">
                  <c:v>0.13689229999999999</c:v>
                </c:pt>
                <c:pt idx="72">
                  <c:v>0.14423449999999999</c:v>
                </c:pt>
                <c:pt idx="73">
                  <c:v>0.15157670000000001</c:v>
                </c:pt>
                <c:pt idx="74">
                  <c:v>0.1589189</c:v>
                </c:pt>
                <c:pt idx="75">
                  <c:v>0.1662611</c:v>
                </c:pt>
                <c:pt idx="76">
                  <c:v>0.17360329999999999</c:v>
                </c:pt>
                <c:pt idx="77">
                  <c:v>0.18094550000000001</c:v>
                </c:pt>
                <c:pt idx="78">
                  <c:v>0.1902652</c:v>
                </c:pt>
                <c:pt idx="79">
                  <c:v>0.20347319999999999</c:v>
                </c:pt>
                <c:pt idx="80">
                  <c:v>0.21668119999999999</c:v>
                </c:pt>
                <c:pt idx="81">
                  <c:v>0.22988919999999999</c:v>
                </c:pt>
                <c:pt idx="82">
                  <c:v>0.24309729999999999</c:v>
                </c:pt>
                <c:pt idx="83">
                  <c:v>0.25630530000000001</c:v>
                </c:pt>
                <c:pt idx="84">
                  <c:v>0.26951330000000001</c:v>
                </c:pt>
                <c:pt idx="85">
                  <c:v>0.28272130000000001</c:v>
                </c:pt>
                <c:pt idx="86">
                  <c:v>0.2961163</c:v>
                </c:pt>
                <c:pt idx="87">
                  <c:v>0.31822879999999998</c:v>
                </c:pt>
                <c:pt idx="88">
                  <c:v>0.34034130000000001</c:v>
                </c:pt>
                <c:pt idx="89">
                  <c:v>0.3624539</c:v>
                </c:pt>
                <c:pt idx="90">
                  <c:v>0.38456639999999997</c:v>
                </c:pt>
                <c:pt idx="91">
                  <c:v>0.40667890000000001</c:v>
                </c:pt>
                <c:pt idx="92">
                  <c:v>0.42879139999999999</c:v>
                </c:pt>
                <c:pt idx="93">
                  <c:v>0.45090390000000002</c:v>
                </c:pt>
                <c:pt idx="94">
                  <c:v>0.47495920000000003</c:v>
                </c:pt>
                <c:pt idx="95">
                  <c:v>0.50026700000000002</c:v>
                </c:pt>
                <c:pt idx="96">
                  <c:v>0.52557489999999996</c:v>
                </c:pt>
                <c:pt idx="97">
                  <c:v>0.55088269999999995</c:v>
                </c:pt>
                <c:pt idx="98">
                  <c:v>0.5761906</c:v>
                </c:pt>
                <c:pt idx="99">
                  <c:v>0.60149850000000005</c:v>
                </c:pt>
                <c:pt idx="100">
                  <c:v>0.62680630000000004</c:v>
                </c:pt>
                <c:pt idx="101">
                  <c:v>0.64651820000000004</c:v>
                </c:pt>
                <c:pt idx="102">
                  <c:v>0.66622999999999999</c:v>
                </c:pt>
                <c:pt idx="103">
                  <c:v>0.6815966</c:v>
                </c:pt>
                <c:pt idx="104">
                  <c:v>0.69681340000000003</c:v>
                </c:pt>
                <c:pt idx="105">
                  <c:v>0.70802880000000001</c:v>
                </c:pt>
                <c:pt idx="106">
                  <c:v>0.7189584</c:v>
                </c:pt>
                <c:pt idx="107">
                  <c:v>0.72518190000000005</c:v>
                </c:pt>
                <c:pt idx="108">
                  <c:v>0.73088249999999999</c:v>
                </c:pt>
                <c:pt idx="109">
                  <c:v>0.73658310000000005</c:v>
                </c:pt>
                <c:pt idx="110">
                  <c:v>0.74228369999999999</c:v>
                </c:pt>
                <c:pt idx="111">
                  <c:v>0.74711830000000001</c:v>
                </c:pt>
                <c:pt idx="112">
                  <c:v>0.74888390000000005</c:v>
                </c:pt>
                <c:pt idx="113">
                  <c:v>0.75064949999999997</c:v>
                </c:pt>
                <c:pt idx="114">
                  <c:v>0.75241519999999995</c:v>
                </c:pt>
                <c:pt idx="115">
                  <c:v>0.75418079999999998</c:v>
                </c:pt>
                <c:pt idx="116">
                  <c:v>0.75589499999999998</c:v>
                </c:pt>
                <c:pt idx="117">
                  <c:v>0.75632960000000005</c:v>
                </c:pt>
                <c:pt idx="118">
                  <c:v>0.7567642</c:v>
                </c:pt>
                <c:pt idx="119">
                  <c:v>0.7571987</c:v>
                </c:pt>
                <c:pt idx="120">
                  <c:v>0.75763329999999995</c:v>
                </c:pt>
                <c:pt idx="121">
                  <c:v>0.75806790000000002</c:v>
                </c:pt>
                <c:pt idx="122">
                  <c:v>0.75840560000000001</c:v>
                </c:pt>
                <c:pt idx="123">
                  <c:v>0.75851919999999995</c:v>
                </c:pt>
                <c:pt idx="124">
                  <c:v>0.7586328</c:v>
                </c:pt>
                <c:pt idx="125">
                  <c:v>0.75874640000000004</c:v>
                </c:pt>
                <c:pt idx="126">
                  <c:v>0.75885999999999998</c:v>
                </c:pt>
                <c:pt idx="127">
                  <c:v>0.75897360000000003</c:v>
                </c:pt>
                <c:pt idx="128">
                  <c:v>0.75908719999999996</c:v>
                </c:pt>
                <c:pt idx="129">
                  <c:v>0.75913739999999996</c:v>
                </c:pt>
                <c:pt idx="130">
                  <c:v>0.75918430000000003</c:v>
                </c:pt>
                <c:pt idx="131">
                  <c:v>0.75923119999999999</c:v>
                </c:pt>
                <c:pt idx="132">
                  <c:v>0.75927809999999996</c:v>
                </c:pt>
                <c:pt idx="133">
                  <c:v>0.75932500000000003</c:v>
                </c:pt>
                <c:pt idx="134">
                  <c:v>0.75937189999999999</c:v>
                </c:pt>
                <c:pt idx="135">
                  <c:v>0.75941879999999995</c:v>
                </c:pt>
                <c:pt idx="136">
                  <c:v>0.75945110000000005</c:v>
                </c:pt>
                <c:pt idx="137">
                  <c:v>0.75948199999999999</c:v>
                </c:pt>
                <c:pt idx="138">
                  <c:v>0.75951290000000005</c:v>
                </c:pt>
                <c:pt idx="139">
                  <c:v>0.75954390000000005</c:v>
                </c:pt>
                <c:pt idx="140">
                  <c:v>0.75957479999999999</c:v>
                </c:pt>
                <c:pt idx="141">
                  <c:v>0.7596058</c:v>
                </c:pt>
                <c:pt idx="142">
                  <c:v>0.75963670000000005</c:v>
                </c:pt>
                <c:pt idx="143">
                  <c:v>0.75966659999999997</c:v>
                </c:pt>
                <c:pt idx="144">
                  <c:v>0.75968979999999997</c:v>
                </c:pt>
                <c:pt idx="145">
                  <c:v>0.75971299999999997</c:v>
                </c:pt>
                <c:pt idx="146">
                  <c:v>0.75973619999999997</c:v>
                </c:pt>
                <c:pt idx="147">
                  <c:v>0.75975939999999997</c:v>
                </c:pt>
                <c:pt idx="148">
                  <c:v>0.75978259999999997</c:v>
                </c:pt>
                <c:pt idx="149">
                  <c:v>0.75980579999999998</c:v>
                </c:pt>
                <c:pt idx="150">
                  <c:v>0.75982899999999998</c:v>
                </c:pt>
                <c:pt idx="151">
                  <c:v>0.75985219999999998</c:v>
                </c:pt>
                <c:pt idx="152">
                  <c:v>0.75987179999999999</c:v>
                </c:pt>
                <c:pt idx="153">
                  <c:v>0.75988820000000001</c:v>
                </c:pt>
                <c:pt idx="154">
                  <c:v>0.75990449999999998</c:v>
                </c:pt>
                <c:pt idx="155">
                  <c:v>0.75992079999999995</c:v>
                </c:pt>
                <c:pt idx="156">
                  <c:v>0.75993710000000003</c:v>
                </c:pt>
                <c:pt idx="157">
                  <c:v>0.75995349999999995</c:v>
                </c:pt>
                <c:pt idx="158">
                  <c:v>0.75996980000000003</c:v>
                </c:pt>
                <c:pt idx="159">
                  <c:v>0.7599861</c:v>
                </c:pt>
                <c:pt idx="160">
                  <c:v>0.76000239999999997</c:v>
                </c:pt>
                <c:pt idx="161">
                  <c:v>0.76001879999999999</c:v>
                </c:pt>
                <c:pt idx="162">
                  <c:v>0.76002840000000005</c:v>
                </c:pt>
                <c:pt idx="163">
                  <c:v>0.76003770000000004</c:v>
                </c:pt>
                <c:pt idx="164">
                  <c:v>0.76004709999999998</c:v>
                </c:pt>
                <c:pt idx="165">
                  <c:v>0.76005639999999997</c:v>
                </c:pt>
                <c:pt idx="166">
                  <c:v>0.76006580000000001</c:v>
                </c:pt>
                <c:pt idx="167">
                  <c:v>0.7600751</c:v>
                </c:pt>
                <c:pt idx="168">
                  <c:v>0.76008450000000005</c:v>
                </c:pt>
                <c:pt idx="169">
                  <c:v>0.76009389999999999</c:v>
                </c:pt>
                <c:pt idx="170">
                  <c:v>0.76010319999999998</c:v>
                </c:pt>
                <c:pt idx="171">
                  <c:v>0.76011260000000003</c:v>
                </c:pt>
                <c:pt idx="172">
                  <c:v>0.76011899999999999</c:v>
                </c:pt>
                <c:pt idx="173">
                  <c:v>0.76012100000000005</c:v>
                </c:pt>
                <c:pt idx="174">
                  <c:v>0.76012299999999999</c:v>
                </c:pt>
                <c:pt idx="175">
                  <c:v>0.76012500000000005</c:v>
                </c:pt>
                <c:pt idx="176">
                  <c:v>0.76012710000000006</c:v>
                </c:pt>
                <c:pt idx="177">
                  <c:v>0.7601291</c:v>
                </c:pt>
                <c:pt idx="178">
                  <c:v>0.76013109999999995</c:v>
                </c:pt>
                <c:pt idx="179">
                  <c:v>0.76013310000000001</c:v>
                </c:pt>
                <c:pt idx="180">
                  <c:v>0.76013509999999995</c:v>
                </c:pt>
                <c:pt idx="181">
                  <c:v>0.76013719999999996</c:v>
                </c:pt>
                <c:pt idx="182">
                  <c:v>0.76013920000000001</c:v>
                </c:pt>
                <c:pt idx="183">
                  <c:v>0.76014119999999996</c:v>
                </c:pt>
                <c:pt idx="184">
                  <c:v>0.76013819999999999</c:v>
                </c:pt>
                <c:pt idx="185">
                  <c:v>0.76013299999999995</c:v>
                </c:pt>
                <c:pt idx="186">
                  <c:v>0.76012780000000002</c:v>
                </c:pt>
                <c:pt idx="187">
                  <c:v>0.76012259999999998</c:v>
                </c:pt>
                <c:pt idx="188">
                  <c:v>0.76011740000000005</c:v>
                </c:pt>
                <c:pt idx="189">
                  <c:v>0.76011220000000002</c:v>
                </c:pt>
                <c:pt idx="190">
                  <c:v>0.76010710000000004</c:v>
                </c:pt>
                <c:pt idx="191">
                  <c:v>0.7601019</c:v>
                </c:pt>
                <c:pt idx="192">
                  <c:v>0.76009669999999996</c:v>
                </c:pt>
                <c:pt idx="193">
                  <c:v>0.76009150000000003</c:v>
                </c:pt>
                <c:pt idx="194">
                  <c:v>0.76008540000000002</c:v>
                </c:pt>
                <c:pt idx="195">
                  <c:v>0.76007369999999996</c:v>
                </c:pt>
                <c:pt idx="196">
                  <c:v>0.76006189999999996</c:v>
                </c:pt>
                <c:pt idx="197">
                  <c:v>0.76005009999999995</c:v>
                </c:pt>
                <c:pt idx="198">
                  <c:v>0.76003829999999994</c:v>
                </c:pt>
                <c:pt idx="199">
                  <c:v>0.7600266</c:v>
                </c:pt>
                <c:pt idx="200">
                  <c:v>0.76001479999999999</c:v>
                </c:pt>
                <c:pt idx="201">
                  <c:v>0.76000299999999998</c:v>
                </c:pt>
                <c:pt idx="202">
                  <c:v>0.75999119999999998</c:v>
                </c:pt>
                <c:pt idx="203">
                  <c:v>0.75997939999999997</c:v>
                </c:pt>
                <c:pt idx="204">
                  <c:v>0.75996399999999997</c:v>
                </c:pt>
                <c:pt idx="205">
                  <c:v>0.75994600000000001</c:v>
                </c:pt>
                <c:pt idx="206">
                  <c:v>0.75992789999999999</c:v>
                </c:pt>
                <c:pt idx="207">
                  <c:v>0.75990990000000003</c:v>
                </c:pt>
                <c:pt idx="208">
                  <c:v>0.75989189999999995</c:v>
                </c:pt>
                <c:pt idx="209">
                  <c:v>0.75987389999999999</c:v>
                </c:pt>
                <c:pt idx="210">
                  <c:v>0.75985579999999997</c:v>
                </c:pt>
                <c:pt idx="211">
                  <c:v>0.75983780000000001</c:v>
                </c:pt>
                <c:pt idx="212">
                  <c:v>0.75981980000000005</c:v>
                </c:pt>
                <c:pt idx="213">
                  <c:v>0.75979509999999995</c:v>
                </c:pt>
                <c:pt idx="214">
                  <c:v>0.75977030000000001</c:v>
                </c:pt>
                <c:pt idx="215">
                  <c:v>0.75974540000000002</c:v>
                </c:pt>
                <c:pt idx="216">
                  <c:v>0.75972059999999997</c:v>
                </c:pt>
                <c:pt idx="217">
                  <c:v>0.75969569999999997</c:v>
                </c:pt>
                <c:pt idx="218">
                  <c:v>0.75967090000000004</c:v>
                </c:pt>
                <c:pt idx="219">
                  <c:v>0.75964600000000004</c:v>
                </c:pt>
                <c:pt idx="220">
                  <c:v>0.75961860000000003</c:v>
                </c:pt>
                <c:pt idx="221">
                  <c:v>0.75957989999999997</c:v>
                </c:pt>
                <c:pt idx="222">
                  <c:v>0.75954109999999997</c:v>
                </c:pt>
                <c:pt idx="223">
                  <c:v>0.75950240000000002</c:v>
                </c:pt>
                <c:pt idx="224">
                  <c:v>0.75946360000000002</c:v>
                </c:pt>
                <c:pt idx="225">
                  <c:v>0.75942489999999996</c:v>
                </c:pt>
                <c:pt idx="226">
                  <c:v>0.75938609999999995</c:v>
                </c:pt>
                <c:pt idx="227">
                  <c:v>0.75933850000000003</c:v>
                </c:pt>
                <c:pt idx="228">
                  <c:v>0.75924080000000005</c:v>
                </c:pt>
                <c:pt idx="229">
                  <c:v>0.75914309999999996</c:v>
                </c:pt>
                <c:pt idx="230">
                  <c:v>0.75904530000000003</c:v>
                </c:pt>
                <c:pt idx="231">
                  <c:v>0.75894759999999994</c:v>
                </c:pt>
                <c:pt idx="232">
                  <c:v>0.75884989999999997</c:v>
                </c:pt>
                <c:pt idx="233">
                  <c:v>0.75875219999999999</c:v>
                </c:pt>
                <c:pt idx="234">
                  <c:v>0.75842600000000004</c:v>
                </c:pt>
                <c:pt idx="235">
                  <c:v>0.75804199999999999</c:v>
                </c:pt>
                <c:pt idx="236">
                  <c:v>0.7576581</c:v>
                </c:pt>
                <c:pt idx="237">
                  <c:v>0.75727409999999995</c:v>
                </c:pt>
                <c:pt idx="238">
                  <c:v>0.75689019999999996</c:v>
                </c:pt>
                <c:pt idx="239">
                  <c:v>0.75643280000000002</c:v>
                </c:pt>
                <c:pt idx="240">
                  <c:v>0.75485279999999999</c:v>
                </c:pt>
                <c:pt idx="241">
                  <c:v>0.75327279999999996</c:v>
                </c:pt>
                <c:pt idx="242">
                  <c:v>0.75169269999999999</c:v>
                </c:pt>
                <c:pt idx="243">
                  <c:v>0.75011269999999997</c:v>
                </c:pt>
                <c:pt idx="244">
                  <c:v>0.74853270000000005</c:v>
                </c:pt>
                <c:pt idx="245">
                  <c:v>0.7438264</c:v>
                </c:pt>
                <c:pt idx="246">
                  <c:v>0.7386933</c:v>
                </c:pt>
                <c:pt idx="247">
                  <c:v>0.73356030000000005</c:v>
                </c:pt>
                <c:pt idx="248">
                  <c:v>0.7284273</c:v>
                </c:pt>
                <c:pt idx="249">
                  <c:v>0.72235749999999999</c:v>
                </c:pt>
                <c:pt idx="250">
                  <c:v>0.71254090000000003</c:v>
                </c:pt>
                <c:pt idx="251">
                  <c:v>0.70210620000000001</c:v>
                </c:pt>
                <c:pt idx="252">
                  <c:v>0.68858079999999999</c:v>
                </c:pt>
                <c:pt idx="253">
                  <c:v>0.67457</c:v>
                </c:pt>
                <c:pt idx="254">
                  <c:v>0.65740430000000005</c:v>
                </c:pt>
                <c:pt idx="255">
                  <c:v>0.63996600000000003</c:v>
                </c:pt>
                <c:pt idx="256">
                  <c:v>0.62007469999999998</c:v>
                </c:pt>
                <c:pt idx="257">
                  <c:v>0.6000683</c:v>
                </c:pt>
                <c:pt idx="258">
                  <c:v>0.57902699999999996</c:v>
                </c:pt>
                <c:pt idx="259">
                  <c:v>0.55804989999999999</c:v>
                </c:pt>
                <c:pt idx="260">
                  <c:v>0.53765010000000002</c:v>
                </c:pt>
                <c:pt idx="261">
                  <c:v>0.51747030000000005</c:v>
                </c:pt>
                <c:pt idx="262">
                  <c:v>0.49926939999999997</c:v>
                </c:pt>
                <c:pt idx="263">
                  <c:v>0.4813923</c:v>
                </c:pt>
                <c:pt idx="264">
                  <c:v>0.46642869999999997</c:v>
                </c:pt>
                <c:pt idx="265">
                  <c:v>0.45183669999999998</c:v>
                </c:pt>
                <c:pt idx="266">
                  <c:v>0.44058920000000001</c:v>
                </c:pt>
                <c:pt idx="267">
                  <c:v>0.42971369999999998</c:v>
                </c:pt>
                <c:pt idx="268">
                  <c:v>0.4221857</c:v>
                </c:pt>
                <c:pt idx="269">
                  <c:v>0.41499130000000001</c:v>
                </c:pt>
                <c:pt idx="270">
                  <c:v>0.41079890000000002</c:v>
                </c:pt>
                <c:pt idx="271">
                  <c:v>0.40687109999999999</c:v>
                </c:pt>
                <c:pt idx="272">
                  <c:v>0.40532390000000001</c:v>
                </c:pt>
                <c:pt idx="273">
                  <c:v>0.40395399999999998</c:v>
                </c:pt>
                <c:pt idx="274">
                  <c:v>0.4041807</c:v>
                </c:pt>
                <c:pt idx="275">
                  <c:v>0.40449869999999999</c:v>
                </c:pt>
                <c:pt idx="276">
                  <c:v>0.40563850000000001</c:v>
                </c:pt>
                <c:pt idx="277">
                  <c:v>0.40679359999999998</c:v>
                </c:pt>
                <c:pt idx="278">
                  <c:v>0.40816400000000003</c:v>
                </c:pt>
                <c:pt idx="279">
                  <c:v>0.40952850000000002</c:v>
                </c:pt>
                <c:pt idx="280">
                  <c:v>0.41072639999999999</c:v>
                </c:pt>
                <c:pt idx="281">
                  <c:v>0.41192420000000002</c:v>
                </c:pt>
                <c:pt idx="282">
                  <c:v>0.4126302</c:v>
                </c:pt>
                <c:pt idx="283">
                  <c:v>0.41333609999999998</c:v>
                </c:pt>
                <c:pt idx="284">
                  <c:v>0.41404210000000002</c:v>
                </c:pt>
                <c:pt idx="285">
                  <c:v>0.41474800000000001</c:v>
                </c:pt>
                <c:pt idx="286">
                  <c:v>0.41530990000000001</c:v>
                </c:pt>
                <c:pt idx="287">
                  <c:v>0.41554289999999999</c:v>
                </c:pt>
                <c:pt idx="288">
                  <c:v>0.41577579999999997</c:v>
                </c:pt>
                <c:pt idx="289">
                  <c:v>0.41600870000000001</c:v>
                </c:pt>
                <c:pt idx="290">
                  <c:v>0.41624169999999999</c:v>
                </c:pt>
                <c:pt idx="291">
                  <c:v>0.4164389</c:v>
                </c:pt>
                <c:pt idx="292">
                  <c:v>0.41649439999999999</c:v>
                </c:pt>
                <c:pt idx="293">
                  <c:v>0.41654989999999997</c:v>
                </c:pt>
                <c:pt idx="294">
                  <c:v>0.41660530000000001</c:v>
                </c:pt>
                <c:pt idx="295">
                  <c:v>0.4166608</c:v>
                </c:pt>
                <c:pt idx="296">
                  <c:v>0.41671629999999998</c:v>
                </c:pt>
                <c:pt idx="297">
                  <c:v>0.41674309999999998</c:v>
                </c:pt>
                <c:pt idx="298">
                  <c:v>0.41675469999999998</c:v>
                </c:pt>
                <c:pt idx="299">
                  <c:v>0.41676619999999998</c:v>
                </c:pt>
                <c:pt idx="300">
                  <c:v>0.41677779999999998</c:v>
                </c:pt>
                <c:pt idx="301">
                  <c:v>0.41678939999999998</c:v>
                </c:pt>
                <c:pt idx="302">
                  <c:v>0.41680099999999998</c:v>
                </c:pt>
                <c:pt idx="303">
                  <c:v>0.41680679999999998</c:v>
                </c:pt>
                <c:pt idx="304">
                  <c:v>0.41680909999999999</c:v>
                </c:pt>
                <c:pt idx="305">
                  <c:v>0.4168113</c:v>
                </c:pt>
                <c:pt idx="306">
                  <c:v>0.41681360000000001</c:v>
                </c:pt>
                <c:pt idx="307">
                  <c:v>0.41681590000000002</c:v>
                </c:pt>
                <c:pt idx="308">
                  <c:v>0.41681820000000003</c:v>
                </c:pt>
                <c:pt idx="309">
                  <c:v>0.41682029999999998</c:v>
                </c:pt>
                <c:pt idx="310">
                  <c:v>0.41682049999999998</c:v>
                </c:pt>
                <c:pt idx="311">
                  <c:v>0.41682079999999999</c:v>
                </c:pt>
                <c:pt idx="312">
                  <c:v>0.4168211</c:v>
                </c:pt>
                <c:pt idx="313">
                  <c:v>0.41682140000000001</c:v>
                </c:pt>
                <c:pt idx="314">
                  <c:v>0.41682160000000001</c:v>
                </c:pt>
                <c:pt idx="315">
                  <c:v>0.41682190000000002</c:v>
                </c:pt>
                <c:pt idx="316">
                  <c:v>0.41682219999999998</c:v>
                </c:pt>
                <c:pt idx="317">
                  <c:v>0.41682170000000002</c:v>
                </c:pt>
                <c:pt idx="318">
                  <c:v>0.4168212</c:v>
                </c:pt>
                <c:pt idx="319">
                  <c:v>0.41682069999999999</c:v>
                </c:pt>
                <c:pt idx="320">
                  <c:v>0.41682019999999997</c:v>
                </c:pt>
                <c:pt idx="321">
                  <c:v>0.41681970000000002</c:v>
                </c:pt>
                <c:pt idx="322">
                  <c:v>0.4168192</c:v>
                </c:pt>
                <c:pt idx="323">
                  <c:v>0.41681869999999999</c:v>
                </c:pt>
                <c:pt idx="324">
                  <c:v>0.41681800000000002</c:v>
                </c:pt>
                <c:pt idx="325">
                  <c:v>0.41681679999999999</c:v>
                </c:pt>
                <c:pt idx="326">
                  <c:v>0.41681560000000001</c:v>
                </c:pt>
                <c:pt idx="327">
                  <c:v>0.41681439999999997</c:v>
                </c:pt>
                <c:pt idx="328">
                  <c:v>0.41681319999999999</c:v>
                </c:pt>
                <c:pt idx="329">
                  <c:v>0.41681190000000001</c:v>
                </c:pt>
                <c:pt idx="330">
                  <c:v>0.41681069999999998</c:v>
                </c:pt>
                <c:pt idx="331">
                  <c:v>0.4168095</c:v>
                </c:pt>
                <c:pt idx="332">
                  <c:v>0.41680830000000002</c:v>
                </c:pt>
                <c:pt idx="333">
                  <c:v>0.41680640000000002</c:v>
                </c:pt>
                <c:pt idx="334">
                  <c:v>0.41680440000000002</c:v>
                </c:pt>
                <c:pt idx="335">
                  <c:v>0.41680240000000002</c:v>
                </c:pt>
                <c:pt idx="336">
                  <c:v>0.41680030000000001</c:v>
                </c:pt>
                <c:pt idx="337">
                  <c:v>0.41679830000000001</c:v>
                </c:pt>
                <c:pt idx="338">
                  <c:v>0.41679630000000001</c:v>
                </c:pt>
                <c:pt idx="339">
                  <c:v>0.41679430000000001</c:v>
                </c:pt>
                <c:pt idx="340">
                  <c:v>0.4167922</c:v>
                </c:pt>
                <c:pt idx="341">
                  <c:v>0.4167902</c:v>
                </c:pt>
                <c:pt idx="342">
                  <c:v>0.41678759999999998</c:v>
                </c:pt>
                <c:pt idx="343">
                  <c:v>0.41678470000000001</c:v>
                </c:pt>
                <c:pt idx="344">
                  <c:v>0.41678169999999998</c:v>
                </c:pt>
                <c:pt idx="345">
                  <c:v>0.4167788</c:v>
                </c:pt>
                <c:pt idx="346">
                  <c:v>0.41677589999999998</c:v>
                </c:pt>
                <c:pt idx="347">
                  <c:v>0.4167729</c:v>
                </c:pt>
                <c:pt idx="348">
                  <c:v>0.41676999999999997</c:v>
                </c:pt>
                <c:pt idx="349">
                  <c:v>0.4167671</c:v>
                </c:pt>
                <c:pt idx="350">
                  <c:v>0.41676410000000003</c:v>
                </c:pt>
                <c:pt idx="351">
                  <c:v>0.4167612</c:v>
                </c:pt>
                <c:pt idx="352">
                  <c:v>0.4167575</c:v>
                </c:pt>
                <c:pt idx="353">
                  <c:v>0.4167536</c:v>
                </c:pt>
                <c:pt idx="354">
                  <c:v>0.4167497</c:v>
                </c:pt>
                <c:pt idx="355">
                  <c:v>0.4167457</c:v>
                </c:pt>
                <c:pt idx="356">
                  <c:v>0.4167418</c:v>
                </c:pt>
                <c:pt idx="357">
                  <c:v>0.41673779999999999</c:v>
                </c:pt>
                <c:pt idx="358">
                  <c:v>0.41673389999999999</c:v>
                </c:pt>
                <c:pt idx="359">
                  <c:v>0.41672989999999999</c:v>
                </c:pt>
                <c:pt idx="360">
                  <c:v>0.41672599999999999</c:v>
                </c:pt>
                <c:pt idx="361">
                  <c:v>0.41672199999999998</c:v>
                </c:pt>
                <c:pt idx="362">
                  <c:v>0.41671809999999998</c:v>
                </c:pt>
                <c:pt idx="363">
                  <c:v>0.4167131</c:v>
                </c:pt>
                <c:pt idx="364">
                  <c:v>0.41670810000000003</c:v>
                </c:pt>
                <c:pt idx="365">
                  <c:v>0.41670299999999999</c:v>
                </c:pt>
                <c:pt idx="366">
                  <c:v>0.41669790000000001</c:v>
                </c:pt>
                <c:pt idx="367">
                  <c:v>0.41669289999999998</c:v>
                </c:pt>
                <c:pt idx="368">
                  <c:v>0.4166878</c:v>
                </c:pt>
                <c:pt idx="369">
                  <c:v>0.41668270000000002</c:v>
                </c:pt>
                <c:pt idx="370">
                  <c:v>0.41667769999999998</c:v>
                </c:pt>
                <c:pt idx="371">
                  <c:v>0.4166726</c:v>
                </c:pt>
                <c:pt idx="372">
                  <c:v>0.41666760000000003</c:v>
                </c:pt>
                <c:pt idx="373">
                  <c:v>0.41666249999999999</c:v>
                </c:pt>
                <c:pt idx="374">
                  <c:v>0.41665720000000001</c:v>
                </c:pt>
                <c:pt idx="375">
                  <c:v>0.41665099999999999</c:v>
                </c:pt>
                <c:pt idx="376">
                  <c:v>0.41664489999999998</c:v>
                </c:pt>
                <c:pt idx="377">
                  <c:v>0.41663869999999997</c:v>
                </c:pt>
                <c:pt idx="378">
                  <c:v>0.41663250000000002</c:v>
                </c:pt>
                <c:pt idx="379">
                  <c:v>0.4166263</c:v>
                </c:pt>
                <c:pt idx="380">
                  <c:v>0.4166202</c:v>
                </c:pt>
                <c:pt idx="381">
                  <c:v>0.41661399999999998</c:v>
                </c:pt>
                <c:pt idx="382">
                  <c:v>0.41660779999999997</c:v>
                </c:pt>
                <c:pt idx="383">
                  <c:v>0.41660160000000002</c:v>
                </c:pt>
                <c:pt idx="384">
                  <c:v>0.4165954</c:v>
                </c:pt>
                <c:pt idx="385">
                  <c:v>0.41658889999999998</c:v>
                </c:pt>
                <c:pt idx="386">
                  <c:v>0.4165817</c:v>
                </c:pt>
                <c:pt idx="387">
                  <c:v>0.41657450000000001</c:v>
                </c:pt>
                <c:pt idx="388">
                  <c:v>0.41656729999999997</c:v>
                </c:pt>
                <c:pt idx="389">
                  <c:v>0.41656009999999999</c:v>
                </c:pt>
                <c:pt idx="390">
                  <c:v>0.4165529</c:v>
                </c:pt>
                <c:pt idx="391">
                  <c:v>0.41654570000000002</c:v>
                </c:pt>
                <c:pt idx="392">
                  <c:v>0.41653849999999998</c:v>
                </c:pt>
                <c:pt idx="393">
                  <c:v>0.41653129999999999</c:v>
                </c:pt>
                <c:pt idx="394">
                  <c:v>0.41652410000000001</c:v>
                </c:pt>
                <c:pt idx="395">
                  <c:v>0.41651650000000001</c:v>
                </c:pt>
                <c:pt idx="396">
                  <c:v>0.4165084</c:v>
                </c:pt>
                <c:pt idx="397">
                  <c:v>0.41650029999999999</c:v>
                </c:pt>
                <c:pt idx="398">
                  <c:v>0.41649219999999998</c:v>
                </c:pt>
                <c:pt idx="399">
                  <c:v>0.41648410000000002</c:v>
                </c:pt>
                <c:pt idx="400">
                  <c:v>0.41647600000000001</c:v>
                </c:pt>
                <c:pt idx="401">
                  <c:v>0.4164679</c:v>
                </c:pt>
                <c:pt idx="402">
                  <c:v>0.41645979999999999</c:v>
                </c:pt>
                <c:pt idx="403">
                  <c:v>0.41645169999999998</c:v>
                </c:pt>
                <c:pt idx="404">
                  <c:v>0.41644340000000002</c:v>
                </c:pt>
                <c:pt idx="405">
                  <c:v>0.41643449999999999</c:v>
                </c:pt>
                <c:pt idx="406">
                  <c:v>0.41642560000000001</c:v>
                </c:pt>
                <c:pt idx="407">
                  <c:v>0.41641660000000003</c:v>
                </c:pt>
                <c:pt idx="408">
                  <c:v>0.41640769999999999</c:v>
                </c:pt>
                <c:pt idx="409">
                  <c:v>0.41639880000000001</c:v>
                </c:pt>
                <c:pt idx="410">
                  <c:v>0.41638989999999998</c:v>
                </c:pt>
                <c:pt idx="411">
                  <c:v>0.416381</c:v>
                </c:pt>
                <c:pt idx="412">
                  <c:v>0.41637210000000002</c:v>
                </c:pt>
                <c:pt idx="413">
                  <c:v>0.41636250000000002</c:v>
                </c:pt>
                <c:pt idx="414">
                  <c:v>0.41635280000000002</c:v>
                </c:pt>
                <c:pt idx="415">
                  <c:v>0.41634310000000002</c:v>
                </c:pt>
                <c:pt idx="416">
                  <c:v>0.41633350000000002</c:v>
                </c:pt>
                <c:pt idx="417">
                  <c:v>0.41632380000000002</c:v>
                </c:pt>
                <c:pt idx="418">
                  <c:v>0.41631410000000002</c:v>
                </c:pt>
                <c:pt idx="419">
                  <c:v>0.41630450000000002</c:v>
                </c:pt>
                <c:pt idx="420">
                  <c:v>0.41629460000000001</c:v>
                </c:pt>
                <c:pt idx="421">
                  <c:v>0.41628379999999998</c:v>
                </c:pt>
                <c:pt idx="422">
                  <c:v>0.4162729</c:v>
                </c:pt>
                <c:pt idx="423">
                  <c:v>0.41626210000000002</c:v>
                </c:pt>
                <c:pt idx="424">
                  <c:v>0.41625119999999999</c:v>
                </c:pt>
                <c:pt idx="425">
                  <c:v>0.41624040000000001</c:v>
                </c:pt>
                <c:pt idx="426">
                  <c:v>0.41622949999999997</c:v>
                </c:pt>
                <c:pt idx="427">
                  <c:v>0.41621849999999999</c:v>
                </c:pt>
                <c:pt idx="428">
                  <c:v>0.41620269999999998</c:v>
                </c:pt>
                <c:pt idx="429">
                  <c:v>0.41618690000000003</c:v>
                </c:pt>
                <c:pt idx="430">
                  <c:v>0.41617100000000001</c:v>
                </c:pt>
                <c:pt idx="431">
                  <c:v>0.4161552</c:v>
                </c:pt>
                <c:pt idx="432">
                  <c:v>0.41613939999999999</c:v>
                </c:pt>
                <c:pt idx="433">
                  <c:v>0.41612359999999998</c:v>
                </c:pt>
                <c:pt idx="434">
                  <c:v>0.41609479999999999</c:v>
                </c:pt>
                <c:pt idx="435">
                  <c:v>0.41605180000000003</c:v>
                </c:pt>
                <c:pt idx="436">
                  <c:v>0.41600880000000001</c:v>
                </c:pt>
                <c:pt idx="437">
                  <c:v>0.41596569999999999</c:v>
                </c:pt>
                <c:pt idx="438">
                  <c:v>0.41592269999999998</c:v>
                </c:pt>
                <c:pt idx="439">
                  <c:v>0.41587960000000002</c:v>
                </c:pt>
                <c:pt idx="440">
                  <c:v>0.4157769</c:v>
                </c:pt>
                <c:pt idx="441">
                  <c:v>0.41559990000000002</c:v>
                </c:pt>
                <c:pt idx="442">
                  <c:v>0.41542299999999999</c:v>
                </c:pt>
                <c:pt idx="443">
                  <c:v>0.415246</c:v>
                </c:pt>
                <c:pt idx="444">
                  <c:v>0.41506910000000002</c:v>
                </c:pt>
                <c:pt idx="445">
                  <c:v>0.41489209999999999</c:v>
                </c:pt>
                <c:pt idx="446">
                  <c:v>0.41421249999999998</c:v>
                </c:pt>
                <c:pt idx="447">
                  <c:v>0.41347620000000002</c:v>
                </c:pt>
                <c:pt idx="448">
                  <c:v>0.41274</c:v>
                </c:pt>
                <c:pt idx="449">
                  <c:v>0.41200369999999997</c:v>
                </c:pt>
                <c:pt idx="450">
                  <c:v>0.41126750000000001</c:v>
                </c:pt>
                <c:pt idx="451">
                  <c:v>0.40917379999999998</c:v>
                </c:pt>
                <c:pt idx="452">
                  <c:v>0.40673120000000001</c:v>
                </c:pt>
                <c:pt idx="453">
                  <c:v>0.4042886</c:v>
                </c:pt>
                <c:pt idx="454">
                  <c:v>0.40184599999999998</c:v>
                </c:pt>
                <c:pt idx="455">
                  <c:v>0.39917330000000001</c:v>
                </c:pt>
                <c:pt idx="456">
                  <c:v>0.39442969999999999</c:v>
                </c:pt>
                <c:pt idx="457">
                  <c:v>0.38956380000000002</c:v>
                </c:pt>
                <c:pt idx="458">
                  <c:v>0.38298660000000001</c:v>
                </c:pt>
                <c:pt idx="459">
                  <c:v>0.37634960000000001</c:v>
                </c:pt>
                <c:pt idx="460">
                  <c:v>0.36798069999999999</c:v>
                </c:pt>
                <c:pt idx="461">
                  <c:v>0.35961179999999998</c:v>
                </c:pt>
                <c:pt idx="462">
                  <c:v>0.34994720000000001</c:v>
                </c:pt>
                <c:pt idx="463">
                  <c:v>0.34028249999999999</c:v>
                </c:pt>
                <c:pt idx="464">
                  <c:v>0.33018239999999999</c:v>
                </c:pt>
                <c:pt idx="465">
                  <c:v>0.32008239999999999</c:v>
                </c:pt>
                <c:pt idx="466">
                  <c:v>0.31053389999999997</c:v>
                </c:pt>
                <c:pt idx="467">
                  <c:v>0.30098550000000002</c:v>
                </c:pt>
                <c:pt idx="468">
                  <c:v>0.2928502</c:v>
                </c:pt>
                <c:pt idx="469">
                  <c:v>0.28471489999999999</c:v>
                </c:pt>
                <c:pt idx="470">
                  <c:v>0.27856370000000003</c:v>
                </c:pt>
                <c:pt idx="471">
                  <c:v>0.2724124</c:v>
                </c:pt>
                <c:pt idx="472">
                  <c:v>0.26849070000000003</c:v>
                </c:pt>
                <c:pt idx="473">
                  <c:v>0.2645689</c:v>
                </c:pt>
                <c:pt idx="474">
                  <c:v>0.26282840000000002</c:v>
                </c:pt>
                <c:pt idx="475">
                  <c:v>0.26108789999999998</c:v>
                </c:pt>
                <c:pt idx="476">
                  <c:v>0.26122380000000001</c:v>
                </c:pt>
                <c:pt idx="477">
                  <c:v>0.26135979999999998</c:v>
                </c:pt>
                <c:pt idx="478">
                  <c:v>0.26285809999999998</c:v>
                </c:pt>
                <c:pt idx="479">
                  <c:v>0.26435639999999999</c:v>
                </c:pt>
                <c:pt idx="480">
                  <c:v>0.26659070000000001</c:v>
                </c:pt>
                <c:pt idx="481">
                  <c:v>0.26882489999999998</c:v>
                </c:pt>
                <c:pt idx="482">
                  <c:v>0.27120149999999998</c:v>
                </c:pt>
                <c:pt idx="483">
                  <c:v>0.27357819999999999</c:v>
                </c:pt>
                <c:pt idx="484">
                  <c:v>0.27567750000000002</c:v>
                </c:pt>
                <c:pt idx="485">
                  <c:v>0.27776729999999999</c:v>
                </c:pt>
                <c:pt idx="486">
                  <c:v>0.27940429999999999</c:v>
                </c:pt>
                <c:pt idx="487">
                  <c:v>0.28100910000000001</c:v>
                </c:pt>
                <c:pt idx="488">
                  <c:v>0.28194780000000003</c:v>
                </c:pt>
                <c:pt idx="489">
                  <c:v>0.28281250000000002</c:v>
                </c:pt>
                <c:pt idx="490">
                  <c:v>0.28367730000000002</c:v>
                </c:pt>
                <c:pt idx="491">
                  <c:v>0.28454200000000002</c:v>
                </c:pt>
                <c:pt idx="492">
                  <c:v>0.28530169999999999</c:v>
                </c:pt>
                <c:pt idx="493">
                  <c:v>0.28557630000000001</c:v>
                </c:pt>
                <c:pt idx="494">
                  <c:v>0.28585080000000002</c:v>
                </c:pt>
                <c:pt idx="495">
                  <c:v>0.28612530000000003</c:v>
                </c:pt>
                <c:pt idx="496">
                  <c:v>0.28639989999999999</c:v>
                </c:pt>
                <c:pt idx="497">
                  <c:v>0.28661520000000001</c:v>
                </c:pt>
                <c:pt idx="498">
                  <c:v>0.28668769999999999</c:v>
                </c:pt>
                <c:pt idx="499">
                  <c:v>0.28676010000000002</c:v>
                </c:pt>
                <c:pt idx="500">
                  <c:v>0.28683249999999999</c:v>
                </c:pt>
                <c:pt idx="501">
                  <c:v>0.28690500000000002</c:v>
                </c:pt>
                <c:pt idx="502">
                  <c:v>0.28696480000000002</c:v>
                </c:pt>
                <c:pt idx="503">
                  <c:v>0.28698469999999998</c:v>
                </c:pt>
                <c:pt idx="504">
                  <c:v>0.2870046</c:v>
                </c:pt>
                <c:pt idx="505">
                  <c:v>0.28702440000000001</c:v>
                </c:pt>
                <c:pt idx="506">
                  <c:v>0.28704429999999997</c:v>
                </c:pt>
                <c:pt idx="507">
                  <c:v>0.28706399999999999</c:v>
                </c:pt>
                <c:pt idx="508">
                  <c:v>0.28707110000000002</c:v>
                </c:pt>
                <c:pt idx="509">
                  <c:v>0.28707820000000001</c:v>
                </c:pt>
                <c:pt idx="510">
                  <c:v>0.28708539999999999</c:v>
                </c:pt>
                <c:pt idx="511">
                  <c:v>0.28709249999999997</c:v>
                </c:pt>
                <c:pt idx="512">
                  <c:v>0.28709960000000001</c:v>
                </c:pt>
                <c:pt idx="513">
                  <c:v>0.2871049</c:v>
                </c:pt>
                <c:pt idx="514">
                  <c:v>0.287109</c:v>
                </c:pt>
                <c:pt idx="515">
                  <c:v>0.28711320000000001</c:v>
                </c:pt>
                <c:pt idx="516">
                  <c:v>0.28711730000000002</c:v>
                </c:pt>
                <c:pt idx="517">
                  <c:v>0.28712149999999997</c:v>
                </c:pt>
                <c:pt idx="518">
                  <c:v>0.28712559999999998</c:v>
                </c:pt>
                <c:pt idx="519">
                  <c:v>0.28712910000000003</c:v>
                </c:pt>
                <c:pt idx="520">
                  <c:v>0.28713250000000001</c:v>
                </c:pt>
                <c:pt idx="521">
                  <c:v>0.287136</c:v>
                </c:pt>
                <c:pt idx="522">
                  <c:v>0.28713939999999999</c:v>
                </c:pt>
                <c:pt idx="523">
                  <c:v>0.28714289999999998</c:v>
                </c:pt>
                <c:pt idx="524">
                  <c:v>0.28714630000000002</c:v>
                </c:pt>
                <c:pt idx="525">
                  <c:v>0.2871495</c:v>
                </c:pt>
                <c:pt idx="526">
                  <c:v>0.28715269999999998</c:v>
                </c:pt>
                <c:pt idx="527">
                  <c:v>0.28715590000000002</c:v>
                </c:pt>
                <c:pt idx="528">
                  <c:v>0.2871592</c:v>
                </c:pt>
                <c:pt idx="529">
                  <c:v>0.28716239999999998</c:v>
                </c:pt>
                <c:pt idx="530">
                  <c:v>0.28716560000000002</c:v>
                </c:pt>
                <c:pt idx="531">
                  <c:v>0.2871686</c:v>
                </c:pt>
                <c:pt idx="532">
                  <c:v>0.28717169999999997</c:v>
                </c:pt>
                <c:pt idx="533">
                  <c:v>0.28717480000000001</c:v>
                </c:pt>
                <c:pt idx="534">
                  <c:v>0.28717779999999998</c:v>
                </c:pt>
                <c:pt idx="535">
                  <c:v>0.28718090000000002</c:v>
                </c:pt>
                <c:pt idx="536">
                  <c:v>0.28718399999999999</c:v>
                </c:pt>
                <c:pt idx="537">
                  <c:v>0.28718690000000002</c:v>
                </c:pt>
                <c:pt idx="538">
                  <c:v>0.2871898</c:v>
                </c:pt>
                <c:pt idx="539">
                  <c:v>0.28719270000000002</c:v>
                </c:pt>
                <c:pt idx="540">
                  <c:v>0.2871956</c:v>
                </c:pt>
                <c:pt idx="541">
                  <c:v>0.28719850000000002</c:v>
                </c:pt>
                <c:pt idx="542">
                  <c:v>0.2872014</c:v>
                </c:pt>
                <c:pt idx="543">
                  <c:v>0.28720420000000002</c:v>
                </c:pt>
                <c:pt idx="544">
                  <c:v>0.28720689999999999</c:v>
                </c:pt>
                <c:pt idx="545">
                  <c:v>0.28720960000000001</c:v>
                </c:pt>
                <c:pt idx="546">
                  <c:v>0.28721229999999998</c:v>
                </c:pt>
                <c:pt idx="547">
                  <c:v>0.287215</c:v>
                </c:pt>
                <c:pt idx="548">
                  <c:v>0.28721780000000002</c:v>
                </c:pt>
                <c:pt idx="549">
                  <c:v>0.28722049999999999</c:v>
                </c:pt>
                <c:pt idx="550">
                  <c:v>0.28722300000000001</c:v>
                </c:pt>
                <c:pt idx="551">
                  <c:v>0.28722560000000003</c:v>
                </c:pt>
                <c:pt idx="552">
                  <c:v>0.28722809999999999</c:v>
                </c:pt>
                <c:pt idx="553">
                  <c:v>0.2872306</c:v>
                </c:pt>
                <c:pt idx="554">
                  <c:v>0.28723310000000002</c:v>
                </c:pt>
                <c:pt idx="555">
                  <c:v>0.28723569999999998</c:v>
                </c:pt>
                <c:pt idx="556">
                  <c:v>0.2872382</c:v>
                </c:pt>
                <c:pt idx="557">
                  <c:v>0.28724050000000001</c:v>
                </c:pt>
                <c:pt idx="558">
                  <c:v>0.28724280000000002</c:v>
                </c:pt>
                <c:pt idx="559">
                  <c:v>0.28724509999999998</c:v>
                </c:pt>
                <c:pt idx="560">
                  <c:v>0.28724739999999999</c:v>
                </c:pt>
                <c:pt idx="561">
                  <c:v>0.2872498</c:v>
                </c:pt>
                <c:pt idx="562">
                  <c:v>0.28725210000000001</c:v>
                </c:pt>
                <c:pt idx="563">
                  <c:v>0.28725440000000002</c:v>
                </c:pt>
                <c:pt idx="564">
                  <c:v>0.28725650000000003</c:v>
                </c:pt>
                <c:pt idx="565">
                  <c:v>0.28725859999999998</c:v>
                </c:pt>
                <c:pt idx="566">
                  <c:v>0.28726069999999998</c:v>
                </c:pt>
                <c:pt idx="567">
                  <c:v>0.28726279999999998</c:v>
                </c:pt>
                <c:pt idx="568">
                  <c:v>0.28726489999999999</c:v>
                </c:pt>
                <c:pt idx="569">
                  <c:v>0.28726699999999999</c:v>
                </c:pt>
                <c:pt idx="570">
                  <c:v>0.2872691</c:v>
                </c:pt>
                <c:pt idx="571">
                  <c:v>0.287271</c:v>
                </c:pt>
                <c:pt idx="572">
                  <c:v>0.2872729</c:v>
                </c:pt>
                <c:pt idx="573">
                  <c:v>0.2872748</c:v>
                </c:pt>
                <c:pt idx="574">
                  <c:v>0.28727659999999999</c:v>
                </c:pt>
                <c:pt idx="575">
                  <c:v>0.28727849999999999</c:v>
                </c:pt>
                <c:pt idx="576">
                  <c:v>0.28728039999999999</c:v>
                </c:pt>
                <c:pt idx="577">
                  <c:v>0.28728219999999999</c:v>
                </c:pt>
                <c:pt idx="578">
                  <c:v>0.28728409999999999</c:v>
                </c:pt>
                <c:pt idx="579">
                  <c:v>0.28728569999999998</c:v>
                </c:pt>
                <c:pt idx="580">
                  <c:v>0.28728730000000002</c:v>
                </c:pt>
                <c:pt idx="581">
                  <c:v>0.28728890000000001</c:v>
                </c:pt>
                <c:pt idx="582">
                  <c:v>0.28729060000000001</c:v>
                </c:pt>
                <c:pt idx="583">
                  <c:v>0.2872922</c:v>
                </c:pt>
                <c:pt idx="584">
                  <c:v>0.28729379999999999</c:v>
                </c:pt>
                <c:pt idx="585">
                  <c:v>0.28729539999999998</c:v>
                </c:pt>
                <c:pt idx="586">
                  <c:v>0.28729700000000002</c:v>
                </c:pt>
                <c:pt idx="587">
                  <c:v>0.28729840000000001</c:v>
                </c:pt>
                <c:pt idx="588">
                  <c:v>0.28729969999999999</c:v>
                </c:pt>
                <c:pt idx="589">
                  <c:v>0.28730109999999998</c:v>
                </c:pt>
                <c:pt idx="590">
                  <c:v>0.28730250000000002</c:v>
                </c:pt>
                <c:pt idx="591">
                  <c:v>0.2873039</c:v>
                </c:pt>
                <c:pt idx="592">
                  <c:v>0.28730519999999998</c:v>
                </c:pt>
                <c:pt idx="593">
                  <c:v>0.28730660000000002</c:v>
                </c:pt>
                <c:pt idx="594">
                  <c:v>0.2873079</c:v>
                </c:pt>
                <c:pt idx="595">
                  <c:v>0.28730899999999998</c:v>
                </c:pt>
                <c:pt idx="596">
                  <c:v>0.28731010000000001</c:v>
                </c:pt>
                <c:pt idx="597">
                  <c:v>0.28731129999999999</c:v>
                </c:pt>
                <c:pt idx="598">
                  <c:v>0.28731240000000002</c:v>
                </c:pt>
                <c:pt idx="599">
                  <c:v>0.2873135</c:v>
                </c:pt>
                <c:pt idx="600">
                  <c:v>0.28731459999999998</c:v>
                </c:pt>
                <c:pt idx="601">
                  <c:v>0.28731570000000001</c:v>
                </c:pt>
                <c:pt idx="602">
                  <c:v>0.28731679999999998</c:v>
                </c:pt>
                <c:pt idx="603">
                  <c:v>0.28731770000000001</c:v>
                </c:pt>
                <c:pt idx="604">
                  <c:v>0.28731849999999998</c:v>
                </c:pt>
                <c:pt idx="605">
                  <c:v>0.2873194</c:v>
                </c:pt>
                <c:pt idx="606">
                  <c:v>0.28732020000000003</c:v>
                </c:pt>
                <c:pt idx="607">
                  <c:v>0.28732099999999999</c:v>
                </c:pt>
                <c:pt idx="608">
                  <c:v>0.28732190000000002</c:v>
                </c:pt>
                <c:pt idx="609">
                  <c:v>0.28732269999999999</c:v>
                </c:pt>
                <c:pt idx="610">
                  <c:v>0.28732350000000001</c:v>
                </c:pt>
                <c:pt idx="611">
                  <c:v>0.28732429999999998</c:v>
                </c:pt>
                <c:pt idx="612">
                  <c:v>0.28732489999999999</c:v>
                </c:pt>
                <c:pt idx="613">
                  <c:v>0.28732540000000001</c:v>
                </c:pt>
                <c:pt idx="614">
                  <c:v>0.28732600000000003</c:v>
                </c:pt>
                <c:pt idx="615">
                  <c:v>0.28732649999999998</c:v>
                </c:pt>
                <c:pt idx="616">
                  <c:v>0.2873271</c:v>
                </c:pt>
                <c:pt idx="617">
                  <c:v>0.28732760000000002</c:v>
                </c:pt>
                <c:pt idx="618">
                  <c:v>0.28732819999999998</c:v>
                </c:pt>
                <c:pt idx="619">
                  <c:v>0.28732869999999999</c:v>
                </c:pt>
                <c:pt idx="620">
                  <c:v>0.28732930000000001</c:v>
                </c:pt>
                <c:pt idx="621">
                  <c:v>0.28732950000000002</c:v>
                </c:pt>
                <c:pt idx="622">
                  <c:v>0.28732980000000002</c:v>
                </c:pt>
                <c:pt idx="623">
                  <c:v>0.28733009999999998</c:v>
                </c:pt>
                <c:pt idx="624">
                  <c:v>0.28733029999999998</c:v>
                </c:pt>
                <c:pt idx="625">
                  <c:v>0.28733059999999999</c:v>
                </c:pt>
                <c:pt idx="626">
                  <c:v>0.2873308</c:v>
                </c:pt>
                <c:pt idx="627">
                  <c:v>0.28733110000000001</c:v>
                </c:pt>
                <c:pt idx="628">
                  <c:v>0.28733130000000001</c:v>
                </c:pt>
                <c:pt idx="629">
                  <c:v>0.28733160000000002</c:v>
                </c:pt>
                <c:pt idx="630">
                  <c:v>0.28733160000000002</c:v>
                </c:pt>
                <c:pt idx="631">
                  <c:v>0.28733160000000002</c:v>
                </c:pt>
                <c:pt idx="632">
                  <c:v>0.28733150000000002</c:v>
                </c:pt>
                <c:pt idx="633">
                  <c:v>0.28733150000000002</c:v>
                </c:pt>
                <c:pt idx="634">
                  <c:v>0.28733150000000002</c:v>
                </c:pt>
                <c:pt idx="635">
                  <c:v>0.28733140000000001</c:v>
                </c:pt>
                <c:pt idx="636">
                  <c:v>0.28733140000000001</c:v>
                </c:pt>
                <c:pt idx="637">
                  <c:v>0.28733130000000001</c:v>
                </c:pt>
                <c:pt idx="638">
                  <c:v>0.28733130000000001</c:v>
                </c:pt>
                <c:pt idx="639">
                  <c:v>0.28733120000000001</c:v>
                </c:pt>
                <c:pt idx="640">
                  <c:v>0.2873308</c:v>
                </c:pt>
                <c:pt idx="641">
                  <c:v>0.28733049999999999</c:v>
                </c:pt>
                <c:pt idx="642">
                  <c:v>0.28733009999999998</c:v>
                </c:pt>
                <c:pt idx="643">
                  <c:v>0.28732970000000002</c:v>
                </c:pt>
                <c:pt idx="644">
                  <c:v>0.28732940000000001</c:v>
                </c:pt>
                <c:pt idx="645">
                  <c:v>0.287329</c:v>
                </c:pt>
                <c:pt idx="646">
                  <c:v>0.28732869999999999</c:v>
                </c:pt>
                <c:pt idx="647">
                  <c:v>0.28732829999999998</c:v>
                </c:pt>
                <c:pt idx="648">
                  <c:v>0.28732790000000002</c:v>
                </c:pt>
                <c:pt idx="649">
                  <c:v>0.28732750000000001</c:v>
                </c:pt>
                <c:pt idx="650">
                  <c:v>0.28732679999999999</c:v>
                </c:pt>
                <c:pt idx="651">
                  <c:v>0.28732619999999998</c:v>
                </c:pt>
                <c:pt idx="652">
                  <c:v>0.28732550000000001</c:v>
                </c:pt>
                <c:pt idx="653">
                  <c:v>0.28732479999999999</c:v>
                </c:pt>
                <c:pt idx="654">
                  <c:v>0.28732410000000003</c:v>
                </c:pt>
                <c:pt idx="655">
                  <c:v>0.28732340000000001</c:v>
                </c:pt>
                <c:pt idx="656">
                  <c:v>0.28732269999999999</c:v>
                </c:pt>
                <c:pt idx="657">
                  <c:v>0.28732200000000002</c:v>
                </c:pt>
                <c:pt idx="658">
                  <c:v>0.2873213</c:v>
                </c:pt>
                <c:pt idx="659">
                  <c:v>0.28732069999999998</c:v>
                </c:pt>
                <c:pt idx="660">
                  <c:v>0.28731970000000001</c:v>
                </c:pt>
                <c:pt idx="661">
                  <c:v>0.28731869999999998</c:v>
                </c:pt>
                <c:pt idx="662">
                  <c:v>0.28731770000000001</c:v>
                </c:pt>
                <c:pt idx="663">
                  <c:v>0.28731659999999998</c:v>
                </c:pt>
                <c:pt idx="664">
                  <c:v>0.2873156</c:v>
                </c:pt>
                <c:pt idx="665">
                  <c:v>0.28731459999999998</c:v>
                </c:pt>
                <c:pt idx="666">
                  <c:v>0.2873136</c:v>
                </c:pt>
                <c:pt idx="667">
                  <c:v>0.28731250000000003</c:v>
                </c:pt>
                <c:pt idx="668">
                  <c:v>0.2873115</c:v>
                </c:pt>
                <c:pt idx="669">
                  <c:v>0.28731050000000002</c:v>
                </c:pt>
                <c:pt idx="670">
                  <c:v>0.28730939999999999</c:v>
                </c:pt>
                <c:pt idx="671">
                  <c:v>0.28730800000000001</c:v>
                </c:pt>
                <c:pt idx="672">
                  <c:v>0.28730670000000003</c:v>
                </c:pt>
                <c:pt idx="673">
                  <c:v>0.28730529999999999</c:v>
                </c:pt>
                <c:pt idx="674">
                  <c:v>0.2873039</c:v>
                </c:pt>
                <c:pt idx="675">
                  <c:v>0.28730260000000002</c:v>
                </c:pt>
                <c:pt idx="676">
                  <c:v>0.28730119999999998</c:v>
                </c:pt>
                <c:pt idx="677">
                  <c:v>0.28729979999999999</c:v>
                </c:pt>
                <c:pt idx="678">
                  <c:v>0.28729850000000001</c:v>
                </c:pt>
                <c:pt idx="679">
                  <c:v>0.28729710000000003</c:v>
                </c:pt>
                <c:pt idx="680">
                  <c:v>0.28729569999999999</c:v>
                </c:pt>
                <c:pt idx="681">
                  <c:v>0.2872943</c:v>
                </c:pt>
                <c:pt idx="682">
                  <c:v>0.28729260000000001</c:v>
                </c:pt>
                <c:pt idx="683">
                  <c:v>0.28729080000000001</c:v>
                </c:pt>
                <c:pt idx="684">
                  <c:v>0.28728910000000002</c:v>
                </c:pt>
                <c:pt idx="685">
                  <c:v>0.28728740000000003</c:v>
                </c:pt>
                <c:pt idx="686">
                  <c:v>0.28728559999999997</c:v>
                </c:pt>
                <c:pt idx="687">
                  <c:v>0.28728389999999998</c:v>
                </c:pt>
                <c:pt idx="688">
                  <c:v>0.28728219999999999</c:v>
                </c:pt>
                <c:pt idx="689">
                  <c:v>0.28728039999999999</c:v>
                </c:pt>
                <c:pt idx="690">
                  <c:v>0.2872787</c:v>
                </c:pt>
                <c:pt idx="691">
                  <c:v>0.287277</c:v>
                </c:pt>
                <c:pt idx="692">
                  <c:v>0.28727520000000001</c:v>
                </c:pt>
                <c:pt idx="693">
                  <c:v>0.28727320000000001</c:v>
                </c:pt>
                <c:pt idx="694">
                  <c:v>0.2872711</c:v>
                </c:pt>
                <c:pt idx="695">
                  <c:v>0.287269</c:v>
                </c:pt>
                <c:pt idx="696">
                  <c:v>0.28726689999999999</c:v>
                </c:pt>
                <c:pt idx="697">
                  <c:v>0.28726479999999999</c:v>
                </c:pt>
                <c:pt idx="698">
                  <c:v>0.28726269999999998</c:v>
                </c:pt>
                <c:pt idx="699">
                  <c:v>0.28726059999999998</c:v>
                </c:pt>
                <c:pt idx="700">
                  <c:v>0.28725850000000003</c:v>
                </c:pt>
                <c:pt idx="701">
                  <c:v>0.28725640000000002</c:v>
                </c:pt>
                <c:pt idx="702">
                  <c:v>0.28725430000000002</c:v>
                </c:pt>
                <c:pt idx="703">
                  <c:v>0.28725220000000001</c:v>
                </c:pt>
                <c:pt idx="704">
                  <c:v>0.28725000000000001</c:v>
                </c:pt>
                <c:pt idx="705">
                  <c:v>0.28724759999999999</c:v>
                </c:pt>
                <c:pt idx="706">
                  <c:v>0.28724509999999998</c:v>
                </c:pt>
                <c:pt idx="707">
                  <c:v>0.28724260000000001</c:v>
                </c:pt>
                <c:pt idx="708">
                  <c:v>0.2872401</c:v>
                </c:pt>
                <c:pt idx="709">
                  <c:v>0.28723759999999998</c:v>
                </c:pt>
                <c:pt idx="710">
                  <c:v>0.28723520000000002</c:v>
                </c:pt>
                <c:pt idx="711">
                  <c:v>0.28723270000000001</c:v>
                </c:pt>
                <c:pt idx="712">
                  <c:v>0.28723019999999999</c:v>
                </c:pt>
                <c:pt idx="713">
                  <c:v>0.28722769999999997</c:v>
                </c:pt>
                <c:pt idx="714">
                  <c:v>0.28722520000000001</c:v>
                </c:pt>
                <c:pt idx="715">
                  <c:v>0.2872227</c:v>
                </c:pt>
                <c:pt idx="716">
                  <c:v>0.28722019999999998</c:v>
                </c:pt>
                <c:pt idx="717">
                  <c:v>0.28721730000000001</c:v>
                </c:pt>
                <c:pt idx="718">
                  <c:v>0.28721449999999998</c:v>
                </c:pt>
                <c:pt idx="719">
                  <c:v>0.28721160000000001</c:v>
                </c:pt>
                <c:pt idx="720">
                  <c:v>0.28720869999999998</c:v>
                </c:pt>
                <c:pt idx="721">
                  <c:v>0.28720590000000001</c:v>
                </c:pt>
                <c:pt idx="722">
                  <c:v>0.28720299999999999</c:v>
                </c:pt>
                <c:pt idx="723">
                  <c:v>0.28720020000000002</c:v>
                </c:pt>
                <c:pt idx="724">
                  <c:v>0.28719729999999999</c:v>
                </c:pt>
                <c:pt idx="725">
                  <c:v>0.28719440000000002</c:v>
                </c:pt>
                <c:pt idx="726">
                  <c:v>0.28719159999999999</c:v>
                </c:pt>
                <c:pt idx="727">
                  <c:v>0.28718870000000002</c:v>
                </c:pt>
                <c:pt idx="728">
                  <c:v>0.28718559999999999</c:v>
                </c:pt>
                <c:pt idx="729">
                  <c:v>0.2871824</c:v>
                </c:pt>
                <c:pt idx="730">
                  <c:v>0.28717910000000002</c:v>
                </c:pt>
                <c:pt idx="731">
                  <c:v>0.28717589999999998</c:v>
                </c:pt>
                <c:pt idx="732">
                  <c:v>0.2871727</c:v>
                </c:pt>
                <c:pt idx="733">
                  <c:v>0.28716950000000002</c:v>
                </c:pt>
                <c:pt idx="734">
                  <c:v>0.28716619999999998</c:v>
                </c:pt>
                <c:pt idx="735">
                  <c:v>0.287163</c:v>
                </c:pt>
                <c:pt idx="736">
                  <c:v>0.28715980000000002</c:v>
                </c:pt>
                <c:pt idx="737">
                  <c:v>0.28715649999999998</c:v>
                </c:pt>
                <c:pt idx="738">
                  <c:v>0.2871533</c:v>
                </c:pt>
                <c:pt idx="739">
                  <c:v>0.28714990000000001</c:v>
                </c:pt>
                <c:pt idx="740">
                  <c:v>0.28714630000000002</c:v>
                </c:pt>
                <c:pt idx="741">
                  <c:v>0.28714269999999997</c:v>
                </c:pt>
                <c:pt idx="742">
                  <c:v>0.28713909999999998</c:v>
                </c:pt>
                <c:pt idx="743">
                  <c:v>0.28713549999999999</c:v>
                </c:pt>
                <c:pt idx="744">
                  <c:v>0.287132</c:v>
                </c:pt>
                <c:pt idx="745">
                  <c:v>0.28712840000000001</c:v>
                </c:pt>
                <c:pt idx="746">
                  <c:v>0.28712480000000001</c:v>
                </c:pt>
                <c:pt idx="747">
                  <c:v>0.28712120000000002</c:v>
                </c:pt>
                <c:pt idx="748">
                  <c:v>0.28711759999999997</c:v>
                </c:pt>
                <c:pt idx="749">
                  <c:v>0.28711409999999998</c:v>
                </c:pt>
                <c:pt idx="750">
                  <c:v>0.28711009999999998</c:v>
                </c:pt>
                <c:pt idx="751">
                  <c:v>0.28710619999999998</c:v>
                </c:pt>
                <c:pt idx="752">
                  <c:v>0.28710229999999998</c:v>
                </c:pt>
                <c:pt idx="753">
                  <c:v>0.28709839999999998</c:v>
                </c:pt>
                <c:pt idx="754">
                  <c:v>0.28709440000000003</c:v>
                </c:pt>
                <c:pt idx="755">
                  <c:v>0.28709050000000003</c:v>
                </c:pt>
                <c:pt idx="756">
                  <c:v>0.28708660000000003</c:v>
                </c:pt>
                <c:pt idx="757">
                  <c:v>0.28708270000000002</c:v>
                </c:pt>
                <c:pt idx="758">
                  <c:v>0.28707870000000002</c:v>
                </c:pt>
                <c:pt idx="759">
                  <c:v>0.28707480000000002</c:v>
                </c:pt>
                <c:pt idx="760">
                  <c:v>0.28707070000000001</c:v>
                </c:pt>
                <c:pt idx="761">
                  <c:v>0.2870664</c:v>
                </c:pt>
                <c:pt idx="762">
                  <c:v>0.28706219999999999</c:v>
                </c:pt>
                <c:pt idx="763">
                  <c:v>0.28705789999999998</c:v>
                </c:pt>
                <c:pt idx="764">
                  <c:v>0.28705370000000002</c:v>
                </c:pt>
                <c:pt idx="765">
                  <c:v>0.28704940000000001</c:v>
                </c:pt>
                <c:pt idx="766">
                  <c:v>0.2870452</c:v>
                </c:pt>
                <c:pt idx="767">
                  <c:v>0.28704089999999999</c:v>
                </c:pt>
                <c:pt idx="768">
                  <c:v>0.28703659999999998</c:v>
                </c:pt>
                <c:pt idx="769">
                  <c:v>0.28703240000000002</c:v>
                </c:pt>
                <c:pt idx="770">
                  <c:v>0.2870279</c:v>
                </c:pt>
                <c:pt idx="771">
                  <c:v>0.28702329999999998</c:v>
                </c:pt>
                <c:pt idx="772">
                  <c:v>0.28701880000000002</c:v>
                </c:pt>
                <c:pt idx="773">
                  <c:v>0.2870142</c:v>
                </c:pt>
                <c:pt idx="774">
                  <c:v>0.28700959999999998</c:v>
                </c:pt>
                <c:pt idx="775">
                  <c:v>0.28700500000000001</c:v>
                </c:pt>
                <c:pt idx="776">
                  <c:v>0.28700039999999999</c:v>
                </c:pt>
                <c:pt idx="777">
                  <c:v>0.28699590000000003</c:v>
                </c:pt>
                <c:pt idx="778">
                  <c:v>0.2869913</c:v>
                </c:pt>
                <c:pt idx="779">
                  <c:v>0.28698669999999998</c:v>
                </c:pt>
                <c:pt idx="780">
                  <c:v>0.28698180000000001</c:v>
                </c:pt>
                <c:pt idx="781">
                  <c:v>0.28697689999999998</c:v>
                </c:pt>
                <c:pt idx="782">
                  <c:v>0.286972</c:v>
                </c:pt>
                <c:pt idx="783">
                  <c:v>0.28696709999999997</c:v>
                </c:pt>
                <c:pt idx="784">
                  <c:v>0.2869623</c:v>
                </c:pt>
                <c:pt idx="785">
                  <c:v>0.28695739999999997</c:v>
                </c:pt>
                <c:pt idx="786">
                  <c:v>0.2869525</c:v>
                </c:pt>
                <c:pt idx="787">
                  <c:v>0.28694760000000002</c:v>
                </c:pt>
                <c:pt idx="788">
                  <c:v>0.28694269999999999</c:v>
                </c:pt>
                <c:pt idx="789">
                  <c:v>0.28693760000000001</c:v>
                </c:pt>
                <c:pt idx="790">
                  <c:v>0.28693239999999998</c:v>
                </c:pt>
                <c:pt idx="791">
                  <c:v>0.28692719999999999</c:v>
                </c:pt>
                <c:pt idx="792">
                  <c:v>0.28692200000000001</c:v>
                </c:pt>
                <c:pt idx="793">
                  <c:v>0.28691680000000003</c:v>
                </c:pt>
                <c:pt idx="794">
                  <c:v>0.28691159999999999</c:v>
                </c:pt>
                <c:pt idx="795">
                  <c:v>0.28690650000000001</c:v>
                </c:pt>
                <c:pt idx="796">
                  <c:v>0.28690130000000003</c:v>
                </c:pt>
                <c:pt idx="797">
                  <c:v>0.28689609999999999</c:v>
                </c:pt>
                <c:pt idx="798">
                  <c:v>0.2868907</c:v>
                </c:pt>
                <c:pt idx="799">
                  <c:v>0.28688520000000001</c:v>
                </c:pt>
                <c:pt idx="800">
                  <c:v>0.28687970000000002</c:v>
                </c:pt>
                <c:pt idx="801">
                  <c:v>0.28687420000000002</c:v>
                </c:pt>
                <c:pt idx="802">
                  <c:v>0.28686869999999998</c:v>
                </c:pt>
                <c:pt idx="803">
                  <c:v>0.28686319999999998</c:v>
                </c:pt>
                <c:pt idx="804">
                  <c:v>0.2868578</c:v>
                </c:pt>
                <c:pt idx="805">
                  <c:v>0.2868523</c:v>
                </c:pt>
                <c:pt idx="806">
                  <c:v>0.28684680000000001</c:v>
                </c:pt>
                <c:pt idx="807">
                  <c:v>0.28684100000000001</c:v>
                </c:pt>
                <c:pt idx="808">
                  <c:v>0.28683520000000001</c:v>
                </c:pt>
                <c:pt idx="809">
                  <c:v>0.28682950000000002</c:v>
                </c:pt>
                <c:pt idx="810">
                  <c:v>0.28682370000000001</c:v>
                </c:pt>
                <c:pt idx="811">
                  <c:v>0.28681790000000001</c:v>
                </c:pt>
                <c:pt idx="812">
                  <c:v>0.28681220000000002</c:v>
                </c:pt>
                <c:pt idx="813">
                  <c:v>0.28680640000000002</c:v>
                </c:pt>
                <c:pt idx="814">
                  <c:v>0.28680060000000002</c:v>
                </c:pt>
                <c:pt idx="815">
                  <c:v>0.28679470000000001</c:v>
                </c:pt>
                <c:pt idx="816">
                  <c:v>0.2867886</c:v>
                </c:pt>
                <c:pt idx="817">
                  <c:v>0.2867826</c:v>
                </c:pt>
                <c:pt idx="818">
                  <c:v>0.28677659999999999</c:v>
                </c:pt>
                <c:pt idx="819">
                  <c:v>0.28677049999999998</c:v>
                </c:pt>
                <c:pt idx="820">
                  <c:v>0.28676449999999998</c:v>
                </c:pt>
                <c:pt idx="821">
                  <c:v>0.28675850000000003</c:v>
                </c:pt>
                <c:pt idx="822">
                  <c:v>0.28675240000000002</c:v>
                </c:pt>
                <c:pt idx="823">
                  <c:v>0.28674620000000001</c:v>
                </c:pt>
                <c:pt idx="824">
                  <c:v>0.28673989999999999</c:v>
                </c:pt>
                <c:pt idx="825">
                  <c:v>0.28673359999999998</c:v>
                </c:pt>
                <c:pt idx="826">
                  <c:v>0.28672730000000002</c:v>
                </c:pt>
                <c:pt idx="827">
                  <c:v>0.286721</c:v>
                </c:pt>
                <c:pt idx="828">
                  <c:v>0.28671469999999999</c:v>
                </c:pt>
                <c:pt idx="829">
                  <c:v>0.28670839999999997</c:v>
                </c:pt>
                <c:pt idx="830">
                  <c:v>0.28670210000000002</c:v>
                </c:pt>
                <c:pt idx="831">
                  <c:v>0.28669559999999999</c:v>
                </c:pt>
                <c:pt idx="832">
                  <c:v>0.28668909999999997</c:v>
                </c:pt>
                <c:pt idx="833">
                  <c:v>0.28668250000000001</c:v>
                </c:pt>
                <c:pt idx="834">
                  <c:v>0.28667589999999998</c:v>
                </c:pt>
                <c:pt idx="835">
                  <c:v>0.28666940000000002</c:v>
                </c:pt>
                <c:pt idx="836">
                  <c:v>0.2866628</c:v>
                </c:pt>
                <c:pt idx="837">
                  <c:v>0.28665629999999998</c:v>
                </c:pt>
                <c:pt idx="838">
                  <c:v>0.28664970000000001</c:v>
                </c:pt>
                <c:pt idx="839">
                  <c:v>0.28664289999999998</c:v>
                </c:pt>
                <c:pt idx="840">
                  <c:v>0.2866361</c:v>
                </c:pt>
                <c:pt idx="841">
                  <c:v>0.28662929999999998</c:v>
                </c:pt>
                <c:pt idx="842">
                  <c:v>0.2866225</c:v>
                </c:pt>
                <c:pt idx="843">
                  <c:v>0.28661569999999997</c:v>
                </c:pt>
                <c:pt idx="844">
                  <c:v>0.2866089</c:v>
                </c:pt>
                <c:pt idx="845">
                  <c:v>0.28660210000000003</c:v>
                </c:pt>
                <c:pt idx="846">
                  <c:v>0.28659509999999999</c:v>
                </c:pt>
                <c:pt idx="847">
                  <c:v>0.28658810000000001</c:v>
                </c:pt>
                <c:pt idx="848">
                  <c:v>0.28658099999999997</c:v>
                </c:pt>
                <c:pt idx="849">
                  <c:v>0.286574</c:v>
                </c:pt>
                <c:pt idx="850">
                  <c:v>0.28656700000000002</c:v>
                </c:pt>
                <c:pt idx="851">
                  <c:v>0.28655989999999998</c:v>
                </c:pt>
                <c:pt idx="852">
                  <c:v>0.2865529</c:v>
                </c:pt>
                <c:pt idx="853">
                  <c:v>0.28654570000000001</c:v>
                </c:pt>
                <c:pt idx="854">
                  <c:v>0.28653849999999997</c:v>
                </c:pt>
                <c:pt idx="855">
                  <c:v>0.28653119999999999</c:v>
                </c:pt>
                <c:pt idx="856">
                  <c:v>0.286524</c:v>
                </c:pt>
                <c:pt idx="857">
                  <c:v>0.28651670000000001</c:v>
                </c:pt>
                <c:pt idx="858">
                  <c:v>0.28650949999999997</c:v>
                </c:pt>
                <c:pt idx="859">
                  <c:v>0.28650219999999998</c:v>
                </c:pt>
                <c:pt idx="860">
                  <c:v>0.28649479999999999</c:v>
                </c:pt>
                <c:pt idx="861">
                  <c:v>0.2864874</c:v>
                </c:pt>
                <c:pt idx="862">
                  <c:v>0.28647990000000001</c:v>
                </c:pt>
                <c:pt idx="863">
                  <c:v>0.28647250000000002</c:v>
                </c:pt>
                <c:pt idx="864">
                  <c:v>0.28646500000000003</c:v>
                </c:pt>
                <c:pt idx="865">
                  <c:v>0.28645759999999998</c:v>
                </c:pt>
                <c:pt idx="866">
                  <c:v>0.28645009999999999</c:v>
                </c:pt>
                <c:pt idx="867">
                  <c:v>0.28644239999999999</c:v>
                </c:pt>
                <c:pt idx="868">
                  <c:v>0.28643479999999999</c:v>
                </c:pt>
                <c:pt idx="869">
                  <c:v>0.28642719999999999</c:v>
                </c:pt>
                <c:pt idx="870">
                  <c:v>0.28641949999999999</c:v>
                </c:pt>
                <c:pt idx="871">
                  <c:v>0.2864119</c:v>
                </c:pt>
                <c:pt idx="872">
                  <c:v>0.2864042</c:v>
                </c:pt>
                <c:pt idx="873">
                  <c:v>0.2863965</c:v>
                </c:pt>
                <c:pt idx="874">
                  <c:v>0.2863887</c:v>
                </c:pt>
                <c:pt idx="875">
                  <c:v>0.28638079999999999</c:v>
                </c:pt>
                <c:pt idx="876">
                  <c:v>0.28637299999999999</c:v>
                </c:pt>
                <c:pt idx="877">
                  <c:v>0.28636519999999999</c:v>
                </c:pt>
                <c:pt idx="878">
                  <c:v>0.28635739999999998</c:v>
                </c:pt>
                <c:pt idx="879">
                  <c:v>0.28634949999999998</c:v>
                </c:pt>
                <c:pt idx="880">
                  <c:v>0.28634150000000003</c:v>
                </c:pt>
                <c:pt idx="881">
                  <c:v>0.28633350000000002</c:v>
                </c:pt>
                <c:pt idx="882">
                  <c:v>0.28632550000000001</c:v>
                </c:pt>
                <c:pt idx="883">
                  <c:v>0.28631760000000001</c:v>
                </c:pt>
                <c:pt idx="884">
                  <c:v>0.2863096</c:v>
                </c:pt>
                <c:pt idx="885">
                  <c:v>0.28630139999999998</c:v>
                </c:pt>
                <c:pt idx="886">
                  <c:v>0.28629310000000002</c:v>
                </c:pt>
                <c:pt idx="887">
                  <c:v>0.28628480000000001</c:v>
                </c:pt>
                <c:pt idx="888">
                  <c:v>0.28627639999999999</c:v>
                </c:pt>
                <c:pt idx="889">
                  <c:v>0.28626810000000003</c:v>
                </c:pt>
                <c:pt idx="890">
                  <c:v>0.28625980000000001</c:v>
                </c:pt>
                <c:pt idx="891">
                  <c:v>0.28625050000000002</c:v>
                </c:pt>
                <c:pt idx="892">
                  <c:v>0.28624100000000002</c:v>
                </c:pt>
                <c:pt idx="893">
                  <c:v>0.28623150000000003</c:v>
                </c:pt>
                <c:pt idx="894">
                  <c:v>0.28622199999999998</c:v>
                </c:pt>
                <c:pt idx="895">
                  <c:v>0.28621249999999998</c:v>
                </c:pt>
                <c:pt idx="896">
                  <c:v>0.28620190000000001</c:v>
                </c:pt>
                <c:pt idx="897">
                  <c:v>0.28618700000000002</c:v>
                </c:pt>
                <c:pt idx="898">
                  <c:v>0.28617209999999998</c:v>
                </c:pt>
                <c:pt idx="899">
                  <c:v>0.2861572</c:v>
                </c:pt>
                <c:pt idx="900">
                  <c:v>0.28614240000000002</c:v>
                </c:pt>
                <c:pt idx="901">
                  <c:v>0.28612749999999998</c:v>
                </c:pt>
                <c:pt idx="902">
                  <c:v>0.28609420000000002</c:v>
                </c:pt>
                <c:pt idx="903">
                  <c:v>0.28605589999999997</c:v>
                </c:pt>
                <c:pt idx="904">
                  <c:v>0.28601769999999999</c:v>
                </c:pt>
                <c:pt idx="905">
                  <c:v>0.28597939999999999</c:v>
                </c:pt>
                <c:pt idx="906">
                  <c:v>0.2859411</c:v>
                </c:pt>
                <c:pt idx="907">
                  <c:v>0.2858484</c:v>
                </c:pt>
                <c:pt idx="908">
                  <c:v>0.2857131</c:v>
                </c:pt>
                <c:pt idx="909">
                  <c:v>0.28557769999999999</c:v>
                </c:pt>
                <c:pt idx="910">
                  <c:v>0.28544239999999999</c:v>
                </c:pt>
                <c:pt idx="911">
                  <c:v>0.28530709999999998</c:v>
                </c:pt>
                <c:pt idx="912">
                  <c:v>0.28498059999999997</c:v>
                </c:pt>
                <c:pt idx="913">
                  <c:v>0.28446850000000001</c:v>
                </c:pt>
                <c:pt idx="914">
                  <c:v>0.2839564</c:v>
                </c:pt>
                <c:pt idx="915">
                  <c:v>0.28344429999999998</c:v>
                </c:pt>
                <c:pt idx="916">
                  <c:v>0.28293220000000002</c:v>
                </c:pt>
                <c:pt idx="917">
                  <c:v>0.28169949999999999</c:v>
                </c:pt>
                <c:pt idx="918">
                  <c:v>0.28002899999999997</c:v>
                </c:pt>
                <c:pt idx="919">
                  <c:v>0.27835860000000001</c:v>
                </c:pt>
                <c:pt idx="920">
                  <c:v>0.2766882</c:v>
                </c:pt>
                <c:pt idx="921">
                  <c:v>0.27501769999999998</c:v>
                </c:pt>
                <c:pt idx="922">
                  <c:v>0.27192080000000002</c:v>
                </c:pt>
                <c:pt idx="923">
                  <c:v>0.2686654</c:v>
                </c:pt>
                <c:pt idx="924">
                  <c:v>0.26431909999999997</c:v>
                </c:pt>
                <c:pt idx="925">
                  <c:v>0.25980500000000001</c:v>
                </c:pt>
                <c:pt idx="926">
                  <c:v>0.2542663</c:v>
                </c:pt>
                <c:pt idx="927">
                  <c:v>0.24852270000000001</c:v>
                </c:pt>
                <c:pt idx="928">
                  <c:v>0.24206829999999999</c:v>
                </c:pt>
                <c:pt idx="929">
                  <c:v>0.23543629999999999</c:v>
                </c:pt>
                <c:pt idx="930">
                  <c:v>0.22856670000000001</c:v>
                </c:pt>
                <c:pt idx="931">
                  <c:v>0.22163769999999999</c:v>
                </c:pt>
                <c:pt idx="932">
                  <c:v>0.21501400000000001</c:v>
                </c:pt>
                <c:pt idx="933">
                  <c:v>0.2084667</c:v>
                </c:pt>
                <c:pt idx="934">
                  <c:v>0.2026984</c:v>
                </c:pt>
                <c:pt idx="935">
                  <c:v>0.19712499999999999</c:v>
                </c:pt>
                <c:pt idx="936">
                  <c:v>0.1926445</c:v>
                </c:pt>
                <c:pt idx="937">
                  <c:v>0.1884373</c:v>
                </c:pt>
                <c:pt idx="938">
                  <c:v>0.18545790000000001</c:v>
                </c:pt>
                <c:pt idx="939">
                  <c:v>0.18278549999999999</c:v>
                </c:pt>
                <c:pt idx="940">
                  <c:v>0.1813139</c:v>
                </c:pt>
                <c:pt idx="941">
                  <c:v>0.18014260000000001</c:v>
                </c:pt>
                <c:pt idx="942">
                  <c:v>0.18000369999999999</c:v>
                </c:pt>
                <c:pt idx="943">
                  <c:v>0.1801229</c:v>
                </c:pt>
                <c:pt idx="944">
                  <c:v>0.1809907</c:v>
                </c:pt>
                <c:pt idx="945">
                  <c:v>0.1820456</c:v>
                </c:pt>
                <c:pt idx="946">
                  <c:v>0.18350340000000001</c:v>
                </c:pt>
                <c:pt idx="947">
                  <c:v>0.1850619</c:v>
                </c:pt>
                <c:pt idx="948">
                  <c:v>0.18669569999999999</c:v>
                </c:pt>
                <c:pt idx="949">
                  <c:v>0.1883483</c:v>
                </c:pt>
                <c:pt idx="950">
                  <c:v>0.1898465</c:v>
                </c:pt>
                <c:pt idx="951">
                  <c:v>0.19129750000000001</c:v>
                </c:pt>
                <c:pt idx="952">
                  <c:v>0.19250110000000001</c:v>
                </c:pt>
                <c:pt idx="953">
                  <c:v>0.1936146</c:v>
                </c:pt>
                <c:pt idx="954">
                  <c:v>0.19436600000000001</c:v>
                </c:pt>
                <c:pt idx="955">
                  <c:v>0.1949621</c:v>
                </c:pt>
                <c:pt idx="956">
                  <c:v>0.19555819999999999</c:v>
                </c:pt>
                <c:pt idx="957">
                  <c:v>0.19615440000000001</c:v>
                </c:pt>
                <c:pt idx="958">
                  <c:v>0.19675049999999999</c:v>
                </c:pt>
                <c:pt idx="959">
                  <c:v>0.19697139999999999</c:v>
                </c:pt>
                <c:pt idx="960">
                  <c:v>0.19715820000000001</c:v>
                </c:pt>
                <c:pt idx="961">
                  <c:v>0.19734489999999999</c:v>
                </c:pt>
                <c:pt idx="962">
                  <c:v>0.1975316</c:v>
                </c:pt>
                <c:pt idx="963">
                  <c:v>0.19771610000000001</c:v>
                </c:pt>
                <c:pt idx="964">
                  <c:v>0.19776540000000001</c:v>
                </c:pt>
                <c:pt idx="965">
                  <c:v>0.19781470000000001</c:v>
                </c:pt>
                <c:pt idx="966">
                  <c:v>0.19786390000000001</c:v>
                </c:pt>
                <c:pt idx="967">
                  <c:v>0.19791320000000001</c:v>
                </c:pt>
                <c:pt idx="968">
                  <c:v>0.19796240000000001</c:v>
                </c:pt>
                <c:pt idx="969">
                  <c:v>0.1979764</c:v>
                </c:pt>
                <c:pt idx="970">
                  <c:v>0.19799020000000001</c:v>
                </c:pt>
                <c:pt idx="971">
                  <c:v>0.19800409999999999</c:v>
                </c:pt>
                <c:pt idx="972">
                  <c:v>0.1980179</c:v>
                </c:pt>
                <c:pt idx="973">
                  <c:v>0.1980317</c:v>
                </c:pt>
                <c:pt idx="974">
                  <c:v>0.19803809999999999</c:v>
                </c:pt>
                <c:pt idx="975">
                  <c:v>0.19804330000000001</c:v>
                </c:pt>
                <c:pt idx="976">
                  <c:v>0.19804849999999999</c:v>
                </c:pt>
                <c:pt idx="977">
                  <c:v>0.1980536</c:v>
                </c:pt>
                <c:pt idx="978">
                  <c:v>0.19805880000000001</c:v>
                </c:pt>
                <c:pt idx="979">
                  <c:v>0.19806280000000001</c:v>
                </c:pt>
                <c:pt idx="980">
                  <c:v>0.19806589999999999</c:v>
                </c:pt>
                <c:pt idx="981">
                  <c:v>0.198069</c:v>
                </c:pt>
                <c:pt idx="982">
                  <c:v>0.1980721</c:v>
                </c:pt>
                <c:pt idx="983">
                  <c:v>0.19807530000000001</c:v>
                </c:pt>
                <c:pt idx="984">
                  <c:v>0.19807830000000001</c:v>
                </c:pt>
                <c:pt idx="985">
                  <c:v>0.1980809</c:v>
                </c:pt>
                <c:pt idx="986">
                  <c:v>0.1980836</c:v>
                </c:pt>
                <c:pt idx="987">
                  <c:v>0.19808619999999999</c:v>
                </c:pt>
                <c:pt idx="988">
                  <c:v>0.19808890000000001</c:v>
                </c:pt>
                <c:pt idx="989">
                  <c:v>0.1980915</c:v>
                </c:pt>
                <c:pt idx="990">
                  <c:v>0.1980941</c:v>
                </c:pt>
                <c:pt idx="991">
                  <c:v>0.19809660000000001</c:v>
                </c:pt>
                <c:pt idx="992">
                  <c:v>0.1980991</c:v>
                </c:pt>
                <c:pt idx="993">
                  <c:v>0.19810169999999999</c:v>
                </c:pt>
                <c:pt idx="994">
                  <c:v>0.19810420000000001</c:v>
                </c:pt>
                <c:pt idx="995">
                  <c:v>0.1981067</c:v>
                </c:pt>
                <c:pt idx="996">
                  <c:v>0.19810920000000001</c:v>
                </c:pt>
                <c:pt idx="997">
                  <c:v>0.1981116</c:v>
                </c:pt>
                <c:pt idx="998">
                  <c:v>0.19811409999999999</c:v>
                </c:pt>
                <c:pt idx="999">
                  <c:v>0.1981165</c:v>
                </c:pt>
                <c:pt idx="1000">
                  <c:v>0.19811899999999999</c:v>
                </c:pt>
                <c:pt idx="1001">
                  <c:v>0.1981214</c:v>
                </c:pt>
                <c:pt idx="1002">
                  <c:v>0.19812379999999999</c:v>
                </c:pt>
                <c:pt idx="1003">
                  <c:v>0.1981262</c:v>
                </c:pt>
                <c:pt idx="1004">
                  <c:v>0.19812859999999999</c:v>
                </c:pt>
                <c:pt idx="1005">
                  <c:v>0.198131</c:v>
                </c:pt>
                <c:pt idx="1006">
                  <c:v>0.19813339999999999</c:v>
                </c:pt>
                <c:pt idx="1007">
                  <c:v>0.1981358</c:v>
                </c:pt>
                <c:pt idx="1008">
                  <c:v>0.19813810000000001</c:v>
                </c:pt>
                <c:pt idx="1009">
                  <c:v>0.19814039999999999</c:v>
                </c:pt>
                <c:pt idx="1010">
                  <c:v>0.1981427</c:v>
                </c:pt>
                <c:pt idx="1011">
                  <c:v>0.19814499999999999</c:v>
                </c:pt>
                <c:pt idx="1012">
                  <c:v>0.1981474</c:v>
                </c:pt>
                <c:pt idx="1013">
                  <c:v>0.19814970000000001</c:v>
                </c:pt>
                <c:pt idx="1014">
                  <c:v>0.19815189999999999</c:v>
                </c:pt>
                <c:pt idx="1015">
                  <c:v>0.1981542</c:v>
                </c:pt>
                <c:pt idx="1016">
                  <c:v>0.19815640000000001</c:v>
                </c:pt>
                <c:pt idx="1017">
                  <c:v>0.19815869999999999</c:v>
                </c:pt>
                <c:pt idx="1018">
                  <c:v>0.1981609</c:v>
                </c:pt>
                <c:pt idx="1019">
                  <c:v>0.19816310000000001</c:v>
                </c:pt>
                <c:pt idx="1020">
                  <c:v>0.19816529999999999</c:v>
                </c:pt>
                <c:pt idx="1021">
                  <c:v>0.1981675</c:v>
                </c:pt>
                <c:pt idx="1022">
                  <c:v>0.1981696</c:v>
                </c:pt>
                <c:pt idx="1023">
                  <c:v>0.19817180000000001</c:v>
                </c:pt>
                <c:pt idx="1024">
                  <c:v>0.19817399999999999</c:v>
                </c:pt>
                <c:pt idx="1025">
                  <c:v>0.19817609999999999</c:v>
                </c:pt>
                <c:pt idx="1026">
                  <c:v>0.1981782</c:v>
                </c:pt>
                <c:pt idx="1027">
                  <c:v>0.1981803</c:v>
                </c:pt>
                <c:pt idx="1028">
                  <c:v>0.19818240000000001</c:v>
                </c:pt>
                <c:pt idx="1029">
                  <c:v>0.19818440000000001</c:v>
                </c:pt>
                <c:pt idx="1030">
                  <c:v>0.19818649999999999</c:v>
                </c:pt>
                <c:pt idx="1031">
                  <c:v>0.19818859999999999</c:v>
                </c:pt>
                <c:pt idx="1032">
                  <c:v>0.19819059999999999</c:v>
                </c:pt>
                <c:pt idx="1033">
                  <c:v>0.1981926</c:v>
                </c:pt>
                <c:pt idx="1034">
                  <c:v>0.1981946</c:v>
                </c:pt>
                <c:pt idx="1035">
                  <c:v>0.1981966</c:v>
                </c:pt>
                <c:pt idx="1036">
                  <c:v>0.1981985</c:v>
                </c:pt>
                <c:pt idx="1037">
                  <c:v>0.1982005</c:v>
                </c:pt>
                <c:pt idx="1038">
                  <c:v>0.1982025</c:v>
                </c:pt>
                <c:pt idx="1039">
                  <c:v>0.1982044</c:v>
                </c:pt>
                <c:pt idx="1040">
                  <c:v>0.1982063</c:v>
                </c:pt>
                <c:pt idx="1041">
                  <c:v>0.1982082</c:v>
                </c:pt>
                <c:pt idx="1042">
                  <c:v>0.1982101</c:v>
                </c:pt>
                <c:pt idx="1043">
                  <c:v>0.1982119</c:v>
                </c:pt>
                <c:pt idx="1044">
                  <c:v>0.1982138</c:v>
                </c:pt>
                <c:pt idx="1045">
                  <c:v>0.19821569999999999</c:v>
                </c:pt>
                <c:pt idx="1046">
                  <c:v>0.19821749999999999</c:v>
                </c:pt>
                <c:pt idx="1047">
                  <c:v>0.19821929999999999</c:v>
                </c:pt>
                <c:pt idx="1048">
                  <c:v>0.19822110000000001</c:v>
                </c:pt>
                <c:pt idx="1049">
                  <c:v>0.1982228</c:v>
                </c:pt>
                <c:pt idx="1050">
                  <c:v>0.1982246</c:v>
                </c:pt>
                <c:pt idx="1051">
                  <c:v>0.1982264</c:v>
                </c:pt>
                <c:pt idx="1052">
                  <c:v>0.19822819999999999</c:v>
                </c:pt>
                <c:pt idx="1053">
                  <c:v>0.19822989999999999</c:v>
                </c:pt>
                <c:pt idx="1054">
                  <c:v>0.19823160000000001</c:v>
                </c:pt>
                <c:pt idx="1055">
                  <c:v>0.1982332</c:v>
                </c:pt>
                <c:pt idx="1056">
                  <c:v>0.19823489999999999</c:v>
                </c:pt>
                <c:pt idx="1057">
                  <c:v>0.19823660000000001</c:v>
                </c:pt>
                <c:pt idx="1058">
                  <c:v>0.1982382</c:v>
                </c:pt>
                <c:pt idx="1059">
                  <c:v>0.1982399</c:v>
                </c:pt>
                <c:pt idx="1060">
                  <c:v>0.19824149999999999</c:v>
                </c:pt>
                <c:pt idx="1061">
                  <c:v>0.19824310000000001</c:v>
                </c:pt>
                <c:pt idx="1062">
                  <c:v>0.1982447</c:v>
                </c:pt>
                <c:pt idx="1063">
                  <c:v>0.19824620000000001</c:v>
                </c:pt>
                <c:pt idx="1064">
                  <c:v>0.1982478</c:v>
                </c:pt>
                <c:pt idx="1065">
                  <c:v>0.19824929999999999</c:v>
                </c:pt>
                <c:pt idx="1066">
                  <c:v>0.19825090000000001</c:v>
                </c:pt>
                <c:pt idx="1067">
                  <c:v>0.1982524</c:v>
                </c:pt>
                <c:pt idx="1068">
                  <c:v>0.19825390000000001</c:v>
                </c:pt>
                <c:pt idx="1069">
                  <c:v>0.1982554</c:v>
                </c:pt>
                <c:pt idx="1070">
                  <c:v>0.19825680000000001</c:v>
                </c:pt>
                <c:pt idx="1071">
                  <c:v>0.1982582</c:v>
                </c:pt>
                <c:pt idx="1072">
                  <c:v>0.19825970000000001</c:v>
                </c:pt>
                <c:pt idx="1073">
                  <c:v>0.1982611</c:v>
                </c:pt>
                <c:pt idx="1074">
                  <c:v>0.19826260000000001</c:v>
                </c:pt>
                <c:pt idx="1075">
                  <c:v>0.198264</c:v>
                </c:pt>
                <c:pt idx="1076">
                  <c:v>0.19826530000000001</c:v>
                </c:pt>
                <c:pt idx="1077">
                  <c:v>0.19826669999999999</c:v>
                </c:pt>
                <c:pt idx="1078">
                  <c:v>0.198268</c:v>
                </c:pt>
                <c:pt idx="1079">
                  <c:v>0.19826930000000001</c:v>
                </c:pt>
                <c:pt idx="1080">
                  <c:v>0.19827069999999999</c:v>
                </c:pt>
                <c:pt idx="1081">
                  <c:v>0.198272</c:v>
                </c:pt>
                <c:pt idx="1082">
                  <c:v>0.19827330000000001</c:v>
                </c:pt>
                <c:pt idx="1083">
                  <c:v>0.1982746</c:v>
                </c:pt>
                <c:pt idx="1084">
                  <c:v>0.1982758</c:v>
                </c:pt>
                <c:pt idx="1085">
                  <c:v>0.19827700000000001</c:v>
                </c:pt>
                <c:pt idx="1086">
                  <c:v>0.19827819999999999</c:v>
                </c:pt>
                <c:pt idx="1087">
                  <c:v>0.19827939999999999</c:v>
                </c:pt>
                <c:pt idx="1088">
                  <c:v>0.1982807</c:v>
                </c:pt>
                <c:pt idx="1089">
                  <c:v>0.19828190000000001</c:v>
                </c:pt>
                <c:pt idx="1090">
                  <c:v>0.19828309999999999</c:v>
                </c:pt>
                <c:pt idx="1091">
                  <c:v>0.19828419999999999</c:v>
                </c:pt>
                <c:pt idx="1092">
                  <c:v>0.1982853</c:v>
                </c:pt>
                <c:pt idx="1093">
                  <c:v>0.1982864</c:v>
                </c:pt>
                <c:pt idx="1094">
                  <c:v>0.19828750000000001</c:v>
                </c:pt>
                <c:pt idx="1095">
                  <c:v>0.19828860000000001</c:v>
                </c:pt>
                <c:pt idx="1096">
                  <c:v>0.19828970000000001</c:v>
                </c:pt>
                <c:pt idx="1097">
                  <c:v>0.19829079999999999</c:v>
                </c:pt>
                <c:pt idx="1098">
                  <c:v>0.19829189999999999</c:v>
                </c:pt>
                <c:pt idx="1099">
                  <c:v>0.19829289999999999</c:v>
                </c:pt>
                <c:pt idx="1100">
                  <c:v>0.1982939</c:v>
                </c:pt>
                <c:pt idx="1101">
                  <c:v>0.1982949</c:v>
                </c:pt>
                <c:pt idx="1102">
                  <c:v>0.19829579999999999</c:v>
                </c:pt>
                <c:pt idx="1103">
                  <c:v>0.1982968</c:v>
                </c:pt>
                <c:pt idx="1104">
                  <c:v>0.1982978</c:v>
                </c:pt>
                <c:pt idx="1105">
                  <c:v>0.19829869999999999</c:v>
                </c:pt>
                <c:pt idx="1106">
                  <c:v>0.1982997</c:v>
                </c:pt>
                <c:pt idx="1107">
                  <c:v>0.1983007</c:v>
                </c:pt>
                <c:pt idx="1108">
                  <c:v>0.19830149999999999</c:v>
                </c:pt>
                <c:pt idx="1109">
                  <c:v>0.19830239999999999</c:v>
                </c:pt>
                <c:pt idx="1110">
                  <c:v>0.19830320000000001</c:v>
                </c:pt>
                <c:pt idx="1111">
                  <c:v>0.19830400000000001</c:v>
                </c:pt>
                <c:pt idx="1112">
                  <c:v>0.19830490000000001</c:v>
                </c:pt>
                <c:pt idx="1113">
                  <c:v>0.1983057</c:v>
                </c:pt>
                <c:pt idx="1114">
                  <c:v>0.1983066</c:v>
                </c:pt>
                <c:pt idx="1115">
                  <c:v>0.19830739999999999</c:v>
                </c:pt>
                <c:pt idx="1116">
                  <c:v>0.19830819999999999</c:v>
                </c:pt>
                <c:pt idx="1117">
                  <c:v>0.19830890000000001</c:v>
                </c:pt>
                <c:pt idx="1118">
                  <c:v>0.1983096</c:v>
                </c:pt>
                <c:pt idx="1119">
                  <c:v>0.19831029999999999</c:v>
                </c:pt>
                <c:pt idx="1120">
                  <c:v>0.19831099999999999</c:v>
                </c:pt>
                <c:pt idx="1121">
                  <c:v>0.19831170000000001</c:v>
                </c:pt>
                <c:pt idx="1122">
                  <c:v>0.1983125</c:v>
                </c:pt>
                <c:pt idx="1123">
                  <c:v>0.1983132</c:v>
                </c:pt>
                <c:pt idx="1124">
                  <c:v>0.19831389999999999</c:v>
                </c:pt>
                <c:pt idx="1125">
                  <c:v>0.1983145</c:v>
                </c:pt>
                <c:pt idx="1126">
                  <c:v>0.19831509999999999</c:v>
                </c:pt>
                <c:pt idx="1127">
                  <c:v>0.19831570000000001</c:v>
                </c:pt>
                <c:pt idx="1128">
                  <c:v>0.1983162</c:v>
                </c:pt>
                <c:pt idx="1129">
                  <c:v>0.19831679999999999</c:v>
                </c:pt>
                <c:pt idx="1130">
                  <c:v>0.1983174</c:v>
                </c:pt>
                <c:pt idx="1131">
                  <c:v>0.19831799999999999</c:v>
                </c:pt>
                <c:pt idx="1132">
                  <c:v>0.19831860000000001</c:v>
                </c:pt>
                <c:pt idx="1133">
                  <c:v>0.1983191</c:v>
                </c:pt>
                <c:pt idx="1134">
                  <c:v>0.19831960000000001</c:v>
                </c:pt>
                <c:pt idx="1135">
                  <c:v>0.1983201</c:v>
                </c:pt>
                <c:pt idx="1136">
                  <c:v>0.19832050000000001</c:v>
                </c:pt>
                <c:pt idx="1137">
                  <c:v>0.198321</c:v>
                </c:pt>
                <c:pt idx="1138">
                  <c:v>0.19832140000000001</c:v>
                </c:pt>
                <c:pt idx="1139">
                  <c:v>0.19832179999999999</c:v>
                </c:pt>
                <c:pt idx="1140">
                  <c:v>0.19832230000000001</c:v>
                </c:pt>
                <c:pt idx="1141">
                  <c:v>0.19832269999999999</c:v>
                </c:pt>
                <c:pt idx="1142">
                  <c:v>0.19832320000000001</c:v>
                </c:pt>
                <c:pt idx="1143">
                  <c:v>0.19832350000000001</c:v>
                </c:pt>
                <c:pt idx="1144">
                  <c:v>0.19832379999999999</c:v>
                </c:pt>
                <c:pt idx="1145">
                  <c:v>0.19832420000000001</c:v>
                </c:pt>
                <c:pt idx="1146">
                  <c:v>0.19832449999999999</c:v>
                </c:pt>
                <c:pt idx="1147">
                  <c:v>0.1983248</c:v>
                </c:pt>
                <c:pt idx="1148">
                  <c:v>0.1983251</c:v>
                </c:pt>
                <c:pt idx="1149">
                  <c:v>0.19832540000000001</c:v>
                </c:pt>
                <c:pt idx="1150">
                  <c:v>0.19832569999999999</c:v>
                </c:pt>
                <c:pt idx="1151">
                  <c:v>0.198326</c:v>
                </c:pt>
                <c:pt idx="1152">
                  <c:v>0.19832630000000001</c:v>
                </c:pt>
                <c:pt idx="1153">
                  <c:v>0.19832640000000001</c:v>
                </c:pt>
                <c:pt idx="1154">
                  <c:v>0.19832659999999999</c:v>
                </c:pt>
                <c:pt idx="1155">
                  <c:v>0.1983268</c:v>
                </c:pt>
                <c:pt idx="1156">
                  <c:v>0.1983269</c:v>
                </c:pt>
                <c:pt idx="1157">
                  <c:v>0.19832710000000001</c:v>
                </c:pt>
                <c:pt idx="1158">
                  <c:v>0.19832730000000001</c:v>
                </c:pt>
                <c:pt idx="1159">
                  <c:v>0.19832739999999999</c:v>
                </c:pt>
                <c:pt idx="1160">
                  <c:v>0.19832759999999999</c:v>
                </c:pt>
                <c:pt idx="1161">
                  <c:v>0.1983278</c:v>
                </c:pt>
                <c:pt idx="1162">
                  <c:v>0.1983278</c:v>
                </c:pt>
                <c:pt idx="1163">
                  <c:v>0.1983279</c:v>
                </c:pt>
                <c:pt idx="1164">
                  <c:v>0.1983279</c:v>
                </c:pt>
                <c:pt idx="1165">
                  <c:v>0.1983279</c:v>
                </c:pt>
                <c:pt idx="1166">
                  <c:v>0.1983279</c:v>
                </c:pt>
                <c:pt idx="1167">
                  <c:v>0.1983279</c:v>
                </c:pt>
                <c:pt idx="1168">
                  <c:v>0.198328</c:v>
                </c:pt>
                <c:pt idx="1169">
                  <c:v>0.198328</c:v>
                </c:pt>
                <c:pt idx="1170">
                  <c:v>0.198328</c:v>
                </c:pt>
                <c:pt idx="1171">
                  <c:v>0.198328</c:v>
                </c:pt>
                <c:pt idx="1172">
                  <c:v>0.1983279</c:v>
                </c:pt>
                <c:pt idx="1173">
                  <c:v>0.1983278</c:v>
                </c:pt>
                <c:pt idx="1174">
                  <c:v>0.1983277</c:v>
                </c:pt>
                <c:pt idx="1175">
                  <c:v>0.19832749999999999</c:v>
                </c:pt>
                <c:pt idx="1176">
                  <c:v>0.19832739999999999</c:v>
                </c:pt>
                <c:pt idx="1177">
                  <c:v>0.19832730000000001</c:v>
                </c:pt>
                <c:pt idx="1178">
                  <c:v>0.19832720000000001</c:v>
                </c:pt>
                <c:pt idx="1179">
                  <c:v>0.198327</c:v>
                </c:pt>
                <c:pt idx="1180">
                  <c:v>0.1983269</c:v>
                </c:pt>
                <c:pt idx="1181">
                  <c:v>0.1983268</c:v>
                </c:pt>
                <c:pt idx="1182">
                  <c:v>0.19832659999999999</c:v>
                </c:pt>
                <c:pt idx="1183">
                  <c:v>0.19832630000000001</c:v>
                </c:pt>
                <c:pt idx="1184">
                  <c:v>0.198326</c:v>
                </c:pt>
                <c:pt idx="1185">
                  <c:v>0.19832569999999999</c:v>
                </c:pt>
                <c:pt idx="1186">
                  <c:v>0.19832540000000001</c:v>
                </c:pt>
                <c:pt idx="1187">
                  <c:v>0.19832520000000001</c:v>
                </c:pt>
                <c:pt idx="1188">
                  <c:v>0.1983249</c:v>
                </c:pt>
                <c:pt idx="1189">
                  <c:v>0.19832459999999999</c:v>
                </c:pt>
                <c:pt idx="1190">
                  <c:v>0.19832430000000001</c:v>
                </c:pt>
                <c:pt idx="1191">
                  <c:v>0.1983241</c:v>
                </c:pt>
                <c:pt idx="1192">
                  <c:v>0.19832369999999999</c:v>
                </c:pt>
                <c:pt idx="1193">
                  <c:v>0.19832330000000001</c:v>
                </c:pt>
                <c:pt idx="1194">
                  <c:v>0.19832279999999999</c:v>
                </c:pt>
                <c:pt idx="1195">
                  <c:v>0.19832240000000001</c:v>
                </c:pt>
                <c:pt idx="1196">
                  <c:v>0.198322</c:v>
                </c:pt>
                <c:pt idx="1197">
                  <c:v>0.19832150000000001</c:v>
                </c:pt>
                <c:pt idx="1198">
                  <c:v>0.1983211</c:v>
                </c:pt>
                <c:pt idx="1199">
                  <c:v>0.19832069999999999</c:v>
                </c:pt>
                <c:pt idx="1200">
                  <c:v>0.1983202</c:v>
                </c:pt>
                <c:pt idx="1201">
                  <c:v>0.19831979999999999</c:v>
                </c:pt>
                <c:pt idx="1202">
                  <c:v>0.19831940000000001</c:v>
                </c:pt>
                <c:pt idx="1203">
                  <c:v>0.19831879999999999</c:v>
                </c:pt>
                <c:pt idx="1204">
                  <c:v>0.1983182</c:v>
                </c:pt>
                <c:pt idx="1205">
                  <c:v>0.19831760000000001</c:v>
                </c:pt>
                <c:pt idx="1206">
                  <c:v>0.19831699999999999</c:v>
                </c:pt>
                <c:pt idx="1207">
                  <c:v>0.1983164</c:v>
                </c:pt>
                <c:pt idx="1208">
                  <c:v>0.19831579999999999</c:v>
                </c:pt>
                <c:pt idx="1209">
                  <c:v>0.1983152</c:v>
                </c:pt>
                <c:pt idx="1210">
                  <c:v>0.19831460000000001</c:v>
                </c:pt>
                <c:pt idx="1211">
                  <c:v>0.19831409999999999</c:v>
                </c:pt>
                <c:pt idx="1212">
                  <c:v>0.1983135</c:v>
                </c:pt>
                <c:pt idx="1213">
                  <c:v>0.19831289999999999</c:v>
                </c:pt>
                <c:pt idx="1214">
                  <c:v>0.19831209999999999</c:v>
                </c:pt>
                <c:pt idx="1215">
                  <c:v>0.1983114</c:v>
                </c:pt>
                <c:pt idx="1216">
                  <c:v>0.1983106</c:v>
                </c:pt>
                <c:pt idx="1217">
                  <c:v>0.19830980000000001</c:v>
                </c:pt>
                <c:pt idx="1218">
                  <c:v>0.19830909999999999</c:v>
                </c:pt>
                <c:pt idx="1219">
                  <c:v>0.19830829999999999</c:v>
                </c:pt>
                <c:pt idx="1220">
                  <c:v>0.1983076</c:v>
                </c:pt>
                <c:pt idx="1221">
                  <c:v>0.19830680000000001</c:v>
                </c:pt>
                <c:pt idx="1222">
                  <c:v>0.19830610000000001</c:v>
                </c:pt>
                <c:pt idx="1223">
                  <c:v>0.19830529999999999</c:v>
                </c:pt>
                <c:pt idx="1224">
                  <c:v>0.19830449999999999</c:v>
                </c:pt>
                <c:pt idx="1225">
                  <c:v>0.1983036</c:v>
                </c:pt>
                <c:pt idx="1226">
                  <c:v>0.1983027</c:v>
                </c:pt>
                <c:pt idx="1227">
                  <c:v>0.1983018</c:v>
                </c:pt>
                <c:pt idx="1228">
                  <c:v>0.1983009</c:v>
                </c:pt>
                <c:pt idx="1229">
                  <c:v>0.1982999</c:v>
                </c:pt>
                <c:pt idx="1230">
                  <c:v>0.198299</c:v>
                </c:pt>
                <c:pt idx="1231">
                  <c:v>0.1982981</c:v>
                </c:pt>
                <c:pt idx="1232">
                  <c:v>0.19829720000000001</c:v>
                </c:pt>
                <c:pt idx="1233">
                  <c:v>0.19829620000000001</c:v>
                </c:pt>
                <c:pt idx="1234">
                  <c:v>0.19829530000000001</c:v>
                </c:pt>
                <c:pt idx="1235">
                  <c:v>0.19829440000000001</c:v>
                </c:pt>
                <c:pt idx="1236">
                  <c:v>0.19829340000000001</c:v>
                </c:pt>
                <c:pt idx="1237">
                  <c:v>0.1982923</c:v>
                </c:pt>
                <c:pt idx="1238">
                  <c:v>0.1982912</c:v>
                </c:pt>
                <c:pt idx="1239">
                  <c:v>0.1982901</c:v>
                </c:pt>
                <c:pt idx="1240">
                  <c:v>0.19828899999999999</c:v>
                </c:pt>
                <c:pt idx="1241">
                  <c:v>0.19828789999999999</c:v>
                </c:pt>
                <c:pt idx="1242">
                  <c:v>0.19828680000000001</c:v>
                </c:pt>
                <c:pt idx="1243">
                  <c:v>0.19828570000000001</c:v>
                </c:pt>
                <c:pt idx="1244">
                  <c:v>0.19828460000000001</c:v>
                </c:pt>
                <c:pt idx="1245">
                  <c:v>0.1982835</c:v>
                </c:pt>
                <c:pt idx="1246">
                  <c:v>0.1982824</c:v>
                </c:pt>
                <c:pt idx="1247">
                  <c:v>0.19828129999999999</c:v>
                </c:pt>
                <c:pt idx="1248">
                  <c:v>0.19828009999999999</c:v>
                </c:pt>
                <c:pt idx="1249">
                  <c:v>0.19827880000000001</c:v>
                </c:pt>
                <c:pt idx="1250">
                  <c:v>0.1982775</c:v>
                </c:pt>
                <c:pt idx="1251">
                  <c:v>0.19827629999999999</c:v>
                </c:pt>
                <c:pt idx="1252">
                  <c:v>0.19827500000000001</c:v>
                </c:pt>
                <c:pt idx="1253">
                  <c:v>0.1982737</c:v>
                </c:pt>
                <c:pt idx="1254">
                  <c:v>0.19827239999999999</c:v>
                </c:pt>
                <c:pt idx="1255">
                  <c:v>0.19827120000000001</c:v>
                </c:pt>
                <c:pt idx="1256">
                  <c:v>0.1982699</c:v>
                </c:pt>
                <c:pt idx="1257">
                  <c:v>0.19826859999999999</c:v>
                </c:pt>
                <c:pt idx="1258">
                  <c:v>0.19826730000000001</c:v>
                </c:pt>
                <c:pt idx="1259">
                  <c:v>0.1982661</c:v>
                </c:pt>
                <c:pt idx="1260">
                  <c:v>0.19826469999999999</c:v>
                </c:pt>
                <c:pt idx="1261">
                  <c:v>0.1982632</c:v>
                </c:pt>
                <c:pt idx="1262">
                  <c:v>0.19826170000000001</c:v>
                </c:pt>
                <c:pt idx="1263">
                  <c:v>0.1982603</c:v>
                </c:pt>
                <c:pt idx="1264">
                  <c:v>0.19825880000000001</c:v>
                </c:pt>
                <c:pt idx="1265">
                  <c:v>0.1982574</c:v>
                </c:pt>
                <c:pt idx="1266">
                  <c:v>0.19825590000000001</c:v>
                </c:pt>
                <c:pt idx="1267">
                  <c:v>0.1982545</c:v>
                </c:pt>
                <c:pt idx="1268">
                  <c:v>0.19825300000000001</c:v>
                </c:pt>
                <c:pt idx="1269">
                  <c:v>0.1982516</c:v>
                </c:pt>
                <c:pt idx="1270">
                  <c:v>0.19825010000000001</c:v>
                </c:pt>
                <c:pt idx="1271">
                  <c:v>0.1982486</c:v>
                </c:pt>
                <c:pt idx="1272">
                  <c:v>0.19824700000000001</c:v>
                </c:pt>
                <c:pt idx="1273">
                  <c:v>0.19824539999999999</c:v>
                </c:pt>
                <c:pt idx="1274">
                  <c:v>0.1982438</c:v>
                </c:pt>
                <c:pt idx="1275">
                  <c:v>0.19824220000000001</c:v>
                </c:pt>
                <c:pt idx="1276">
                  <c:v>0.19824049999999999</c:v>
                </c:pt>
                <c:pt idx="1277">
                  <c:v>0.1982389</c:v>
                </c:pt>
                <c:pt idx="1278">
                  <c:v>0.19823730000000001</c:v>
                </c:pt>
                <c:pt idx="1279">
                  <c:v>0.19823560000000001</c:v>
                </c:pt>
                <c:pt idx="1280">
                  <c:v>0.19823399999999999</c:v>
                </c:pt>
                <c:pt idx="1281">
                  <c:v>0.1982324</c:v>
                </c:pt>
                <c:pt idx="1282">
                  <c:v>0.19823070000000001</c:v>
                </c:pt>
                <c:pt idx="1283">
                  <c:v>0.19822909999999999</c:v>
                </c:pt>
                <c:pt idx="1284">
                  <c:v>0.1982273</c:v>
                </c:pt>
                <c:pt idx="1285">
                  <c:v>0.1982255</c:v>
                </c:pt>
                <c:pt idx="1286">
                  <c:v>0.1982236</c:v>
                </c:pt>
                <c:pt idx="1287">
                  <c:v>0.1982218</c:v>
                </c:pt>
                <c:pt idx="1288">
                  <c:v>0.19822000000000001</c:v>
                </c:pt>
                <c:pt idx="1289">
                  <c:v>0.19821820000000001</c:v>
                </c:pt>
                <c:pt idx="1290">
                  <c:v>0.19821639999999999</c:v>
                </c:pt>
                <c:pt idx="1291">
                  <c:v>0.19821459999999999</c:v>
                </c:pt>
                <c:pt idx="1292">
                  <c:v>0.19821279999999999</c:v>
                </c:pt>
                <c:pt idx="1293">
                  <c:v>0.198211</c:v>
                </c:pt>
                <c:pt idx="1294">
                  <c:v>0.1982092</c:v>
                </c:pt>
                <c:pt idx="1295">
                  <c:v>0.1982073</c:v>
                </c:pt>
                <c:pt idx="1296">
                  <c:v>0.1982053</c:v>
                </c:pt>
                <c:pt idx="1297">
                  <c:v>0.1982033</c:v>
                </c:pt>
                <c:pt idx="1298">
                  <c:v>0.1982013</c:v>
                </c:pt>
                <c:pt idx="1299">
                  <c:v>0.1981994</c:v>
                </c:pt>
                <c:pt idx="1300">
                  <c:v>0.1981974</c:v>
                </c:pt>
                <c:pt idx="1301">
                  <c:v>0.19819539999999999</c:v>
                </c:pt>
                <c:pt idx="1302">
                  <c:v>0.19819339999999999</c:v>
                </c:pt>
                <c:pt idx="1303">
                  <c:v>0.19819139999999999</c:v>
                </c:pt>
                <c:pt idx="1304">
                  <c:v>0.19818949999999999</c:v>
                </c:pt>
                <c:pt idx="1305">
                  <c:v>0.19818749999999999</c:v>
                </c:pt>
                <c:pt idx="1306">
                  <c:v>0.19818540000000001</c:v>
                </c:pt>
                <c:pt idx="1307">
                  <c:v>0.19818330000000001</c:v>
                </c:pt>
                <c:pt idx="1308">
                  <c:v>0.1981811</c:v>
                </c:pt>
                <c:pt idx="1309">
                  <c:v>0.19817899999999999</c:v>
                </c:pt>
                <c:pt idx="1310">
                  <c:v>0.19817679999999999</c:v>
                </c:pt>
                <c:pt idx="1311">
                  <c:v>0.19817470000000001</c:v>
                </c:pt>
                <c:pt idx="1312">
                  <c:v>0.1981725</c:v>
                </c:pt>
                <c:pt idx="1313">
                  <c:v>0.1981704</c:v>
                </c:pt>
                <c:pt idx="1314">
                  <c:v>0.19816829999999999</c:v>
                </c:pt>
                <c:pt idx="1315">
                  <c:v>0.19816610000000001</c:v>
                </c:pt>
                <c:pt idx="1316">
                  <c:v>0.19816400000000001</c:v>
                </c:pt>
                <c:pt idx="1317">
                  <c:v>0.1981617</c:v>
                </c:pt>
                <c:pt idx="1318">
                  <c:v>0.19815940000000001</c:v>
                </c:pt>
                <c:pt idx="1319">
                  <c:v>0.1981571</c:v>
                </c:pt>
                <c:pt idx="1320">
                  <c:v>0.19815479999999999</c:v>
                </c:pt>
                <c:pt idx="1321">
                  <c:v>0.19815250000000001</c:v>
                </c:pt>
                <c:pt idx="1322">
                  <c:v>0.1981502</c:v>
                </c:pt>
                <c:pt idx="1323">
                  <c:v>0.19814780000000001</c:v>
                </c:pt>
                <c:pt idx="1324">
                  <c:v>0.1981455</c:v>
                </c:pt>
                <c:pt idx="1325">
                  <c:v>0.19814319999999999</c:v>
                </c:pt>
                <c:pt idx="1326">
                  <c:v>0.19814090000000001</c:v>
                </c:pt>
                <c:pt idx="1327">
                  <c:v>0.1981386</c:v>
                </c:pt>
                <c:pt idx="1328">
                  <c:v>0.19813610000000001</c:v>
                </c:pt>
                <c:pt idx="1329">
                  <c:v>0.1981337</c:v>
                </c:pt>
                <c:pt idx="1330">
                  <c:v>0.19813120000000001</c:v>
                </c:pt>
                <c:pt idx="1331">
                  <c:v>0.19812869999999999</c:v>
                </c:pt>
                <c:pt idx="1332">
                  <c:v>0.1981262</c:v>
                </c:pt>
                <c:pt idx="1333">
                  <c:v>0.19812379999999999</c:v>
                </c:pt>
                <c:pt idx="1334">
                  <c:v>0.1981213</c:v>
                </c:pt>
                <c:pt idx="1335">
                  <c:v>0.19811880000000001</c:v>
                </c:pt>
                <c:pt idx="1336">
                  <c:v>0.1981164</c:v>
                </c:pt>
                <c:pt idx="1337">
                  <c:v>0.19811390000000001</c:v>
                </c:pt>
                <c:pt idx="1338">
                  <c:v>0.19811129999999999</c:v>
                </c:pt>
                <c:pt idx="1339">
                  <c:v>0.1981087</c:v>
                </c:pt>
                <c:pt idx="1340">
                  <c:v>0.198106</c:v>
                </c:pt>
                <c:pt idx="1341">
                  <c:v>0.19810340000000001</c:v>
                </c:pt>
                <c:pt idx="1342">
                  <c:v>0.19810079999999999</c:v>
                </c:pt>
                <c:pt idx="1343">
                  <c:v>0.1980982</c:v>
                </c:pt>
                <c:pt idx="1344">
                  <c:v>0.19809550000000001</c:v>
                </c:pt>
                <c:pt idx="1345">
                  <c:v>0.19809289999999999</c:v>
                </c:pt>
                <c:pt idx="1346">
                  <c:v>0.1980903</c:v>
                </c:pt>
                <c:pt idx="1347">
                  <c:v>0.19808770000000001</c:v>
                </c:pt>
                <c:pt idx="1348">
                  <c:v>0.19808490000000001</c:v>
                </c:pt>
                <c:pt idx="1349">
                  <c:v>0.19808210000000001</c:v>
                </c:pt>
                <c:pt idx="1350">
                  <c:v>0.19807939999999999</c:v>
                </c:pt>
                <c:pt idx="1351">
                  <c:v>0.19807659999999999</c:v>
                </c:pt>
                <c:pt idx="1352">
                  <c:v>0.19807379999999999</c:v>
                </c:pt>
                <c:pt idx="1353">
                  <c:v>0.198071</c:v>
                </c:pt>
                <c:pt idx="1354">
                  <c:v>0.1980682</c:v>
                </c:pt>
                <c:pt idx="1355">
                  <c:v>0.19806550000000001</c:v>
                </c:pt>
                <c:pt idx="1356">
                  <c:v>0.19806270000000001</c:v>
                </c:pt>
                <c:pt idx="1357">
                  <c:v>0.19805990000000001</c:v>
                </c:pt>
                <c:pt idx="1358">
                  <c:v>0.19805700000000001</c:v>
                </c:pt>
                <c:pt idx="1359">
                  <c:v>0.19805410000000001</c:v>
                </c:pt>
                <c:pt idx="1360">
                  <c:v>0.19805110000000001</c:v>
                </c:pt>
                <c:pt idx="1361">
                  <c:v>0.19804820000000001</c:v>
                </c:pt>
                <c:pt idx="1362">
                  <c:v>0.19804530000000001</c:v>
                </c:pt>
                <c:pt idx="1363">
                  <c:v>0.1980423</c:v>
                </c:pt>
                <c:pt idx="1364">
                  <c:v>0.1980394</c:v>
                </c:pt>
                <c:pt idx="1365">
                  <c:v>0.1980365</c:v>
                </c:pt>
                <c:pt idx="1366">
                  <c:v>0.1980335</c:v>
                </c:pt>
                <c:pt idx="1367">
                  <c:v>0.1980306</c:v>
                </c:pt>
                <c:pt idx="1368">
                  <c:v>0.1980275</c:v>
                </c:pt>
                <c:pt idx="1369">
                  <c:v>0.19802439999999999</c:v>
                </c:pt>
                <c:pt idx="1370">
                  <c:v>0.19802130000000001</c:v>
                </c:pt>
                <c:pt idx="1371">
                  <c:v>0.19801820000000001</c:v>
                </c:pt>
                <c:pt idx="1372">
                  <c:v>0.1980152</c:v>
                </c:pt>
                <c:pt idx="1373">
                  <c:v>0.1980121</c:v>
                </c:pt>
                <c:pt idx="1374">
                  <c:v>0.19800899999999999</c:v>
                </c:pt>
                <c:pt idx="1375">
                  <c:v>0.19800590000000001</c:v>
                </c:pt>
                <c:pt idx="1376">
                  <c:v>0.19800280000000001</c:v>
                </c:pt>
                <c:pt idx="1377">
                  <c:v>0.1979996</c:v>
                </c:pt>
                <c:pt idx="1378">
                  <c:v>0.19799639999999999</c:v>
                </c:pt>
                <c:pt idx="1379">
                  <c:v>0.19799320000000001</c:v>
                </c:pt>
                <c:pt idx="1380">
                  <c:v>0.19799</c:v>
                </c:pt>
                <c:pt idx="1381">
                  <c:v>0.19798669999999999</c:v>
                </c:pt>
                <c:pt idx="1382">
                  <c:v>0.19798350000000001</c:v>
                </c:pt>
                <c:pt idx="1383">
                  <c:v>0.1979803</c:v>
                </c:pt>
                <c:pt idx="1384">
                  <c:v>0.19797709999999999</c:v>
                </c:pt>
                <c:pt idx="1385">
                  <c:v>0.19797380000000001</c:v>
                </c:pt>
                <c:pt idx="1386">
                  <c:v>0.19797049999999999</c:v>
                </c:pt>
                <c:pt idx="1387">
                  <c:v>0.19796710000000001</c:v>
                </c:pt>
                <c:pt idx="1388">
                  <c:v>0.1979638</c:v>
                </c:pt>
                <c:pt idx="1389">
                  <c:v>0.19796040000000001</c:v>
                </c:pt>
                <c:pt idx="1390">
                  <c:v>0.19795699999999999</c:v>
                </c:pt>
                <c:pt idx="1391">
                  <c:v>0.19795370000000001</c:v>
                </c:pt>
                <c:pt idx="1392">
                  <c:v>0.1979503</c:v>
                </c:pt>
                <c:pt idx="1393">
                  <c:v>0.19794690000000001</c:v>
                </c:pt>
                <c:pt idx="1394">
                  <c:v>0.1979436</c:v>
                </c:pt>
                <c:pt idx="1395">
                  <c:v>0.19794010000000001</c:v>
                </c:pt>
                <c:pt idx="1396">
                  <c:v>0.19793659999999999</c:v>
                </c:pt>
                <c:pt idx="1397">
                  <c:v>0.1979331</c:v>
                </c:pt>
                <c:pt idx="1398">
                  <c:v>0.19792960000000001</c:v>
                </c:pt>
                <c:pt idx="1399">
                  <c:v>0.19792609999999999</c:v>
                </c:pt>
                <c:pt idx="1400">
                  <c:v>0.1979225</c:v>
                </c:pt>
                <c:pt idx="1401">
                  <c:v>0.19791900000000001</c:v>
                </c:pt>
                <c:pt idx="1402">
                  <c:v>0.19791549999999999</c:v>
                </c:pt>
                <c:pt idx="1403">
                  <c:v>0.197912</c:v>
                </c:pt>
                <c:pt idx="1404">
                  <c:v>0.19790840000000001</c:v>
                </c:pt>
                <c:pt idx="1405">
                  <c:v>0.19790469999999999</c:v>
                </c:pt>
                <c:pt idx="1406">
                  <c:v>0.1979011</c:v>
                </c:pt>
                <c:pt idx="1407">
                  <c:v>0.1978974</c:v>
                </c:pt>
                <c:pt idx="1408">
                  <c:v>0.19789380000000001</c:v>
                </c:pt>
                <c:pt idx="1409">
                  <c:v>0.19789010000000001</c:v>
                </c:pt>
                <c:pt idx="1410">
                  <c:v>0.19788649999999999</c:v>
                </c:pt>
                <c:pt idx="1411">
                  <c:v>0.1978828</c:v>
                </c:pt>
                <c:pt idx="1412">
                  <c:v>0.1978791</c:v>
                </c:pt>
                <c:pt idx="1413">
                  <c:v>0.19787540000000001</c:v>
                </c:pt>
                <c:pt idx="1414">
                  <c:v>0.19787160000000001</c:v>
                </c:pt>
                <c:pt idx="1415">
                  <c:v>0.19786780000000001</c:v>
                </c:pt>
                <c:pt idx="1416">
                  <c:v>0.19786400000000001</c:v>
                </c:pt>
                <c:pt idx="1417">
                  <c:v>0.19786020000000001</c:v>
                </c:pt>
                <c:pt idx="1418">
                  <c:v>0.19785639999999999</c:v>
                </c:pt>
                <c:pt idx="1419">
                  <c:v>0.19785269999999999</c:v>
                </c:pt>
                <c:pt idx="1420">
                  <c:v>0.19784889999999999</c:v>
                </c:pt>
                <c:pt idx="1421">
                  <c:v>0.19784489999999999</c:v>
                </c:pt>
                <c:pt idx="1422">
                  <c:v>0.19784099999999999</c:v>
                </c:pt>
                <c:pt idx="1423">
                  <c:v>0.19783709999999999</c:v>
                </c:pt>
                <c:pt idx="1424">
                  <c:v>0.19783319999999999</c:v>
                </c:pt>
                <c:pt idx="1425">
                  <c:v>0.19782930000000001</c:v>
                </c:pt>
                <c:pt idx="1426">
                  <c:v>0.19782540000000001</c:v>
                </c:pt>
                <c:pt idx="1427">
                  <c:v>0.19782150000000001</c:v>
                </c:pt>
                <c:pt idx="1428">
                  <c:v>0.19781750000000001</c:v>
                </c:pt>
                <c:pt idx="1429">
                  <c:v>0.1978135</c:v>
                </c:pt>
                <c:pt idx="1430">
                  <c:v>0.1978095</c:v>
                </c:pt>
                <c:pt idx="1431">
                  <c:v>0.19780539999999999</c:v>
                </c:pt>
                <c:pt idx="1432">
                  <c:v>0.19780139999999999</c:v>
                </c:pt>
                <c:pt idx="1433">
                  <c:v>0.19779730000000001</c:v>
                </c:pt>
                <c:pt idx="1434">
                  <c:v>0.19779330000000001</c:v>
                </c:pt>
                <c:pt idx="1435">
                  <c:v>0.1977892</c:v>
                </c:pt>
                <c:pt idx="1436">
                  <c:v>0.19778519999999999</c:v>
                </c:pt>
                <c:pt idx="1437">
                  <c:v>0.19778100000000001</c:v>
                </c:pt>
                <c:pt idx="1438">
                  <c:v>0.19777690000000001</c:v>
                </c:pt>
                <c:pt idx="1439">
                  <c:v>0.1977727</c:v>
                </c:pt>
                <c:pt idx="1440">
                  <c:v>0.19776850000000001</c:v>
                </c:pt>
                <c:pt idx="1441">
                  <c:v>0.1977643</c:v>
                </c:pt>
                <c:pt idx="1442">
                  <c:v>0.1977602</c:v>
                </c:pt>
                <c:pt idx="1443">
                  <c:v>0.19775599999999999</c:v>
                </c:pt>
                <c:pt idx="1444">
                  <c:v>0.19775180000000001</c:v>
                </c:pt>
                <c:pt idx="1445">
                  <c:v>0.19774749999999999</c:v>
                </c:pt>
                <c:pt idx="1446">
                  <c:v>0.19774320000000001</c:v>
                </c:pt>
                <c:pt idx="1447">
                  <c:v>0.1977389</c:v>
                </c:pt>
                <c:pt idx="1448">
                  <c:v>0.19773460000000001</c:v>
                </c:pt>
                <c:pt idx="1449">
                  <c:v>0.1977303</c:v>
                </c:pt>
                <c:pt idx="1450">
                  <c:v>0.19772600000000001</c:v>
                </c:pt>
                <c:pt idx="1451">
                  <c:v>0.1977217</c:v>
                </c:pt>
                <c:pt idx="1452">
                  <c:v>0.19771730000000001</c:v>
                </c:pt>
                <c:pt idx="1453">
                  <c:v>0.1977129</c:v>
                </c:pt>
                <c:pt idx="1454">
                  <c:v>0.19770850000000001</c:v>
                </c:pt>
                <c:pt idx="1455">
                  <c:v>0.19770409999999999</c:v>
                </c:pt>
                <c:pt idx="1456">
                  <c:v>0.19769970000000001</c:v>
                </c:pt>
                <c:pt idx="1457">
                  <c:v>0.19769529999999999</c:v>
                </c:pt>
                <c:pt idx="1458">
                  <c:v>0.1976908</c:v>
                </c:pt>
                <c:pt idx="1459">
                  <c:v>0.19768640000000001</c:v>
                </c:pt>
                <c:pt idx="1460">
                  <c:v>0.19768179999999999</c:v>
                </c:pt>
                <c:pt idx="1461">
                  <c:v>0.1976773</c:v>
                </c:pt>
                <c:pt idx="1462">
                  <c:v>0.19767280000000001</c:v>
                </c:pt>
                <c:pt idx="1463">
                  <c:v>0.19766819999999999</c:v>
                </c:pt>
                <c:pt idx="1464">
                  <c:v>0.1976637</c:v>
                </c:pt>
                <c:pt idx="1465">
                  <c:v>0.19765920000000001</c:v>
                </c:pt>
                <c:pt idx="1466">
                  <c:v>0.19765460000000001</c:v>
                </c:pt>
                <c:pt idx="1467">
                  <c:v>0.19764999999999999</c:v>
                </c:pt>
                <c:pt idx="1468">
                  <c:v>0.1976453</c:v>
                </c:pt>
                <c:pt idx="1469">
                  <c:v>0.1976407</c:v>
                </c:pt>
                <c:pt idx="1470">
                  <c:v>0.19763600000000001</c:v>
                </c:pt>
                <c:pt idx="1471">
                  <c:v>0.19763140000000001</c:v>
                </c:pt>
                <c:pt idx="1472">
                  <c:v>0.19762669999999999</c:v>
                </c:pt>
                <c:pt idx="1473">
                  <c:v>0.19762199999999999</c:v>
                </c:pt>
                <c:pt idx="1474">
                  <c:v>0.1976173</c:v>
                </c:pt>
                <c:pt idx="1475">
                  <c:v>0.1976125</c:v>
                </c:pt>
                <c:pt idx="1476">
                  <c:v>0.1976077</c:v>
                </c:pt>
                <c:pt idx="1477">
                  <c:v>0.197603</c:v>
                </c:pt>
                <c:pt idx="1478">
                  <c:v>0.1975982</c:v>
                </c:pt>
                <c:pt idx="1479">
                  <c:v>0.1975934</c:v>
                </c:pt>
                <c:pt idx="1480">
                  <c:v>0.19758870000000001</c:v>
                </c:pt>
                <c:pt idx="1481">
                  <c:v>0.1975838</c:v>
                </c:pt>
                <c:pt idx="1482">
                  <c:v>0.1975789</c:v>
                </c:pt>
                <c:pt idx="1483">
                  <c:v>0.197574</c:v>
                </c:pt>
                <c:pt idx="1484">
                  <c:v>0.1975692</c:v>
                </c:pt>
                <c:pt idx="1485">
                  <c:v>0.1975643</c:v>
                </c:pt>
                <c:pt idx="1486">
                  <c:v>0.1975594</c:v>
                </c:pt>
                <c:pt idx="1487">
                  <c:v>0.19755449999999999</c:v>
                </c:pt>
                <c:pt idx="1488">
                  <c:v>0.19754949999999999</c:v>
                </c:pt>
                <c:pt idx="1489">
                  <c:v>0.19754450000000001</c:v>
                </c:pt>
                <c:pt idx="1490">
                  <c:v>0.19753960000000001</c:v>
                </c:pt>
                <c:pt idx="1491">
                  <c:v>0.1975346</c:v>
                </c:pt>
                <c:pt idx="1492">
                  <c:v>0.1975296</c:v>
                </c:pt>
                <c:pt idx="1493">
                  <c:v>0.19752459999999999</c:v>
                </c:pt>
                <c:pt idx="1494">
                  <c:v>0.19751959999999999</c:v>
                </c:pt>
                <c:pt idx="1495">
                  <c:v>0.19751450000000001</c:v>
                </c:pt>
                <c:pt idx="1496">
                  <c:v>0.1975094</c:v>
                </c:pt>
                <c:pt idx="1497">
                  <c:v>0.19750429999999999</c:v>
                </c:pt>
                <c:pt idx="1498">
                  <c:v>0.19749929999999999</c:v>
                </c:pt>
                <c:pt idx="1499">
                  <c:v>0.19749420000000001</c:v>
                </c:pt>
                <c:pt idx="1500">
                  <c:v>0.197489</c:v>
                </c:pt>
                <c:pt idx="1501">
                  <c:v>0.19748389999999999</c:v>
                </c:pt>
                <c:pt idx="1502">
                  <c:v>0.19747870000000001</c:v>
                </c:pt>
                <c:pt idx="1503">
                  <c:v>0.1974735</c:v>
                </c:pt>
                <c:pt idx="1504">
                  <c:v>0.19746839999999999</c:v>
                </c:pt>
                <c:pt idx="1505">
                  <c:v>0.19746320000000001</c:v>
                </c:pt>
                <c:pt idx="1506">
                  <c:v>0.19745799999999999</c:v>
                </c:pt>
                <c:pt idx="1507">
                  <c:v>0.19745280000000001</c:v>
                </c:pt>
                <c:pt idx="1508">
                  <c:v>0.1974475</c:v>
                </c:pt>
                <c:pt idx="1509">
                  <c:v>0.19744220000000001</c:v>
                </c:pt>
                <c:pt idx="1510">
                  <c:v>0.197437</c:v>
                </c:pt>
                <c:pt idx="1511">
                  <c:v>0.19743169999999999</c:v>
                </c:pt>
                <c:pt idx="1512">
                  <c:v>0.1974264</c:v>
                </c:pt>
                <c:pt idx="1513">
                  <c:v>0.19742109999999999</c:v>
                </c:pt>
                <c:pt idx="1514">
                  <c:v>0.1974158</c:v>
                </c:pt>
                <c:pt idx="1515">
                  <c:v>0.19741049999999999</c:v>
                </c:pt>
                <c:pt idx="1516">
                  <c:v>0.1974051</c:v>
                </c:pt>
                <c:pt idx="1517">
                  <c:v>0.19739979999999999</c:v>
                </c:pt>
                <c:pt idx="1518">
                  <c:v>0.1973944</c:v>
                </c:pt>
                <c:pt idx="1519">
                  <c:v>0.19738900000000001</c:v>
                </c:pt>
                <c:pt idx="1520">
                  <c:v>0.19738359999999999</c:v>
                </c:pt>
                <c:pt idx="1521">
                  <c:v>0.1973782</c:v>
                </c:pt>
                <c:pt idx="1522">
                  <c:v>0.19737279999999999</c:v>
                </c:pt>
                <c:pt idx="1523">
                  <c:v>0.1973674</c:v>
                </c:pt>
                <c:pt idx="1524">
                  <c:v>0.19736200000000001</c:v>
                </c:pt>
                <c:pt idx="1525">
                  <c:v>0.19735649999999999</c:v>
                </c:pt>
                <c:pt idx="1526">
                  <c:v>0.197351</c:v>
                </c:pt>
                <c:pt idx="1527">
                  <c:v>0.19734550000000001</c:v>
                </c:pt>
                <c:pt idx="1528">
                  <c:v>0.19733999999999999</c:v>
                </c:pt>
                <c:pt idx="1529">
                  <c:v>0.1973345</c:v>
                </c:pt>
                <c:pt idx="1530">
                  <c:v>0.1973288</c:v>
                </c:pt>
                <c:pt idx="1531">
                  <c:v>0.1973232</c:v>
                </c:pt>
                <c:pt idx="1532">
                  <c:v>0.19731750000000001</c:v>
                </c:pt>
                <c:pt idx="1533">
                  <c:v>0.19731180000000001</c:v>
                </c:pt>
                <c:pt idx="1534">
                  <c:v>0.19730610000000001</c:v>
                </c:pt>
                <c:pt idx="1535">
                  <c:v>0.19730010000000001</c:v>
                </c:pt>
                <c:pt idx="1536">
                  <c:v>0.19729360000000001</c:v>
                </c:pt>
                <c:pt idx="1537">
                  <c:v>0.19728709999999999</c:v>
                </c:pt>
                <c:pt idx="1538">
                  <c:v>0.1972806</c:v>
                </c:pt>
                <c:pt idx="1539">
                  <c:v>0.19727410000000001</c:v>
                </c:pt>
                <c:pt idx="1540">
                  <c:v>0.19726759999999999</c:v>
                </c:pt>
                <c:pt idx="1541">
                  <c:v>0.19725790000000001</c:v>
                </c:pt>
                <c:pt idx="1542">
                  <c:v>0.1972478</c:v>
                </c:pt>
                <c:pt idx="1543">
                  <c:v>0.19723769999999999</c:v>
                </c:pt>
                <c:pt idx="1544">
                  <c:v>0.1972276</c:v>
                </c:pt>
                <c:pt idx="1545">
                  <c:v>0.19721749999999999</c:v>
                </c:pt>
                <c:pt idx="1546">
                  <c:v>0.1971976</c:v>
                </c:pt>
                <c:pt idx="1547">
                  <c:v>0.19717229999999999</c:v>
                </c:pt>
                <c:pt idx="1548">
                  <c:v>0.19714699999999999</c:v>
                </c:pt>
                <c:pt idx="1549">
                  <c:v>0.19712180000000001</c:v>
                </c:pt>
                <c:pt idx="1550">
                  <c:v>0.19709650000000001</c:v>
                </c:pt>
                <c:pt idx="1551">
                  <c:v>0.19703970000000001</c:v>
                </c:pt>
                <c:pt idx="1552">
                  <c:v>0.19695180000000001</c:v>
                </c:pt>
                <c:pt idx="1553">
                  <c:v>0.19686390000000001</c:v>
                </c:pt>
                <c:pt idx="1554">
                  <c:v>0.19677600000000001</c:v>
                </c:pt>
                <c:pt idx="1555">
                  <c:v>0.1966881</c:v>
                </c:pt>
                <c:pt idx="1556">
                  <c:v>0.19648189999999999</c:v>
                </c:pt>
                <c:pt idx="1557">
                  <c:v>0.1961492</c:v>
                </c:pt>
                <c:pt idx="1558">
                  <c:v>0.1958165</c:v>
                </c:pt>
                <c:pt idx="1559">
                  <c:v>0.19548380000000001</c:v>
                </c:pt>
                <c:pt idx="1560">
                  <c:v>0.19515109999999999</c:v>
                </c:pt>
                <c:pt idx="1561">
                  <c:v>0.19437189999999999</c:v>
                </c:pt>
                <c:pt idx="1562">
                  <c:v>0.1932739</c:v>
                </c:pt>
                <c:pt idx="1563">
                  <c:v>0.19217590000000001</c:v>
                </c:pt>
                <c:pt idx="1564">
                  <c:v>0.19107789999999999</c:v>
                </c:pt>
                <c:pt idx="1565">
                  <c:v>0.18997990000000001</c:v>
                </c:pt>
                <c:pt idx="1566">
                  <c:v>0.1880415</c:v>
                </c:pt>
                <c:pt idx="1567">
                  <c:v>0.18589310000000001</c:v>
                </c:pt>
                <c:pt idx="1568">
                  <c:v>0.1831141</c:v>
                </c:pt>
                <c:pt idx="1569">
                  <c:v>0.180143</c:v>
                </c:pt>
                <c:pt idx="1570">
                  <c:v>0.17659069999999999</c:v>
                </c:pt>
                <c:pt idx="1571">
                  <c:v>0.17282690000000001</c:v>
                </c:pt>
                <c:pt idx="1572">
                  <c:v>0.1686763</c:v>
                </c:pt>
                <c:pt idx="1573">
                  <c:v>0.1643599</c:v>
                </c:pt>
                <c:pt idx="1574">
                  <c:v>0.159942</c:v>
                </c:pt>
                <c:pt idx="1575">
                  <c:v>0.1554806</c:v>
                </c:pt>
                <c:pt idx="1576">
                  <c:v>0.15124280000000001</c:v>
                </c:pt>
                <c:pt idx="1577">
                  <c:v>0.1471008</c:v>
                </c:pt>
                <c:pt idx="1578">
                  <c:v>0.14346500000000001</c:v>
                </c:pt>
                <c:pt idx="1579">
                  <c:v>0.14004620000000001</c:v>
                </c:pt>
                <c:pt idx="1580">
                  <c:v>0.1373191</c:v>
                </c:pt>
                <c:pt idx="1581">
                  <c:v>0.1348886</c:v>
                </c:pt>
                <c:pt idx="1582">
                  <c:v>0.13322639999999999</c:v>
                </c:pt>
                <c:pt idx="1583">
                  <c:v>0.13189339999999999</c:v>
                </c:pt>
                <c:pt idx="1584">
                  <c:v>0.131304</c:v>
                </c:pt>
                <c:pt idx="1585">
                  <c:v>0.13103310000000001</c:v>
                </c:pt>
                <c:pt idx="1586">
                  <c:v>0.1313897</c:v>
                </c:pt>
                <c:pt idx="1587">
                  <c:v>0.1320151</c:v>
                </c:pt>
                <c:pt idx="1588">
                  <c:v>0.13307640000000001</c:v>
                </c:pt>
                <c:pt idx="1589">
                  <c:v>0.13432440000000001</c:v>
                </c:pt>
                <c:pt idx="1590">
                  <c:v>0.1357775</c:v>
                </c:pt>
                <c:pt idx="1591">
                  <c:v>0.1373183</c:v>
                </c:pt>
                <c:pt idx="1592">
                  <c:v>0.13884850000000001</c:v>
                </c:pt>
                <c:pt idx="1593">
                  <c:v>0.1403741</c:v>
                </c:pt>
                <c:pt idx="1594">
                  <c:v>0.14174600000000001</c:v>
                </c:pt>
                <c:pt idx="1595">
                  <c:v>0.1430411</c:v>
                </c:pt>
                <c:pt idx="1596">
                  <c:v>0.14413419999999999</c:v>
                </c:pt>
                <c:pt idx="1597">
                  <c:v>0.1451105</c:v>
                </c:pt>
                <c:pt idx="1598">
                  <c:v>0.145811</c:v>
                </c:pt>
                <c:pt idx="1599">
                  <c:v>0.14632780000000001</c:v>
                </c:pt>
                <c:pt idx="1600">
                  <c:v>0.14684459999999999</c:v>
                </c:pt>
                <c:pt idx="1601">
                  <c:v>0.1473613</c:v>
                </c:pt>
                <c:pt idx="1602">
                  <c:v>0.14787810000000001</c:v>
                </c:pt>
                <c:pt idx="1603">
                  <c:v>0.1480968</c:v>
                </c:pt>
                <c:pt idx="1604">
                  <c:v>0.148258</c:v>
                </c:pt>
                <c:pt idx="1605">
                  <c:v>0.1484191</c:v>
                </c:pt>
                <c:pt idx="1606">
                  <c:v>0.1485802</c:v>
                </c:pt>
                <c:pt idx="1607">
                  <c:v>0.14874129999999999</c:v>
                </c:pt>
                <c:pt idx="1608">
                  <c:v>0.14879029999999999</c:v>
                </c:pt>
                <c:pt idx="1609">
                  <c:v>0.14883279999999999</c:v>
                </c:pt>
                <c:pt idx="1610">
                  <c:v>0.14887539999999999</c:v>
                </c:pt>
                <c:pt idx="1611">
                  <c:v>0.14891789999999999</c:v>
                </c:pt>
                <c:pt idx="1612">
                  <c:v>0.1489605</c:v>
                </c:pt>
                <c:pt idx="1613">
                  <c:v>0.14897479999999999</c:v>
                </c:pt>
                <c:pt idx="1614">
                  <c:v>0.1489868</c:v>
                </c:pt>
                <c:pt idx="1615">
                  <c:v>0.14899870000000001</c:v>
                </c:pt>
                <c:pt idx="1616">
                  <c:v>0.14901059999999999</c:v>
                </c:pt>
                <c:pt idx="1617">
                  <c:v>0.1490225</c:v>
                </c:pt>
                <c:pt idx="1618">
                  <c:v>0.14902879999999999</c:v>
                </c:pt>
                <c:pt idx="1619">
                  <c:v>0.1490332</c:v>
                </c:pt>
                <c:pt idx="1620">
                  <c:v>0.1490377</c:v>
                </c:pt>
                <c:pt idx="1621">
                  <c:v>0.14904210000000001</c:v>
                </c:pt>
                <c:pt idx="1622">
                  <c:v>0.1490466</c:v>
                </c:pt>
                <c:pt idx="1623">
                  <c:v>0.14905019999999999</c:v>
                </c:pt>
                <c:pt idx="1624">
                  <c:v>0.14905289999999999</c:v>
                </c:pt>
                <c:pt idx="1625">
                  <c:v>0.14905560000000001</c:v>
                </c:pt>
                <c:pt idx="1626">
                  <c:v>0.1490583</c:v>
                </c:pt>
                <c:pt idx="1627">
                  <c:v>0.1490609</c:v>
                </c:pt>
                <c:pt idx="1628">
                  <c:v>0.14906359999999999</c:v>
                </c:pt>
                <c:pt idx="1629">
                  <c:v>0.1490659</c:v>
                </c:pt>
                <c:pt idx="1630">
                  <c:v>0.14906810000000001</c:v>
                </c:pt>
                <c:pt idx="1631">
                  <c:v>0.14907039999999999</c:v>
                </c:pt>
                <c:pt idx="1632">
                  <c:v>0.1490727</c:v>
                </c:pt>
                <c:pt idx="1633">
                  <c:v>0.14907500000000001</c:v>
                </c:pt>
                <c:pt idx="1634">
                  <c:v>0.14907719999999999</c:v>
                </c:pt>
                <c:pt idx="1635">
                  <c:v>0.1490793</c:v>
                </c:pt>
                <c:pt idx="1636">
                  <c:v>0.1490814</c:v>
                </c:pt>
                <c:pt idx="1637">
                  <c:v>0.14908360000000001</c:v>
                </c:pt>
                <c:pt idx="1638">
                  <c:v>0.14908569999999999</c:v>
                </c:pt>
                <c:pt idx="1639">
                  <c:v>0.1490879</c:v>
                </c:pt>
                <c:pt idx="1640">
                  <c:v>0.14909</c:v>
                </c:pt>
                <c:pt idx="1641">
                  <c:v>0.149092</c:v>
                </c:pt>
                <c:pt idx="1642">
                  <c:v>0.14909410000000001</c:v>
                </c:pt>
                <c:pt idx="1643">
                  <c:v>0.14909620000000001</c:v>
                </c:pt>
                <c:pt idx="1644">
                  <c:v>0.14909819999999999</c:v>
                </c:pt>
                <c:pt idx="1645">
                  <c:v>0.14910029999999999</c:v>
                </c:pt>
                <c:pt idx="1646">
                  <c:v>0.14910229999999999</c:v>
                </c:pt>
                <c:pt idx="1647">
                  <c:v>0.1491043</c:v>
                </c:pt>
                <c:pt idx="1648">
                  <c:v>0.1491063</c:v>
                </c:pt>
                <c:pt idx="1649">
                  <c:v>0.1491083</c:v>
                </c:pt>
                <c:pt idx="1650">
                  <c:v>0.1491103</c:v>
                </c:pt>
                <c:pt idx="1651">
                  <c:v>0.1491123</c:v>
                </c:pt>
                <c:pt idx="1652">
                  <c:v>0.1491142</c:v>
                </c:pt>
                <c:pt idx="1653">
                  <c:v>0.1491161</c:v>
                </c:pt>
                <c:pt idx="1654">
                  <c:v>0.1491181</c:v>
                </c:pt>
                <c:pt idx="1655">
                  <c:v>0.14912</c:v>
                </c:pt>
                <c:pt idx="1656">
                  <c:v>0.1491219</c:v>
                </c:pt>
                <c:pt idx="1657">
                  <c:v>0.1491238</c:v>
                </c:pt>
                <c:pt idx="1658">
                  <c:v>0.1491257</c:v>
                </c:pt>
                <c:pt idx="1659">
                  <c:v>0.1491275</c:v>
                </c:pt>
                <c:pt idx="1660">
                  <c:v>0.14912929999999999</c:v>
                </c:pt>
                <c:pt idx="1661">
                  <c:v>0.14913119999999999</c:v>
                </c:pt>
                <c:pt idx="1662">
                  <c:v>0.14913299999999999</c:v>
                </c:pt>
                <c:pt idx="1663">
                  <c:v>0.14913480000000001</c:v>
                </c:pt>
                <c:pt idx="1664">
                  <c:v>0.14913670000000001</c:v>
                </c:pt>
                <c:pt idx="1665">
                  <c:v>0.1491384</c:v>
                </c:pt>
                <c:pt idx="1666">
                  <c:v>0.1491401</c:v>
                </c:pt>
                <c:pt idx="1667">
                  <c:v>0.14914189999999999</c:v>
                </c:pt>
                <c:pt idx="1668">
                  <c:v>0.14914359999999999</c:v>
                </c:pt>
                <c:pt idx="1669">
                  <c:v>0.14914540000000001</c:v>
                </c:pt>
                <c:pt idx="1670">
                  <c:v>0.1491471</c:v>
                </c:pt>
                <c:pt idx="1671">
                  <c:v>0.1491488</c:v>
                </c:pt>
                <c:pt idx="1672">
                  <c:v>0.14915039999999999</c:v>
                </c:pt>
                <c:pt idx="1673">
                  <c:v>0.14915210000000001</c:v>
                </c:pt>
                <c:pt idx="1674">
                  <c:v>0.1491537</c:v>
                </c:pt>
                <c:pt idx="1675">
                  <c:v>0.14915539999999999</c:v>
                </c:pt>
                <c:pt idx="1676">
                  <c:v>0.14915700000000001</c:v>
                </c:pt>
                <c:pt idx="1677">
                  <c:v>0.14915870000000001</c:v>
                </c:pt>
                <c:pt idx="1678">
                  <c:v>0.14916019999999999</c:v>
                </c:pt>
                <c:pt idx="1679">
                  <c:v>0.14916180000000001</c:v>
                </c:pt>
                <c:pt idx="1680">
                  <c:v>0.1491633</c:v>
                </c:pt>
                <c:pt idx="1681">
                  <c:v>0.14916479999999999</c:v>
                </c:pt>
                <c:pt idx="1682">
                  <c:v>0.1491664</c:v>
                </c:pt>
                <c:pt idx="1683">
                  <c:v>0.14916789999999999</c:v>
                </c:pt>
                <c:pt idx="1684">
                  <c:v>0.14916950000000001</c:v>
                </c:pt>
                <c:pt idx="1685">
                  <c:v>0.1491709</c:v>
                </c:pt>
                <c:pt idx="1686">
                  <c:v>0.14917240000000001</c:v>
                </c:pt>
                <c:pt idx="1687">
                  <c:v>0.1491738</c:v>
                </c:pt>
                <c:pt idx="1688">
                  <c:v>0.14917520000000001</c:v>
                </c:pt>
                <c:pt idx="1689">
                  <c:v>0.1491767</c:v>
                </c:pt>
                <c:pt idx="1690">
                  <c:v>0.14917810000000001</c:v>
                </c:pt>
                <c:pt idx="1691">
                  <c:v>0.1491796</c:v>
                </c:pt>
                <c:pt idx="1692">
                  <c:v>0.14918090000000001</c:v>
                </c:pt>
                <c:pt idx="1693">
                  <c:v>0.14918219999999999</c:v>
                </c:pt>
                <c:pt idx="1694">
                  <c:v>0.1491836</c:v>
                </c:pt>
                <c:pt idx="1695">
                  <c:v>0.14918490000000001</c:v>
                </c:pt>
                <c:pt idx="1696">
                  <c:v>0.14918619999999999</c:v>
                </c:pt>
                <c:pt idx="1697">
                  <c:v>0.1491875</c:v>
                </c:pt>
                <c:pt idx="1698">
                  <c:v>0.14918890000000001</c:v>
                </c:pt>
                <c:pt idx="1699">
                  <c:v>0.1491902</c:v>
                </c:pt>
                <c:pt idx="1700">
                  <c:v>0.1491914</c:v>
                </c:pt>
                <c:pt idx="1701">
                  <c:v>0.14919260000000001</c:v>
                </c:pt>
                <c:pt idx="1702">
                  <c:v>0.14919379999999999</c:v>
                </c:pt>
                <c:pt idx="1703">
                  <c:v>0.14919499999999999</c:v>
                </c:pt>
                <c:pt idx="1704">
                  <c:v>0.1491962</c:v>
                </c:pt>
                <c:pt idx="1705">
                  <c:v>0.14919740000000001</c:v>
                </c:pt>
                <c:pt idx="1706">
                  <c:v>0.14919869999999999</c:v>
                </c:pt>
                <c:pt idx="1707">
                  <c:v>0.14919979999999999</c:v>
                </c:pt>
                <c:pt idx="1708">
                  <c:v>0.1492009</c:v>
                </c:pt>
                <c:pt idx="1709">
                  <c:v>0.149202</c:v>
                </c:pt>
                <c:pt idx="1710">
                  <c:v>0.14920310000000001</c:v>
                </c:pt>
                <c:pt idx="1711">
                  <c:v>0.14920420000000001</c:v>
                </c:pt>
                <c:pt idx="1712">
                  <c:v>0.14920530000000001</c:v>
                </c:pt>
                <c:pt idx="1713">
                  <c:v>0.14920639999999999</c:v>
                </c:pt>
                <c:pt idx="1714">
                  <c:v>0.14920749999999999</c:v>
                </c:pt>
                <c:pt idx="1715">
                  <c:v>0.14920839999999999</c:v>
                </c:pt>
                <c:pt idx="1716">
                  <c:v>0.14920939999999999</c:v>
                </c:pt>
                <c:pt idx="1717">
                  <c:v>0.14921039999999999</c:v>
                </c:pt>
                <c:pt idx="1718">
                  <c:v>0.14921139999999999</c:v>
                </c:pt>
                <c:pt idx="1719">
                  <c:v>0.14921229999999999</c:v>
                </c:pt>
                <c:pt idx="1720">
                  <c:v>0.14921329999999999</c:v>
                </c:pt>
                <c:pt idx="1721">
                  <c:v>0.14921429999999999</c:v>
                </c:pt>
                <c:pt idx="1722">
                  <c:v>0.14921519999999999</c:v>
                </c:pt>
                <c:pt idx="1723">
                  <c:v>0.14921609999999999</c:v>
                </c:pt>
                <c:pt idx="1724">
                  <c:v>0.14921690000000001</c:v>
                </c:pt>
                <c:pt idx="1725">
                  <c:v>0.14921780000000001</c:v>
                </c:pt>
                <c:pt idx="1726">
                  <c:v>0.14921870000000001</c:v>
                </c:pt>
                <c:pt idx="1727">
                  <c:v>0.1492195</c:v>
                </c:pt>
                <c:pt idx="1728">
                  <c:v>0.1492204</c:v>
                </c:pt>
                <c:pt idx="1729">
                  <c:v>0.1492212</c:v>
                </c:pt>
                <c:pt idx="1730">
                  <c:v>0.1492221</c:v>
                </c:pt>
                <c:pt idx="1731">
                  <c:v>0.14922279999999999</c:v>
                </c:pt>
                <c:pt idx="1732">
                  <c:v>0.14922350000000001</c:v>
                </c:pt>
                <c:pt idx="1733">
                  <c:v>0.1492243</c:v>
                </c:pt>
                <c:pt idx="1734">
                  <c:v>0.149225</c:v>
                </c:pt>
                <c:pt idx="1735">
                  <c:v>0.14922569999999999</c:v>
                </c:pt>
                <c:pt idx="1736">
                  <c:v>0.14922640000000001</c:v>
                </c:pt>
                <c:pt idx="1737">
                  <c:v>0.1492272</c:v>
                </c:pt>
                <c:pt idx="1738">
                  <c:v>0.1492279</c:v>
                </c:pt>
                <c:pt idx="1739">
                  <c:v>0.14922849999999999</c:v>
                </c:pt>
                <c:pt idx="1740">
                  <c:v>0.1492291</c:v>
                </c:pt>
                <c:pt idx="1741">
                  <c:v>0.14922969999999999</c:v>
                </c:pt>
                <c:pt idx="1742">
                  <c:v>0.14923030000000001</c:v>
                </c:pt>
                <c:pt idx="1743">
                  <c:v>0.1492309</c:v>
                </c:pt>
                <c:pt idx="1744">
                  <c:v>0.14923149999999999</c:v>
                </c:pt>
                <c:pt idx="1745">
                  <c:v>0.14923210000000001</c:v>
                </c:pt>
                <c:pt idx="1746">
                  <c:v>0.1492327</c:v>
                </c:pt>
                <c:pt idx="1747">
                  <c:v>0.14923330000000001</c:v>
                </c:pt>
                <c:pt idx="1748">
                  <c:v>0.1492338</c:v>
                </c:pt>
                <c:pt idx="1749">
                  <c:v>0.14923420000000001</c:v>
                </c:pt>
                <c:pt idx="1750">
                  <c:v>0.1492347</c:v>
                </c:pt>
                <c:pt idx="1751">
                  <c:v>0.14923520000000001</c:v>
                </c:pt>
                <c:pt idx="1752">
                  <c:v>0.1492356</c:v>
                </c:pt>
                <c:pt idx="1753">
                  <c:v>0.14923610000000001</c:v>
                </c:pt>
                <c:pt idx="1754">
                  <c:v>0.1492366</c:v>
                </c:pt>
                <c:pt idx="1755">
                  <c:v>0.14923700000000001</c:v>
                </c:pt>
                <c:pt idx="1756">
                  <c:v>0.1492375</c:v>
                </c:pt>
                <c:pt idx="1757">
                  <c:v>0.1492378</c:v>
                </c:pt>
                <c:pt idx="1758">
                  <c:v>0.14923810000000001</c:v>
                </c:pt>
                <c:pt idx="1759">
                  <c:v>0.14923839999999999</c:v>
                </c:pt>
                <c:pt idx="1760">
                  <c:v>0.1492388</c:v>
                </c:pt>
                <c:pt idx="1761">
                  <c:v>0.14923910000000001</c:v>
                </c:pt>
                <c:pt idx="1762">
                  <c:v>0.14923939999999999</c:v>
                </c:pt>
                <c:pt idx="1763">
                  <c:v>0.1492397</c:v>
                </c:pt>
                <c:pt idx="1764">
                  <c:v>0.14924009999999999</c:v>
                </c:pt>
                <c:pt idx="1765">
                  <c:v>0.1492404</c:v>
                </c:pt>
                <c:pt idx="1766">
                  <c:v>0.1492406</c:v>
                </c:pt>
                <c:pt idx="1767">
                  <c:v>0.14924080000000001</c:v>
                </c:pt>
                <c:pt idx="1768">
                  <c:v>0.14924090000000001</c:v>
                </c:pt>
                <c:pt idx="1769">
                  <c:v>0.14924109999999999</c:v>
                </c:pt>
                <c:pt idx="1770">
                  <c:v>0.14924129999999999</c:v>
                </c:pt>
                <c:pt idx="1771">
                  <c:v>0.1492415</c:v>
                </c:pt>
                <c:pt idx="1772">
                  <c:v>0.1492417</c:v>
                </c:pt>
                <c:pt idx="1773">
                  <c:v>0.14924190000000001</c:v>
                </c:pt>
                <c:pt idx="1774">
                  <c:v>0.14924200000000001</c:v>
                </c:pt>
                <c:pt idx="1775">
                  <c:v>0.14924209999999999</c:v>
                </c:pt>
                <c:pt idx="1776">
                  <c:v>0.14924219999999999</c:v>
                </c:pt>
                <c:pt idx="1777">
                  <c:v>0.14924219999999999</c:v>
                </c:pt>
                <c:pt idx="1778">
                  <c:v>0.14924229999999999</c:v>
                </c:pt>
                <c:pt idx="1779">
                  <c:v>0.14924229999999999</c:v>
                </c:pt>
                <c:pt idx="1780">
                  <c:v>0.14924229999999999</c:v>
                </c:pt>
                <c:pt idx="1781">
                  <c:v>0.1492424</c:v>
                </c:pt>
                <c:pt idx="1782">
                  <c:v>0.1492424</c:v>
                </c:pt>
                <c:pt idx="1783">
                  <c:v>0.1492425</c:v>
                </c:pt>
                <c:pt idx="1784">
                  <c:v>0.1492425</c:v>
                </c:pt>
                <c:pt idx="1785">
                  <c:v>0.1492424</c:v>
                </c:pt>
                <c:pt idx="1786">
                  <c:v>0.14924229999999999</c:v>
                </c:pt>
                <c:pt idx="1787">
                  <c:v>0.14924219999999999</c:v>
                </c:pt>
                <c:pt idx="1788">
                  <c:v>0.14924209999999999</c:v>
                </c:pt>
                <c:pt idx="1789">
                  <c:v>0.14924190000000001</c:v>
                </c:pt>
                <c:pt idx="1790">
                  <c:v>0.14924180000000001</c:v>
                </c:pt>
                <c:pt idx="1791">
                  <c:v>0.1492417</c:v>
                </c:pt>
                <c:pt idx="1792">
                  <c:v>0.1492416</c:v>
                </c:pt>
                <c:pt idx="1793">
                  <c:v>0.1492415</c:v>
                </c:pt>
                <c:pt idx="1794">
                  <c:v>0.1492414</c:v>
                </c:pt>
                <c:pt idx="1795">
                  <c:v>0.14924109999999999</c:v>
                </c:pt>
                <c:pt idx="1796">
                  <c:v>0.14924080000000001</c:v>
                </c:pt>
                <c:pt idx="1797">
                  <c:v>0.1492406</c:v>
                </c:pt>
                <c:pt idx="1798">
                  <c:v>0.14924029999999999</c:v>
                </c:pt>
                <c:pt idx="1799">
                  <c:v>0.14924009999999999</c:v>
                </c:pt>
                <c:pt idx="1800">
                  <c:v>0.14923980000000001</c:v>
                </c:pt>
                <c:pt idx="1801">
                  <c:v>0.1492395</c:v>
                </c:pt>
                <c:pt idx="1802">
                  <c:v>0.14923929999999999</c:v>
                </c:pt>
                <c:pt idx="1803">
                  <c:v>0.14923900000000001</c:v>
                </c:pt>
                <c:pt idx="1804">
                  <c:v>0.1492387</c:v>
                </c:pt>
                <c:pt idx="1805">
                  <c:v>0.14923829999999999</c:v>
                </c:pt>
                <c:pt idx="1806">
                  <c:v>0.14923790000000001</c:v>
                </c:pt>
                <c:pt idx="1807">
                  <c:v>0.1492375</c:v>
                </c:pt>
                <c:pt idx="1808">
                  <c:v>0.14923710000000001</c:v>
                </c:pt>
                <c:pt idx="1809">
                  <c:v>0.1492366</c:v>
                </c:pt>
                <c:pt idx="1810">
                  <c:v>0.14923620000000001</c:v>
                </c:pt>
                <c:pt idx="1811">
                  <c:v>0.1492358</c:v>
                </c:pt>
                <c:pt idx="1812">
                  <c:v>0.14923539999999999</c:v>
                </c:pt>
                <c:pt idx="1813">
                  <c:v>0.14923500000000001</c:v>
                </c:pt>
                <c:pt idx="1814">
                  <c:v>0.14923449999999999</c:v>
                </c:pt>
                <c:pt idx="1815">
                  <c:v>0.14923400000000001</c:v>
                </c:pt>
                <c:pt idx="1816">
                  <c:v>0.14923339999999999</c:v>
                </c:pt>
                <c:pt idx="1817">
                  <c:v>0.1492329</c:v>
                </c:pt>
                <c:pt idx="1818">
                  <c:v>0.14923230000000001</c:v>
                </c:pt>
                <c:pt idx="1819">
                  <c:v>0.14923169999999999</c:v>
                </c:pt>
                <c:pt idx="1820">
                  <c:v>0.14923110000000001</c:v>
                </c:pt>
                <c:pt idx="1821">
                  <c:v>0.14923049999999999</c:v>
                </c:pt>
                <c:pt idx="1822">
                  <c:v>0.14923</c:v>
                </c:pt>
                <c:pt idx="1823">
                  <c:v>0.14922940000000001</c:v>
                </c:pt>
                <c:pt idx="1824">
                  <c:v>0.14922879999999999</c:v>
                </c:pt>
                <c:pt idx="1825">
                  <c:v>0.14922820000000001</c:v>
                </c:pt>
                <c:pt idx="1826">
                  <c:v>0.14922750000000001</c:v>
                </c:pt>
                <c:pt idx="1827">
                  <c:v>0.14922669999999999</c:v>
                </c:pt>
                <c:pt idx="1828">
                  <c:v>0.149226</c:v>
                </c:pt>
                <c:pt idx="1829">
                  <c:v>0.1492252</c:v>
                </c:pt>
                <c:pt idx="1830">
                  <c:v>0.14922450000000001</c:v>
                </c:pt>
                <c:pt idx="1831">
                  <c:v>0.14922369999999999</c:v>
                </c:pt>
                <c:pt idx="1832">
                  <c:v>0.14922299999999999</c:v>
                </c:pt>
                <c:pt idx="1833">
                  <c:v>0.1492222</c:v>
                </c:pt>
                <c:pt idx="1834">
                  <c:v>0.14922150000000001</c:v>
                </c:pt>
                <c:pt idx="1835">
                  <c:v>0.14922079999999999</c:v>
                </c:pt>
                <c:pt idx="1836">
                  <c:v>0.14921999999999999</c:v>
                </c:pt>
                <c:pt idx="1837">
                  <c:v>0.14921909999999999</c:v>
                </c:pt>
                <c:pt idx="1838">
                  <c:v>0.1492182</c:v>
                </c:pt>
                <c:pt idx="1839">
                  <c:v>0.1492173</c:v>
                </c:pt>
                <c:pt idx="1840">
                  <c:v>0.1492163</c:v>
                </c:pt>
                <c:pt idx="1841">
                  <c:v>0.1492154</c:v>
                </c:pt>
                <c:pt idx="1842">
                  <c:v>0.1492145</c:v>
                </c:pt>
                <c:pt idx="1843">
                  <c:v>0.1492136</c:v>
                </c:pt>
                <c:pt idx="1844">
                  <c:v>0.1492127</c:v>
                </c:pt>
                <c:pt idx="1845">
                  <c:v>0.14921180000000001</c:v>
                </c:pt>
                <c:pt idx="1846">
                  <c:v>0.1492108</c:v>
                </c:pt>
                <c:pt idx="1847">
                  <c:v>0.14920990000000001</c:v>
                </c:pt>
                <c:pt idx="1848">
                  <c:v>0.14920890000000001</c:v>
                </c:pt>
                <c:pt idx="1849">
                  <c:v>0.1492078</c:v>
                </c:pt>
                <c:pt idx="1850">
                  <c:v>0.1492067</c:v>
                </c:pt>
                <c:pt idx="1851">
                  <c:v>0.14920559999999999</c:v>
                </c:pt>
                <c:pt idx="1852">
                  <c:v>0.14920449999999999</c:v>
                </c:pt>
                <c:pt idx="1853">
                  <c:v>0.14920340000000001</c:v>
                </c:pt>
                <c:pt idx="1854">
                  <c:v>0.14920230000000001</c:v>
                </c:pt>
                <c:pt idx="1855">
                  <c:v>0.14920120000000001</c:v>
                </c:pt>
                <c:pt idx="1856">
                  <c:v>0.1492001</c:v>
                </c:pt>
                <c:pt idx="1857">
                  <c:v>0.1491991</c:v>
                </c:pt>
                <c:pt idx="1858">
                  <c:v>0.149198</c:v>
                </c:pt>
                <c:pt idx="1859">
                  <c:v>0.14919679999999999</c:v>
                </c:pt>
                <c:pt idx="1860">
                  <c:v>0.14919560000000001</c:v>
                </c:pt>
                <c:pt idx="1861">
                  <c:v>0.1491943</c:v>
                </c:pt>
                <c:pt idx="1862">
                  <c:v>0.14919299999999999</c:v>
                </c:pt>
                <c:pt idx="1863">
                  <c:v>0.14919180000000001</c:v>
                </c:pt>
                <c:pt idx="1864">
                  <c:v>0.1491905</c:v>
                </c:pt>
                <c:pt idx="1865">
                  <c:v>0.14918919999999999</c:v>
                </c:pt>
                <c:pt idx="1866">
                  <c:v>0.14918790000000001</c:v>
                </c:pt>
                <c:pt idx="1867">
                  <c:v>0.14918670000000001</c:v>
                </c:pt>
                <c:pt idx="1868">
                  <c:v>0.1491854</c:v>
                </c:pt>
                <c:pt idx="1869">
                  <c:v>0.14918409999999999</c:v>
                </c:pt>
                <c:pt idx="1870">
                  <c:v>0.1491828</c:v>
                </c:pt>
                <c:pt idx="1871">
                  <c:v>0.14918149999999999</c:v>
                </c:pt>
                <c:pt idx="1872">
                  <c:v>0.14918010000000001</c:v>
                </c:pt>
                <c:pt idx="1873">
                  <c:v>0.14917859999999999</c:v>
                </c:pt>
                <c:pt idx="1874">
                  <c:v>0.14917720000000001</c:v>
                </c:pt>
                <c:pt idx="1875">
                  <c:v>0.14917569999999999</c:v>
                </c:pt>
                <c:pt idx="1876">
                  <c:v>0.14917430000000001</c:v>
                </c:pt>
                <c:pt idx="1877">
                  <c:v>0.14917279999999999</c:v>
                </c:pt>
                <c:pt idx="1878">
                  <c:v>0.14917130000000001</c:v>
                </c:pt>
                <c:pt idx="1879">
                  <c:v>0.14916989999999999</c:v>
                </c:pt>
                <c:pt idx="1880">
                  <c:v>0.14916840000000001</c:v>
                </c:pt>
                <c:pt idx="1881">
                  <c:v>0.14916699999999999</c:v>
                </c:pt>
                <c:pt idx="1882">
                  <c:v>0.14916550000000001</c:v>
                </c:pt>
                <c:pt idx="1883">
                  <c:v>0.14916399999999999</c:v>
                </c:pt>
                <c:pt idx="1884">
                  <c:v>0.1491624</c:v>
                </c:pt>
                <c:pt idx="1885">
                  <c:v>0.14916070000000001</c:v>
                </c:pt>
                <c:pt idx="1886">
                  <c:v>0.14915909999999999</c:v>
                </c:pt>
                <c:pt idx="1887">
                  <c:v>0.1491574</c:v>
                </c:pt>
                <c:pt idx="1888">
                  <c:v>0.14915580000000001</c:v>
                </c:pt>
                <c:pt idx="1889">
                  <c:v>0.14915419999999999</c:v>
                </c:pt>
                <c:pt idx="1890">
                  <c:v>0.14915249999999999</c:v>
                </c:pt>
                <c:pt idx="1891">
                  <c:v>0.1491509</c:v>
                </c:pt>
                <c:pt idx="1892">
                  <c:v>0.14914920000000001</c:v>
                </c:pt>
                <c:pt idx="1893">
                  <c:v>0.14914759999999999</c:v>
                </c:pt>
                <c:pt idx="1894">
                  <c:v>0.149146</c:v>
                </c:pt>
                <c:pt idx="1895">
                  <c:v>0.1491442</c:v>
                </c:pt>
                <c:pt idx="1896">
                  <c:v>0.14914240000000001</c:v>
                </c:pt>
                <c:pt idx="1897">
                  <c:v>0.14914060000000001</c:v>
                </c:pt>
                <c:pt idx="1898">
                  <c:v>0.14913879999999999</c:v>
                </c:pt>
                <c:pt idx="1899">
                  <c:v>0.14913689999999999</c:v>
                </c:pt>
                <c:pt idx="1900">
                  <c:v>0.14913509999999999</c:v>
                </c:pt>
                <c:pt idx="1901">
                  <c:v>0.1491333</c:v>
                </c:pt>
                <c:pt idx="1902">
                  <c:v>0.1491315</c:v>
                </c:pt>
                <c:pt idx="1903">
                  <c:v>0.1491297</c:v>
                </c:pt>
                <c:pt idx="1904">
                  <c:v>0.14912790000000001</c:v>
                </c:pt>
                <c:pt idx="1905">
                  <c:v>0.14912610000000001</c:v>
                </c:pt>
                <c:pt idx="1906">
                  <c:v>0.14912420000000001</c:v>
                </c:pt>
                <c:pt idx="1907">
                  <c:v>0.14912220000000001</c:v>
                </c:pt>
                <c:pt idx="1908">
                  <c:v>0.14912020000000001</c:v>
                </c:pt>
                <c:pt idx="1909">
                  <c:v>0.14911820000000001</c:v>
                </c:pt>
                <c:pt idx="1910">
                  <c:v>0.1491162</c:v>
                </c:pt>
                <c:pt idx="1911">
                  <c:v>0.1491142</c:v>
                </c:pt>
                <c:pt idx="1912">
                  <c:v>0.1491122</c:v>
                </c:pt>
                <c:pt idx="1913">
                  <c:v>0.1491102</c:v>
                </c:pt>
                <c:pt idx="1914">
                  <c:v>0.1491082</c:v>
                </c:pt>
                <c:pt idx="1915">
                  <c:v>0.1491063</c:v>
                </c:pt>
                <c:pt idx="1916">
                  <c:v>0.1491043</c:v>
                </c:pt>
                <c:pt idx="1917">
                  <c:v>0.14910219999999999</c:v>
                </c:pt>
                <c:pt idx="1918">
                  <c:v>0.14910000000000001</c:v>
                </c:pt>
                <c:pt idx="1919">
                  <c:v>0.14909790000000001</c:v>
                </c:pt>
                <c:pt idx="1920">
                  <c:v>0.1490957</c:v>
                </c:pt>
                <c:pt idx="1921">
                  <c:v>0.14909359999999999</c:v>
                </c:pt>
                <c:pt idx="1922">
                  <c:v>0.14909140000000001</c:v>
                </c:pt>
                <c:pt idx="1923">
                  <c:v>0.14908920000000001</c:v>
                </c:pt>
                <c:pt idx="1924">
                  <c:v>0.1490871</c:v>
                </c:pt>
                <c:pt idx="1925">
                  <c:v>0.14908489999999999</c:v>
                </c:pt>
                <c:pt idx="1926">
                  <c:v>0.14908279999999999</c:v>
                </c:pt>
                <c:pt idx="1927">
                  <c:v>0.14908060000000001</c:v>
                </c:pt>
                <c:pt idx="1928">
                  <c:v>0.1490783</c:v>
                </c:pt>
                <c:pt idx="1929">
                  <c:v>0.14907599999999999</c:v>
                </c:pt>
                <c:pt idx="1930">
                  <c:v>0.1490737</c:v>
                </c:pt>
                <c:pt idx="1931">
                  <c:v>0.14907139999999999</c:v>
                </c:pt>
                <c:pt idx="1932">
                  <c:v>0.14906900000000001</c:v>
                </c:pt>
                <c:pt idx="1933">
                  <c:v>0.1490667</c:v>
                </c:pt>
                <c:pt idx="1934">
                  <c:v>0.14906440000000001</c:v>
                </c:pt>
                <c:pt idx="1935">
                  <c:v>0.1490621</c:v>
                </c:pt>
                <c:pt idx="1936">
                  <c:v>0.14905969999999999</c:v>
                </c:pt>
                <c:pt idx="1937">
                  <c:v>0.14905740000000001</c:v>
                </c:pt>
                <c:pt idx="1938">
                  <c:v>0.14905499999999999</c:v>
                </c:pt>
                <c:pt idx="1939">
                  <c:v>0.1490525</c:v>
                </c:pt>
                <c:pt idx="1940">
                  <c:v>0.14905009999999999</c:v>
                </c:pt>
                <c:pt idx="1941">
                  <c:v>0.1490476</c:v>
                </c:pt>
                <c:pt idx="1942">
                  <c:v>0.14904510000000001</c:v>
                </c:pt>
                <c:pt idx="1943">
                  <c:v>0.1490426</c:v>
                </c:pt>
                <c:pt idx="1944">
                  <c:v>0.14904010000000001</c:v>
                </c:pt>
                <c:pt idx="1945">
                  <c:v>0.14903759999999999</c:v>
                </c:pt>
                <c:pt idx="1946">
                  <c:v>0.1490351</c:v>
                </c:pt>
                <c:pt idx="1947">
                  <c:v>0.14903269999999999</c:v>
                </c:pt>
                <c:pt idx="1948">
                  <c:v>0.1490301</c:v>
                </c:pt>
                <c:pt idx="1949">
                  <c:v>0.14902750000000001</c:v>
                </c:pt>
                <c:pt idx="1950">
                  <c:v>0.14902480000000001</c:v>
                </c:pt>
                <c:pt idx="1951">
                  <c:v>0.14902219999999999</c:v>
                </c:pt>
                <c:pt idx="1952">
                  <c:v>0.1490196</c:v>
                </c:pt>
                <c:pt idx="1953">
                  <c:v>0.14901690000000001</c:v>
                </c:pt>
                <c:pt idx="1954">
                  <c:v>0.14901429999999999</c:v>
                </c:pt>
                <c:pt idx="1955">
                  <c:v>0.14901159999999999</c:v>
                </c:pt>
                <c:pt idx="1956">
                  <c:v>0.149009</c:v>
                </c:pt>
                <c:pt idx="1957">
                  <c:v>0.14900630000000001</c:v>
                </c:pt>
                <c:pt idx="1958">
                  <c:v>0.14900360000000001</c:v>
                </c:pt>
                <c:pt idx="1959">
                  <c:v>0.14900079999999999</c:v>
                </c:pt>
                <c:pt idx="1960">
                  <c:v>0.14899799999999999</c:v>
                </c:pt>
                <c:pt idx="1961">
                  <c:v>0.14899519999999999</c:v>
                </c:pt>
                <c:pt idx="1962">
                  <c:v>0.1489924</c:v>
                </c:pt>
                <c:pt idx="1963">
                  <c:v>0.1489897</c:v>
                </c:pt>
                <c:pt idx="1964">
                  <c:v>0.14898690000000001</c:v>
                </c:pt>
                <c:pt idx="1965">
                  <c:v>0.14898410000000001</c:v>
                </c:pt>
                <c:pt idx="1966">
                  <c:v>0.14898130000000001</c:v>
                </c:pt>
                <c:pt idx="1967">
                  <c:v>0.14897850000000001</c:v>
                </c:pt>
                <c:pt idx="1968">
                  <c:v>0.14897550000000001</c:v>
                </c:pt>
                <c:pt idx="1969">
                  <c:v>0.14897260000000001</c:v>
                </c:pt>
                <c:pt idx="1970">
                  <c:v>0.14896960000000001</c:v>
                </c:pt>
                <c:pt idx="1971">
                  <c:v>0.14896670000000001</c:v>
                </c:pt>
                <c:pt idx="1972">
                  <c:v>0.1489637</c:v>
                </c:pt>
                <c:pt idx="1973">
                  <c:v>0.1489608</c:v>
                </c:pt>
                <c:pt idx="1974">
                  <c:v>0.1489578</c:v>
                </c:pt>
                <c:pt idx="1975">
                  <c:v>0.1489549</c:v>
                </c:pt>
                <c:pt idx="1976">
                  <c:v>0.1489519</c:v>
                </c:pt>
                <c:pt idx="1977">
                  <c:v>0.1489489</c:v>
                </c:pt>
                <c:pt idx="1978">
                  <c:v>0.14894579999999999</c:v>
                </c:pt>
                <c:pt idx="1979">
                  <c:v>0.14894270000000001</c:v>
                </c:pt>
                <c:pt idx="1980">
                  <c:v>0.14893960000000001</c:v>
                </c:pt>
                <c:pt idx="1981">
                  <c:v>0.1489365</c:v>
                </c:pt>
                <c:pt idx="1982">
                  <c:v>0.14893339999999999</c:v>
                </c:pt>
                <c:pt idx="1983">
                  <c:v>0.14893029999999999</c:v>
                </c:pt>
                <c:pt idx="1984">
                  <c:v>0.14892730000000001</c:v>
                </c:pt>
                <c:pt idx="1985">
                  <c:v>0.14892420000000001</c:v>
                </c:pt>
                <c:pt idx="1986">
                  <c:v>0.148921</c:v>
                </c:pt>
                <c:pt idx="1987">
                  <c:v>0.14891779999999999</c:v>
                </c:pt>
                <c:pt idx="1988">
                  <c:v>0.14891450000000001</c:v>
                </c:pt>
                <c:pt idx="1989">
                  <c:v>0.1489113</c:v>
                </c:pt>
                <c:pt idx="1990">
                  <c:v>0.14890800000000001</c:v>
                </c:pt>
                <c:pt idx="1991">
                  <c:v>0.1489048</c:v>
                </c:pt>
                <c:pt idx="1992">
                  <c:v>0.1489016</c:v>
                </c:pt>
                <c:pt idx="1993">
                  <c:v>0.14889830000000001</c:v>
                </c:pt>
                <c:pt idx="1994">
                  <c:v>0.1488951</c:v>
                </c:pt>
                <c:pt idx="1995">
                  <c:v>0.14889179999999999</c:v>
                </c:pt>
                <c:pt idx="1996">
                  <c:v>0.1488884</c:v>
                </c:pt>
                <c:pt idx="1997">
                  <c:v>0.14888499999999999</c:v>
                </c:pt>
                <c:pt idx="1998">
                  <c:v>0.1488816</c:v>
                </c:pt>
                <c:pt idx="1999">
                  <c:v>0.14887819999999999</c:v>
                </c:pt>
                <c:pt idx="2000">
                  <c:v>0.1488749</c:v>
                </c:pt>
                <c:pt idx="2001">
                  <c:v>0.14887149999999999</c:v>
                </c:pt>
                <c:pt idx="2002">
                  <c:v>0.1488681</c:v>
                </c:pt>
                <c:pt idx="2003">
                  <c:v>0.14886469999999999</c:v>
                </c:pt>
                <c:pt idx="2004">
                  <c:v>0.1488612</c:v>
                </c:pt>
                <c:pt idx="2005">
                  <c:v>0.14885770000000001</c:v>
                </c:pt>
                <c:pt idx="2006">
                  <c:v>0.14885419999999999</c:v>
                </c:pt>
                <c:pt idx="2007">
                  <c:v>0.1488506</c:v>
                </c:pt>
                <c:pt idx="2008">
                  <c:v>0.14884710000000001</c:v>
                </c:pt>
                <c:pt idx="2009">
                  <c:v>0.14884359999999999</c:v>
                </c:pt>
                <c:pt idx="2010">
                  <c:v>0.1488401</c:v>
                </c:pt>
                <c:pt idx="2011">
                  <c:v>0.14883660000000001</c:v>
                </c:pt>
                <c:pt idx="2012">
                  <c:v>0.14883299999999999</c:v>
                </c:pt>
                <c:pt idx="2013">
                  <c:v>0.1488293</c:v>
                </c:pt>
                <c:pt idx="2014">
                  <c:v>0.14882570000000001</c:v>
                </c:pt>
                <c:pt idx="2015">
                  <c:v>0.14882200000000001</c:v>
                </c:pt>
                <c:pt idx="2016">
                  <c:v>0.14881839999999999</c:v>
                </c:pt>
                <c:pt idx="2017">
                  <c:v>0.14881469999999999</c:v>
                </c:pt>
                <c:pt idx="2018">
                  <c:v>0.148811</c:v>
                </c:pt>
                <c:pt idx="2019">
                  <c:v>0.14880740000000001</c:v>
                </c:pt>
                <c:pt idx="2020">
                  <c:v>0.14880370000000001</c:v>
                </c:pt>
                <c:pt idx="2021">
                  <c:v>0.14879990000000001</c:v>
                </c:pt>
                <c:pt idx="2022">
                  <c:v>0.14879609999999999</c:v>
                </c:pt>
                <c:pt idx="2023">
                  <c:v>0.14879229999999999</c:v>
                </c:pt>
                <c:pt idx="2024">
                  <c:v>0.14878849999999999</c:v>
                </c:pt>
                <c:pt idx="2025">
                  <c:v>0.14878469999999999</c:v>
                </c:pt>
                <c:pt idx="2026">
                  <c:v>0.148781</c:v>
                </c:pt>
                <c:pt idx="2027">
                  <c:v>0.1487772</c:v>
                </c:pt>
                <c:pt idx="2028">
                  <c:v>0.1487733</c:v>
                </c:pt>
                <c:pt idx="2029">
                  <c:v>0.1487694</c:v>
                </c:pt>
                <c:pt idx="2030">
                  <c:v>0.14876549999999999</c:v>
                </c:pt>
                <c:pt idx="2031">
                  <c:v>0.14876159999999999</c:v>
                </c:pt>
                <c:pt idx="2032">
                  <c:v>0.14875769999999999</c:v>
                </c:pt>
                <c:pt idx="2033">
                  <c:v>0.14875379999999999</c:v>
                </c:pt>
                <c:pt idx="2034">
                  <c:v>0.14874979999999999</c:v>
                </c:pt>
                <c:pt idx="2035">
                  <c:v>0.14874589999999999</c:v>
                </c:pt>
                <c:pt idx="2036">
                  <c:v>0.14874190000000001</c:v>
                </c:pt>
                <c:pt idx="2037">
                  <c:v>0.14873790000000001</c:v>
                </c:pt>
                <c:pt idx="2038">
                  <c:v>0.1487338</c:v>
                </c:pt>
                <c:pt idx="2039">
                  <c:v>0.1487298</c:v>
                </c:pt>
                <c:pt idx="2040">
                  <c:v>0.14872579999999999</c:v>
                </c:pt>
                <c:pt idx="2041">
                  <c:v>0.14872170000000001</c:v>
                </c:pt>
                <c:pt idx="2042">
                  <c:v>0.14871770000000001</c:v>
                </c:pt>
                <c:pt idx="2043">
                  <c:v>0.1487136</c:v>
                </c:pt>
                <c:pt idx="2044">
                  <c:v>0.14870949999999999</c:v>
                </c:pt>
                <c:pt idx="2045">
                  <c:v>0.14870530000000001</c:v>
                </c:pt>
                <c:pt idx="2046">
                  <c:v>0.1487011</c:v>
                </c:pt>
                <c:pt idx="2047">
                  <c:v>0.148697</c:v>
                </c:pt>
                <c:pt idx="2048">
                  <c:v>0.14869280000000001</c:v>
                </c:pt>
                <c:pt idx="2049">
                  <c:v>0.1486886</c:v>
                </c:pt>
                <c:pt idx="2050">
                  <c:v>0.1486845</c:v>
                </c:pt>
                <c:pt idx="2051">
                  <c:v>0.14868020000000001</c:v>
                </c:pt>
                <c:pt idx="2052">
                  <c:v>0.1486759</c:v>
                </c:pt>
                <c:pt idx="2053">
                  <c:v>0.14867169999999999</c:v>
                </c:pt>
                <c:pt idx="2054">
                  <c:v>0.14866740000000001</c:v>
                </c:pt>
                <c:pt idx="2055">
                  <c:v>0.14866309999999999</c:v>
                </c:pt>
                <c:pt idx="2056">
                  <c:v>0.14865880000000001</c:v>
                </c:pt>
                <c:pt idx="2057">
                  <c:v>0.14865449999999999</c:v>
                </c:pt>
                <c:pt idx="2058">
                  <c:v>0.14865020000000001</c:v>
                </c:pt>
                <c:pt idx="2059">
                  <c:v>0.14864579999999999</c:v>
                </c:pt>
                <c:pt idx="2060">
                  <c:v>0.14864140000000001</c:v>
                </c:pt>
                <c:pt idx="2061">
                  <c:v>0.14863699999999999</c:v>
                </c:pt>
                <c:pt idx="2062">
                  <c:v>0.1486326</c:v>
                </c:pt>
                <c:pt idx="2063">
                  <c:v>0.14862819999999999</c:v>
                </c:pt>
                <c:pt idx="2064">
                  <c:v>0.1486238</c:v>
                </c:pt>
                <c:pt idx="2065">
                  <c:v>0.14861930000000001</c:v>
                </c:pt>
                <c:pt idx="2066">
                  <c:v>0.14861479999999999</c:v>
                </c:pt>
                <c:pt idx="2067">
                  <c:v>0.1486103</c:v>
                </c:pt>
                <c:pt idx="2068">
                  <c:v>0.14860580000000001</c:v>
                </c:pt>
                <c:pt idx="2069">
                  <c:v>0.14860129999999999</c:v>
                </c:pt>
                <c:pt idx="2070">
                  <c:v>0.1485968</c:v>
                </c:pt>
                <c:pt idx="2071">
                  <c:v>0.14859230000000001</c:v>
                </c:pt>
                <c:pt idx="2072">
                  <c:v>0.14858769999999999</c:v>
                </c:pt>
                <c:pt idx="2073">
                  <c:v>0.14858299999999999</c:v>
                </c:pt>
                <c:pt idx="2074">
                  <c:v>0.1485784</c:v>
                </c:pt>
                <c:pt idx="2075">
                  <c:v>0.14857380000000001</c:v>
                </c:pt>
                <c:pt idx="2076">
                  <c:v>0.14856920000000001</c:v>
                </c:pt>
                <c:pt idx="2077">
                  <c:v>0.14856459999999999</c:v>
                </c:pt>
                <c:pt idx="2078">
                  <c:v>0.14855989999999999</c:v>
                </c:pt>
                <c:pt idx="2079">
                  <c:v>0.1485552</c:v>
                </c:pt>
                <c:pt idx="2080">
                  <c:v>0.1485505</c:v>
                </c:pt>
                <c:pt idx="2081">
                  <c:v>0.14854580000000001</c:v>
                </c:pt>
                <c:pt idx="2082">
                  <c:v>0.14854110000000001</c:v>
                </c:pt>
                <c:pt idx="2083">
                  <c:v>0.14853640000000001</c:v>
                </c:pt>
                <c:pt idx="2084">
                  <c:v>0.14853160000000001</c:v>
                </c:pt>
                <c:pt idx="2085">
                  <c:v>0.14852679999999999</c:v>
                </c:pt>
                <c:pt idx="2086">
                  <c:v>0.14852199999999999</c:v>
                </c:pt>
                <c:pt idx="2087">
                  <c:v>0.14851719999999999</c:v>
                </c:pt>
                <c:pt idx="2088">
                  <c:v>0.14851239999999999</c:v>
                </c:pt>
                <c:pt idx="2089">
                  <c:v>0.14850759999999999</c:v>
                </c:pt>
                <c:pt idx="2090">
                  <c:v>0.14850279999999999</c:v>
                </c:pt>
                <c:pt idx="2091">
                  <c:v>0.14849789999999999</c:v>
                </c:pt>
                <c:pt idx="2092">
                  <c:v>0.14849299999999999</c:v>
                </c:pt>
                <c:pt idx="2093">
                  <c:v>0.14848810000000001</c:v>
                </c:pt>
                <c:pt idx="2094">
                  <c:v>0.14848320000000001</c:v>
                </c:pt>
                <c:pt idx="2095">
                  <c:v>0.14847830000000001</c:v>
                </c:pt>
                <c:pt idx="2096">
                  <c:v>0.14847340000000001</c:v>
                </c:pt>
                <c:pt idx="2097">
                  <c:v>0.1484684</c:v>
                </c:pt>
                <c:pt idx="2098">
                  <c:v>0.1484635</c:v>
                </c:pt>
                <c:pt idx="2099">
                  <c:v>0.14845849999999999</c:v>
                </c:pt>
                <c:pt idx="2100">
                  <c:v>0.14845349999999999</c:v>
                </c:pt>
                <c:pt idx="2101">
                  <c:v>0.14844850000000001</c:v>
                </c:pt>
                <c:pt idx="2102">
                  <c:v>0.14844350000000001</c:v>
                </c:pt>
                <c:pt idx="2103">
                  <c:v>0.1484385</c:v>
                </c:pt>
                <c:pt idx="2104">
                  <c:v>0.14843339999999999</c:v>
                </c:pt>
                <c:pt idx="2105">
                  <c:v>0.14842830000000001</c:v>
                </c:pt>
                <c:pt idx="2106">
                  <c:v>0.14842320000000001</c:v>
                </c:pt>
                <c:pt idx="2107">
                  <c:v>0.1484182</c:v>
                </c:pt>
                <c:pt idx="2108">
                  <c:v>0.14841309999999999</c:v>
                </c:pt>
                <c:pt idx="2109">
                  <c:v>0.14840780000000001</c:v>
                </c:pt>
                <c:pt idx="2110">
                  <c:v>0.14840249999999999</c:v>
                </c:pt>
                <c:pt idx="2111">
                  <c:v>0.14839730000000001</c:v>
                </c:pt>
                <c:pt idx="2112">
                  <c:v>0.148392</c:v>
                </c:pt>
                <c:pt idx="2113">
                  <c:v>0.14838670000000001</c:v>
                </c:pt>
                <c:pt idx="2114">
                  <c:v>0.14838119999999999</c:v>
                </c:pt>
                <c:pt idx="2115">
                  <c:v>0.14837520000000001</c:v>
                </c:pt>
                <c:pt idx="2116">
                  <c:v>0.14836930000000001</c:v>
                </c:pt>
                <c:pt idx="2117">
                  <c:v>0.1483633</c:v>
                </c:pt>
                <c:pt idx="2118">
                  <c:v>0.1483573</c:v>
                </c:pt>
                <c:pt idx="2119">
                  <c:v>0.14835139999999999</c:v>
                </c:pt>
                <c:pt idx="2120">
                  <c:v>0.14834259999999999</c:v>
                </c:pt>
                <c:pt idx="2121">
                  <c:v>0.14833370000000001</c:v>
                </c:pt>
                <c:pt idx="2122">
                  <c:v>0.1483247</c:v>
                </c:pt>
                <c:pt idx="2123">
                  <c:v>0.1483158</c:v>
                </c:pt>
                <c:pt idx="2124">
                  <c:v>0.14830689999999999</c:v>
                </c:pt>
                <c:pt idx="2125">
                  <c:v>0.1482897</c:v>
                </c:pt>
                <c:pt idx="2126">
                  <c:v>0.14826810000000001</c:v>
                </c:pt>
                <c:pt idx="2127">
                  <c:v>0.1482464</c:v>
                </c:pt>
                <c:pt idx="2128">
                  <c:v>0.14822479999999999</c:v>
                </c:pt>
                <c:pt idx="2129">
                  <c:v>0.1482031</c:v>
                </c:pt>
                <c:pt idx="2130">
                  <c:v>0.14815639999999999</c:v>
                </c:pt>
                <c:pt idx="2131">
                  <c:v>0.14808250000000001</c:v>
                </c:pt>
                <c:pt idx="2132">
                  <c:v>0.14800849999999999</c:v>
                </c:pt>
                <c:pt idx="2133">
                  <c:v>0.1479346</c:v>
                </c:pt>
                <c:pt idx="2134">
                  <c:v>0.14786070000000001</c:v>
                </c:pt>
                <c:pt idx="2135">
                  <c:v>0.14769399999999999</c:v>
                </c:pt>
                <c:pt idx="2136">
                  <c:v>0.14741580000000001</c:v>
                </c:pt>
                <c:pt idx="2137">
                  <c:v>0.14713760000000001</c:v>
                </c:pt>
                <c:pt idx="2138">
                  <c:v>0.1468594</c:v>
                </c:pt>
                <c:pt idx="2139">
                  <c:v>0.14658109999999999</c:v>
                </c:pt>
                <c:pt idx="2140">
                  <c:v>0.1459298</c:v>
                </c:pt>
                <c:pt idx="2141">
                  <c:v>0.1449878</c:v>
                </c:pt>
                <c:pt idx="2142">
                  <c:v>0.1440458</c:v>
                </c:pt>
                <c:pt idx="2143">
                  <c:v>0.1431037</c:v>
                </c:pt>
                <c:pt idx="2144">
                  <c:v>0.1421617</c:v>
                </c:pt>
                <c:pt idx="2145">
                  <c:v>0.14044180000000001</c:v>
                </c:pt>
                <c:pt idx="2146">
                  <c:v>0.1385275</c:v>
                </c:pt>
                <c:pt idx="2147">
                  <c:v>0.13596440000000001</c:v>
                </c:pt>
                <c:pt idx="2148">
                  <c:v>0.13320389999999999</c:v>
                </c:pt>
                <c:pt idx="2149">
                  <c:v>0.12975390000000001</c:v>
                </c:pt>
                <c:pt idx="2150">
                  <c:v>0.1260531</c:v>
                </c:pt>
                <c:pt idx="2151">
                  <c:v>0.1214649</c:v>
                </c:pt>
                <c:pt idx="2152">
                  <c:v>0.1164964</c:v>
                </c:pt>
                <c:pt idx="2153">
                  <c:v>0.111528</c:v>
                </c:pt>
                <c:pt idx="2154">
                  <c:v>0.1065595</c:v>
                </c:pt>
                <c:pt idx="2155">
                  <c:v>0.101591</c:v>
                </c:pt>
                <c:pt idx="2156">
                  <c:v>9.6622529999999998E-2</c:v>
                </c:pt>
                <c:pt idx="2157">
                  <c:v>9.1702909999999999E-2</c:v>
                </c:pt>
                <c:pt idx="2158">
                  <c:v>8.7265389999999998E-2</c:v>
                </c:pt>
                <c:pt idx="2159">
                  <c:v>8.2827869999999998E-2</c:v>
                </c:pt>
                <c:pt idx="2160">
                  <c:v>7.8390360000000006E-2</c:v>
                </c:pt>
                <c:pt idx="2161">
                  <c:v>7.3952840000000006E-2</c:v>
                </c:pt>
                <c:pt idx="2162">
                  <c:v>6.9515320000000005E-2</c:v>
                </c:pt>
                <c:pt idx="2163">
                  <c:v>6.507781E-2</c:v>
                </c:pt>
                <c:pt idx="2164">
                  <c:v>6.0640289999999999E-2</c:v>
                </c:pt>
                <c:pt idx="2165">
                  <c:v>5.7431910000000003E-2</c:v>
                </c:pt>
                <c:pt idx="2166">
                  <c:v>5.4804579999999999E-2</c:v>
                </c:pt>
                <c:pt idx="2167">
                  <c:v>5.2177250000000001E-2</c:v>
                </c:pt>
                <c:pt idx="2168">
                  <c:v>4.9549919999999997E-2</c:v>
                </c:pt>
                <c:pt idx="2169">
                  <c:v>4.692259E-2</c:v>
                </c:pt>
                <c:pt idx="2170">
                  <c:v>4.4295260000000003E-2</c:v>
                </c:pt>
                <c:pt idx="2171">
                  <c:v>4.1667929999999999E-2</c:v>
                </c:pt>
                <c:pt idx="2172">
                  <c:v>3.904059E-2</c:v>
                </c:pt>
                <c:pt idx="2173">
                  <c:v>3.6841470000000001E-2</c:v>
                </c:pt>
                <c:pt idx="2174">
                  <c:v>3.5394170000000003E-2</c:v>
                </c:pt>
                <c:pt idx="2175">
                  <c:v>3.3946869999999997E-2</c:v>
                </c:pt>
                <c:pt idx="2176">
                  <c:v>3.2499569999999998E-2</c:v>
                </c:pt>
                <c:pt idx="2177">
                  <c:v>3.105227E-2</c:v>
                </c:pt>
                <c:pt idx="2178">
                  <c:v>2.9604970000000001E-2</c:v>
                </c:pt>
                <c:pt idx="2179">
                  <c:v>2.8157660000000001E-2</c:v>
                </c:pt>
                <c:pt idx="2180">
                  <c:v>2.6710359999999999E-2</c:v>
                </c:pt>
                <c:pt idx="2181">
                  <c:v>2.526306E-2</c:v>
                </c:pt>
                <c:pt idx="2182">
                  <c:v>2.383654E-2</c:v>
                </c:pt>
                <c:pt idx="2183">
                  <c:v>2.30076E-2</c:v>
                </c:pt>
                <c:pt idx="2184">
                  <c:v>2.2178659999999999E-2</c:v>
                </c:pt>
                <c:pt idx="2185">
                  <c:v>2.1349710000000001E-2</c:v>
                </c:pt>
                <c:pt idx="2186">
                  <c:v>2.0520770000000001E-2</c:v>
                </c:pt>
                <c:pt idx="2187">
                  <c:v>1.969183E-2</c:v>
                </c:pt>
                <c:pt idx="2188">
                  <c:v>1.886289E-2</c:v>
                </c:pt>
                <c:pt idx="2189">
                  <c:v>1.8033939999999998E-2</c:v>
                </c:pt>
                <c:pt idx="2190">
                  <c:v>1.7205000000000002E-2</c:v>
                </c:pt>
                <c:pt idx="2191">
                  <c:v>1.6376060000000001E-2</c:v>
                </c:pt>
                <c:pt idx="2192">
                  <c:v>1.5547109999999999E-2</c:v>
                </c:pt>
                <c:pt idx="2193">
                  <c:v>1.491808E-2</c:v>
                </c:pt>
                <c:pt idx="2194">
                  <c:v>1.4441239999999999E-2</c:v>
                </c:pt>
                <c:pt idx="2195">
                  <c:v>1.39644E-2</c:v>
                </c:pt>
                <c:pt idx="2196">
                  <c:v>1.3487559999999999E-2</c:v>
                </c:pt>
                <c:pt idx="2197">
                  <c:v>1.301072E-2</c:v>
                </c:pt>
                <c:pt idx="2198">
                  <c:v>1.2533870000000001E-2</c:v>
                </c:pt>
                <c:pt idx="2199">
                  <c:v>1.205703E-2</c:v>
                </c:pt>
                <c:pt idx="2200">
                  <c:v>1.1580190000000001E-2</c:v>
                </c:pt>
                <c:pt idx="2201">
                  <c:v>1.110335E-2</c:v>
                </c:pt>
                <c:pt idx="2202">
                  <c:v>1.062651E-2</c:v>
                </c:pt>
                <c:pt idx="2203">
                  <c:v>1.014966E-2</c:v>
                </c:pt>
                <c:pt idx="2204">
                  <c:v>9.6728209999999998E-3</c:v>
                </c:pt>
                <c:pt idx="2205">
                  <c:v>9.3643019999999997E-3</c:v>
                </c:pt>
                <c:pt idx="2206">
                  <c:v>9.0910209999999995E-3</c:v>
                </c:pt>
                <c:pt idx="2207">
                  <c:v>8.8177399999999993E-3</c:v>
                </c:pt>
                <c:pt idx="2208">
                  <c:v>8.5444590000000008E-3</c:v>
                </c:pt>
                <c:pt idx="2209">
                  <c:v>8.2711780000000006E-3</c:v>
                </c:pt>
                <c:pt idx="2210">
                  <c:v>7.9978979999999998E-3</c:v>
                </c:pt>
                <c:pt idx="2211">
                  <c:v>7.7246169999999996E-3</c:v>
                </c:pt>
                <c:pt idx="2212">
                  <c:v>7.4513360000000002E-3</c:v>
                </c:pt>
                <c:pt idx="2213">
                  <c:v>7.178055E-3</c:v>
                </c:pt>
                <c:pt idx="2214">
                  <c:v>6.9047750000000001E-3</c:v>
                </c:pt>
                <c:pt idx="2215">
                  <c:v>6.6314939999999999E-3</c:v>
                </c:pt>
                <c:pt idx="2216">
                  <c:v>6.3582129999999997E-3</c:v>
                </c:pt>
                <c:pt idx="2217">
                  <c:v>6.0849320000000004E-3</c:v>
                </c:pt>
                <c:pt idx="2218">
                  <c:v>5.8894610000000003E-3</c:v>
                </c:pt>
                <c:pt idx="2219">
                  <c:v>5.7348570000000003E-3</c:v>
                </c:pt>
                <c:pt idx="2220">
                  <c:v>5.5802530000000003E-3</c:v>
                </c:pt>
                <c:pt idx="2221">
                  <c:v>5.4256490000000003E-3</c:v>
                </c:pt>
                <c:pt idx="2222">
                  <c:v>5.2710459999999997E-3</c:v>
                </c:pt>
                <c:pt idx="2223">
                  <c:v>5.1164419999999997E-3</c:v>
                </c:pt>
                <c:pt idx="2224">
                  <c:v>4.9618379999999997E-3</c:v>
                </c:pt>
                <c:pt idx="2225">
                  <c:v>4.807235E-3</c:v>
                </c:pt>
                <c:pt idx="2226">
                  <c:v>4.652631E-3</c:v>
                </c:pt>
                <c:pt idx="2227">
                  <c:v>4.4980269999999999E-3</c:v>
                </c:pt>
                <c:pt idx="2228">
                  <c:v>4.3434240000000002E-3</c:v>
                </c:pt>
                <c:pt idx="2229">
                  <c:v>4.1888200000000002E-3</c:v>
                </c:pt>
                <c:pt idx="2230">
                  <c:v>4.0342160000000002E-3</c:v>
                </c:pt>
                <c:pt idx="2231">
                  <c:v>3.8796130000000001E-3</c:v>
                </c:pt>
                <c:pt idx="2232">
                  <c:v>3.725009E-3</c:v>
                </c:pt>
                <c:pt idx="2233">
                  <c:v>3.6307409999999998E-3</c:v>
                </c:pt>
                <c:pt idx="2234">
                  <c:v>3.5447199999999999E-3</c:v>
                </c:pt>
                <c:pt idx="2235">
                  <c:v>3.4586999999999999E-3</c:v>
                </c:pt>
                <c:pt idx="2236">
                  <c:v>3.372679E-3</c:v>
                </c:pt>
                <c:pt idx="2237">
                  <c:v>3.286658E-3</c:v>
                </c:pt>
                <c:pt idx="2238">
                  <c:v>3.2006370000000001E-3</c:v>
                </c:pt>
                <c:pt idx="2239">
                  <c:v>3.1146160000000002E-3</c:v>
                </c:pt>
                <c:pt idx="2240">
                  <c:v>3.0285960000000002E-3</c:v>
                </c:pt>
                <c:pt idx="2241">
                  <c:v>2.9425749999999998E-3</c:v>
                </c:pt>
                <c:pt idx="2242">
                  <c:v>2.8565539999999999E-3</c:v>
                </c:pt>
                <c:pt idx="2243">
                  <c:v>2.7705329999999999E-3</c:v>
                </c:pt>
                <c:pt idx="2244">
                  <c:v>2.684512E-3</c:v>
                </c:pt>
                <c:pt idx="2245">
                  <c:v>2.598492E-3</c:v>
                </c:pt>
                <c:pt idx="2246">
                  <c:v>2.5124710000000001E-3</c:v>
                </c:pt>
                <c:pt idx="2247">
                  <c:v>2.4264500000000001E-3</c:v>
                </c:pt>
                <c:pt idx="2248">
                  <c:v>2.3404290000000002E-3</c:v>
                </c:pt>
                <c:pt idx="2249">
                  <c:v>2.2662429999999998E-3</c:v>
                </c:pt>
                <c:pt idx="2250">
                  <c:v>2.2191849999999998E-3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BAE-4D62-BAD1-BC15422D5A0B}"/>
            </c:ext>
          </c:extLst>
        </c:ser>
        <c:ser>
          <c:idx val="4"/>
          <c:order val="4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zsp=5'!$M$2:$M$2252</c:f>
              <c:numCache>
                <c:formatCode>0.00E+00</c:formatCode>
                <c:ptCount val="2251"/>
                <c:pt idx="0">
                  <c:v>8.5671500000000008E-3</c:v>
                </c:pt>
                <c:pt idx="1">
                  <c:v>8.7853159999999996E-3</c:v>
                </c:pt>
                <c:pt idx="2">
                  <c:v>9.0805820000000002E-3</c:v>
                </c:pt>
                <c:pt idx="3">
                  <c:v>9.4933199999999995E-3</c:v>
                </c:pt>
                <c:pt idx="4">
                  <c:v>9.9060569999999994E-3</c:v>
                </c:pt>
                <c:pt idx="5">
                  <c:v>1.031879E-2</c:v>
                </c:pt>
                <c:pt idx="6">
                  <c:v>1.073153E-2</c:v>
                </c:pt>
                <c:pt idx="7">
                  <c:v>1.114427E-2</c:v>
                </c:pt>
                <c:pt idx="8">
                  <c:v>1.155701E-2</c:v>
                </c:pt>
                <c:pt idx="9">
                  <c:v>1.196974E-2</c:v>
                </c:pt>
                <c:pt idx="10">
                  <c:v>1.238248E-2</c:v>
                </c:pt>
                <c:pt idx="11">
                  <c:v>1.279522E-2</c:v>
                </c:pt>
                <c:pt idx="12">
                  <c:v>1.3207959999999999E-2</c:v>
                </c:pt>
                <c:pt idx="13">
                  <c:v>1.362069E-2</c:v>
                </c:pt>
                <c:pt idx="14">
                  <c:v>1.403343E-2</c:v>
                </c:pt>
                <c:pt idx="15">
                  <c:v>1.4446169999999999E-2</c:v>
                </c:pt>
                <c:pt idx="16">
                  <c:v>1.4858909999999999E-2</c:v>
                </c:pt>
                <c:pt idx="17">
                  <c:v>1.527164E-2</c:v>
                </c:pt>
                <c:pt idx="18">
                  <c:v>1.5684380000000001E-2</c:v>
                </c:pt>
                <c:pt idx="19">
                  <c:v>1.638241E-2</c:v>
                </c:pt>
                <c:pt idx="20">
                  <c:v>1.714297E-2</c:v>
                </c:pt>
                <c:pt idx="21">
                  <c:v>1.7903519999999999E-2</c:v>
                </c:pt>
                <c:pt idx="22">
                  <c:v>1.8664070000000001E-2</c:v>
                </c:pt>
                <c:pt idx="23">
                  <c:v>1.9424629999999998E-2</c:v>
                </c:pt>
                <c:pt idx="24">
                  <c:v>2.018518E-2</c:v>
                </c:pt>
                <c:pt idx="25">
                  <c:v>2.0945729999999999E-2</c:v>
                </c:pt>
                <c:pt idx="26">
                  <c:v>2.170629E-2</c:v>
                </c:pt>
                <c:pt idx="27">
                  <c:v>2.2466839999999998E-2</c:v>
                </c:pt>
                <c:pt idx="28">
                  <c:v>2.3227390000000001E-2</c:v>
                </c:pt>
                <c:pt idx="29">
                  <c:v>2.3987939999999999E-2</c:v>
                </c:pt>
                <c:pt idx="30">
                  <c:v>2.47485E-2</c:v>
                </c:pt>
                <c:pt idx="31">
                  <c:v>2.5509049999999998E-2</c:v>
                </c:pt>
                <c:pt idx="32">
                  <c:v>2.6269600000000001E-2</c:v>
                </c:pt>
                <c:pt idx="33">
                  <c:v>2.7057069999999999E-2</c:v>
                </c:pt>
                <c:pt idx="34">
                  <c:v>2.8424330000000001E-2</c:v>
                </c:pt>
                <c:pt idx="35">
                  <c:v>2.9791580000000002E-2</c:v>
                </c:pt>
                <c:pt idx="36">
                  <c:v>3.115884E-2</c:v>
                </c:pt>
                <c:pt idx="37">
                  <c:v>3.2526090000000001E-2</c:v>
                </c:pt>
                <c:pt idx="38">
                  <c:v>3.3893350000000003E-2</c:v>
                </c:pt>
                <c:pt idx="39">
                  <c:v>3.5260600000000003E-2</c:v>
                </c:pt>
                <c:pt idx="40">
                  <c:v>3.6627859999999998E-2</c:v>
                </c:pt>
                <c:pt idx="41">
                  <c:v>3.799512E-2</c:v>
                </c:pt>
                <c:pt idx="42">
                  <c:v>3.9362370000000001E-2</c:v>
                </c:pt>
                <c:pt idx="43">
                  <c:v>4.0729630000000003E-2</c:v>
                </c:pt>
                <c:pt idx="44">
                  <c:v>4.2096880000000003E-2</c:v>
                </c:pt>
                <c:pt idx="45">
                  <c:v>4.3464139999999998E-2</c:v>
                </c:pt>
                <c:pt idx="46">
                  <c:v>4.4831389999999999E-2</c:v>
                </c:pt>
                <c:pt idx="47">
                  <c:v>4.7108869999999997E-2</c:v>
                </c:pt>
                <c:pt idx="48">
                  <c:v>4.9518619999999999E-2</c:v>
                </c:pt>
                <c:pt idx="49">
                  <c:v>5.1928380000000003E-2</c:v>
                </c:pt>
                <c:pt idx="50">
                  <c:v>5.433814E-2</c:v>
                </c:pt>
                <c:pt idx="51">
                  <c:v>5.6747890000000002E-2</c:v>
                </c:pt>
                <c:pt idx="52">
                  <c:v>5.9157649999999999E-2</c:v>
                </c:pt>
                <c:pt idx="53">
                  <c:v>6.1567400000000001E-2</c:v>
                </c:pt>
                <c:pt idx="54">
                  <c:v>6.3977160000000005E-2</c:v>
                </c:pt>
                <c:pt idx="55">
                  <c:v>6.6386920000000002E-2</c:v>
                </c:pt>
                <c:pt idx="56">
                  <c:v>6.8796670000000004E-2</c:v>
                </c:pt>
                <c:pt idx="57">
                  <c:v>7.1206430000000001E-2</c:v>
                </c:pt>
                <c:pt idx="58">
                  <c:v>7.385369E-2</c:v>
                </c:pt>
                <c:pt idx="59">
                  <c:v>7.8059530000000002E-2</c:v>
                </c:pt>
                <c:pt idx="60">
                  <c:v>8.2265370000000004E-2</c:v>
                </c:pt>
                <c:pt idx="61">
                  <c:v>8.6471210000000007E-2</c:v>
                </c:pt>
                <c:pt idx="62">
                  <c:v>9.067704E-2</c:v>
                </c:pt>
                <c:pt idx="63">
                  <c:v>9.4882880000000003E-2</c:v>
                </c:pt>
                <c:pt idx="64">
                  <c:v>9.9088720000000005E-2</c:v>
                </c:pt>
                <c:pt idx="65">
                  <c:v>0.1032946</c:v>
                </c:pt>
                <c:pt idx="66">
                  <c:v>0.1075004</c:v>
                </c:pt>
                <c:pt idx="67">
                  <c:v>0.11170620000000001</c:v>
                </c:pt>
                <c:pt idx="68">
                  <c:v>0.1159121</c:v>
                </c:pt>
                <c:pt idx="69">
                  <c:v>0.122208</c:v>
                </c:pt>
                <c:pt idx="70">
                  <c:v>0.1295501</c:v>
                </c:pt>
                <c:pt idx="71">
                  <c:v>0.13689229999999999</c:v>
                </c:pt>
                <c:pt idx="72">
                  <c:v>0.14423449999999999</c:v>
                </c:pt>
                <c:pt idx="73">
                  <c:v>0.15157670000000001</c:v>
                </c:pt>
                <c:pt idx="74">
                  <c:v>0.1589189</c:v>
                </c:pt>
                <c:pt idx="75">
                  <c:v>0.1662611</c:v>
                </c:pt>
                <c:pt idx="76">
                  <c:v>0.17360329999999999</c:v>
                </c:pt>
                <c:pt idx="77">
                  <c:v>0.18094550000000001</c:v>
                </c:pt>
                <c:pt idx="78">
                  <c:v>0.1902652</c:v>
                </c:pt>
                <c:pt idx="79">
                  <c:v>0.20347319999999999</c:v>
                </c:pt>
                <c:pt idx="80">
                  <c:v>0.21668119999999999</c:v>
                </c:pt>
                <c:pt idx="81">
                  <c:v>0.22988919999999999</c:v>
                </c:pt>
                <c:pt idx="82">
                  <c:v>0.24309729999999999</c:v>
                </c:pt>
                <c:pt idx="83">
                  <c:v>0.25630530000000001</c:v>
                </c:pt>
                <c:pt idx="84">
                  <c:v>0.26951330000000001</c:v>
                </c:pt>
                <c:pt idx="85">
                  <c:v>0.28272130000000001</c:v>
                </c:pt>
                <c:pt idx="86">
                  <c:v>0.2961163</c:v>
                </c:pt>
                <c:pt idx="87">
                  <c:v>0.31822879999999998</c:v>
                </c:pt>
                <c:pt idx="88">
                  <c:v>0.34034130000000001</c:v>
                </c:pt>
                <c:pt idx="89">
                  <c:v>0.3624539</c:v>
                </c:pt>
                <c:pt idx="90">
                  <c:v>0.38456639999999997</c:v>
                </c:pt>
                <c:pt idx="91">
                  <c:v>0.40667890000000001</c:v>
                </c:pt>
                <c:pt idx="92">
                  <c:v>0.42879139999999999</c:v>
                </c:pt>
                <c:pt idx="93">
                  <c:v>0.45090390000000002</c:v>
                </c:pt>
                <c:pt idx="94">
                  <c:v>0.47495920000000003</c:v>
                </c:pt>
                <c:pt idx="95">
                  <c:v>0.50026700000000002</c:v>
                </c:pt>
                <c:pt idx="96">
                  <c:v>0.52557489999999996</c:v>
                </c:pt>
                <c:pt idx="97">
                  <c:v>0.55088269999999995</c:v>
                </c:pt>
                <c:pt idx="98">
                  <c:v>0.5761906</c:v>
                </c:pt>
                <c:pt idx="99">
                  <c:v>0.60149850000000005</c:v>
                </c:pt>
                <c:pt idx="100">
                  <c:v>0.62680630000000004</c:v>
                </c:pt>
                <c:pt idx="101">
                  <c:v>0.64651820000000004</c:v>
                </c:pt>
                <c:pt idx="102">
                  <c:v>0.66622999999999999</c:v>
                </c:pt>
                <c:pt idx="103">
                  <c:v>0.6815966</c:v>
                </c:pt>
                <c:pt idx="104">
                  <c:v>0.69681340000000003</c:v>
                </c:pt>
                <c:pt idx="105">
                  <c:v>0.70802880000000001</c:v>
                </c:pt>
                <c:pt idx="106">
                  <c:v>0.7189584</c:v>
                </c:pt>
                <c:pt idx="107">
                  <c:v>0.72518190000000005</c:v>
                </c:pt>
                <c:pt idx="108">
                  <c:v>0.73088249999999999</c:v>
                </c:pt>
                <c:pt idx="109">
                  <c:v>0.73658310000000005</c:v>
                </c:pt>
                <c:pt idx="110">
                  <c:v>0.74228369999999999</c:v>
                </c:pt>
                <c:pt idx="111">
                  <c:v>0.74711830000000001</c:v>
                </c:pt>
                <c:pt idx="112">
                  <c:v>0.74888390000000005</c:v>
                </c:pt>
                <c:pt idx="113">
                  <c:v>0.75064949999999997</c:v>
                </c:pt>
                <c:pt idx="114">
                  <c:v>0.75241519999999995</c:v>
                </c:pt>
                <c:pt idx="115">
                  <c:v>0.75418079999999998</c:v>
                </c:pt>
                <c:pt idx="116">
                  <c:v>0.75589499999999998</c:v>
                </c:pt>
                <c:pt idx="117">
                  <c:v>0.75632960000000005</c:v>
                </c:pt>
                <c:pt idx="118">
                  <c:v>0.7567642</c:v>
                </c:pt>
                <c:pt idx="119">
                  <c:v>0.7571987</c:v>
                </c:pt>
                <c:pt idx="120">
                  <c:v>0.75763329999999995</c:v>
                </c:pt>
                <c:pt idx="121">
                  <c:v>0.75806790000000002</c:v>
                </c:pt>
                <c:pt idx="122">
                  <c:v>0.75840560000000001</c:v>
                </c:pt>
                <c:pt idx="123">
                  <c:v>0.75851919999999995</c:v>
                </c:pt>
                <c:pt idx="124">
                  <c:v>0.7586328</c:v>
                </c:pt>
                <c:pt idx="125">
                  <c:v>0.75874640000000004</c:v>
                </c:pt>
                <c:pt idx="126">
                  <c:v>0.75885999999999998</c:v>
                </c:pt>
                <c:pt idx="127">
                  <c:v>0.75897360000000003</c:v>
                </c:pt>
                <c:pt idx="128">
                  <c:v>0.75908719999999996</c:v>
                </c:pt>
                <c:pt idx="129">
                  <c:v>0.75913739999999996</c:v>
                </c:pt>
                <c:pt idx="130">
                  <c:v>0.75918430000000003</c:v>
                </c:pt>
                <c:pt idx="131">
                  <c:v>0.75923119999999999</c:v>
                </c:pt>
                <c:pt idx="132">
                  <c:v>0.75927809999999996</c:v>
                </c:pt>
                <c:pt idx="133">
                  <c:v>0.75932500000000003</c:v>
                </c:pt>
                <c:pt idx="134">
                  <c:v>0.75937189999999999</c:v>
                </c:pt>
                <c:pt idx="135">
                  <c:v>0.75941879999999995</c:v>
                </c:pt>
                <c:pt idx="136">
                  <c:v>0.75945110000000005</c:v>
                </c:pt>
                <c:pt idx="137">
                  <c:v>0.75948199999999999</c:v>
                </c:pt>
                <c:pt idx="138">
                  <c:v>0.75951290000000005</c:v>
                </c:pt>
                <c:pt idx="139">
                  <c:v>0.75954390000000005</c:v>
                </c:pt>
                <c:pt idx="140">
                  <c:v>0.75957479999999999</c:v>
                </c:pt>
                <c:pt idx="141">
                  <c:v>0.7596058</c:v>
                </c:pt>
                <c:pt idx="142">
                  <c:v>0.75963670000000005</c:v>
                </c:pt>
                <c:pt idx="143">
                  <c:v>0.75966659999999997</c:v>
                </c:pt>
                <c:pt idx="144">
                  <c:v>0.75968979999999997</c:v>
                </c:pt>
                <c:pt idx="145">
                  <c:v>0.75971299999999997</c:v>
                </c:pt>
                <c:pt idx="146">
                  <c:v>0.75973619999999997</c:v>
                </c:pt>
                <c:pt idx="147">
                  <c:v>0.75975939999999997</c:v>
                </c:pt>
                <c:pt idx="148">
                  <c:v>0.75978259999999997</c:v>
                </c:pt>
                <c:pt idx="149">
                  <c:v>0.75980579999999998</c:v>
                </c:pt>
                <c:pt idx="150">
                  <c:v>0.75982899999999998</c:v>
                </c:pt>
                <c:pt idx="151">
                  <c:v>0.75985219999999998</c:v>
                </c:pt>
                <c:pt idx="152">
                  <c:v>0.75987179999999999</c:v>
                </c:pt>
                <c:pt idx="153">
                  <c:v>0.75988820000000001</c:v>
                </c:pt>
                <c:pt idx="154">
                  <c:v>0.75990449999999998</c:v>
                </c:pt>
                <c:pt idx="155">
                  <c:v>0.75992079999999995</c:v>
                </c:pt>
                <c:pt idx="156">
                  <c:v>0.75993710000000003</c:v>
                </c:pt>
                <c:pt idx="157">
                  <c:v>0.75995349999999995</c:v>
                </c:pt>
                <c:pt idx="158">
                  <c:v>0.75996980000000003</c:v>
                </c:pt>
                <c:pt idx="159">
                  <c:v>0.7599861</c:v>
                </c:pt>
                <c:pt idx="160">
                  <c:v>0.76000239999999997</c:v>
                </c:pt>
                <c:pt idx="161">
                  <c:v>0.76001879999999999</c:v>
                </c:pt>
                <c:pt idx="162">
                  <c:v>0.76002840000000005</c:v>
                </c:pt>
                <c:pt idx="163">
                  <c:v>0.76003770000000004</c:v>
                </c:pt>
                <c:pt idx="164">
                  <c:v>0.76004709999999998</c:v>
                </c:pt>
                <c:pt idx="165">
                  <c:v>0.76005639999999997</c:v>
                </c:pt>
                <c:pt idx="166">
                  <c:v>0.76006580000000001</c:v>
                </c:pt>
                <c:pt idx="167">
                  <c:v>0.7600751</c:v>
                </c:pt>
                <c:pt idx="168">
                  <c:v>0.76008450000000005</c:v>
                </c:pt>
                <c:pt idx="169">
                  <c:v>0.76009389999999999</c:v>
                </c:pt>
                <c:pt idx="170">
                  <c:v>0.76010319999999998</c:v>
                </c:pt>
                <c:pt idx="171">
                  <c:v>0.76011260000000003</c:v>
                </c:pt>
                <c:pt idx="172">
                  <c:v>0.76011899999999999</c:v>
                </c:pt>
                <c:pt idx="173">
                  <c:v>0.76012100000000005</c:v>
                </c:pt>
                <c:pt idx="174">
                  <c:v>0.76012299999999999</c:v>
                </c:pt>
                <c:pt idx="175">
                  <c:v>0.76012500000000005</c:v>
                </c:pt>
                <c:pt idx="176">
                  <c:v>0.76012710000000006</c:v>
                </c:pt>
                <c:pt idx="177">
                  <c:v>0.7601291</c:v>
                </c:pt>
                <c:pt idx="178">
                  <c:v>0.76013109999999995</c:v>
                </c:pt>
                <c:pt idx="179">
                  <c:v>0.76013310000000001</c:v>
                </c:pt>
                <c:pt idx="180">
                  <c:v>0.76013509999999995</c:v>
                </c:pt>
                <c:pt idx="181">
                  <c:v>0.76013719999999996</c:v>
                </c:pt>
                <c:pt idx="182">
                  <c:v>0.76013920000000001</c:v>
                </c:pt>
                <c:pt idx="183">
                  <c:v>0.76014119999999996</c:v>
                </c:pt>
                <c:pt idx="184">
                  <c:v>0.76013819999999999</c:v>
                </c:pt>
                <c:pt idx="185">
                  <c:v>0.76013299999999995</c:v>
                </c:pt>
                <c:pt idx="186">
                  <c:v>0.76012780000000002</c:v>
                </c:pt>
                <c:pt idx="187">
                  <c:v>0.76012259999999998</c:v>
                </c:pt>
                <c:pt idx="188">
                  <c:v>0.76011740000000005</c:v>
                </c:pt>
                <c:pt idx="189">
                  <c:v>0.76011220000000002</c:v>
                </c:pt>
                <c:pt idx="190">
                  <c:v>0.76010710000000004</c:v>
                </c:pt>
                <c:pt idx="191">
                  <c:v>0.7601019</c:v>
                </c:pt>
                <c:pt idx="192">
                  <c:v>0.76009669999999996</c:v>
                </c:pt>
                <c:pt idx="193">
                  <c:v>0.76009150000000003</c:v>
                </c:pt>
                <c:pt idx="194">
                  <c:v>0.76008540000000002</c:v>
                </c:pt>
                <c:pt idx="195">
                  <c:v>0.76007369999999996</c:v>
                </c:pt>
                <c:pt idx="196">
                  <c:v>0.76006189999999996</c:v>
                </c:pt>
                <c:pt idx="197">
                  <c:v>0.76005009999999995</c:v>
                </c:pt>
                <c:pt idx="198">
                  <c:v>0.76003829999999994</c:v>
                </c:pt>
                <c:pt idx="199">
                  <c:v>0.7600266</c:v>
                </c:pt>
                <c:pt idx="200">
                  <c:v>0.76001479999999999</c:v>
                </c:pt>
                <c:pt idx="201">
                  <c:v>0.76000299999999998</c:v>
                </c:pt>
                <c:pt idx="202">
                  <c:v>0.75999119999999998</c:v>
                </c:pt>
                <c:pt idx="203">
                  <c:v>0.75997939999999997</c:v>
                </c:pt>
                <c:pt idx="204">
                  <c:v>0.75996399999999997</c:v>
                </c:pt>
                <c:pt idx="205">
                  <c:v>0.75994600000000001</c:v>
                </c:pt>
                <c:pt idx="206">
                  <c:v>0.75992789999999999</c:v>
                </c:pt>
                <c:pt idx="207">
                  <c:v>0.75990990000000003</c:v>
                </c:pt>
                <c:pt idx="208">
                  <c:v>0.75989189999999995</c:v>
                </c:pt>
                <c:pt idx="209">
                  <c:v>0.75987389999999999</c:v>
                </c:pt>
                <c:pt idx="210">
                  <c:v>0.75985579999999997</c:v>
                </c:pt>
                <c:pt idx="211">
                  <c:v>0.75983780000000001</c:v>
                </c:pt>
                <c:pt idx="212">
                  <c:v>0.75981980000000005</c:v>
                </c:pt>
                <c:pt idx="213">
                  <c:v>0.75979509999999995</c:v>
                </c:pt>
                <c:pt idx="214">
                  <c:v>0.75977030000000001</c:v>
                </c:pt>
                <c:pt idx="215">
                  <c:v>0.75974540000000002</c:v>
                </c:pt>
                <c:pt idx="216">
                  <c:v>0.75972059999999997</c:v>
                </c:pt>
                <c:pt idx="217">
                  <c:v>0.75969569999999997</c:v>
                </c:pt>
                <c:pt idx="218">
                  <c:v>0.75967090000000004</c:v>
                </c:pt>
                <c:pt idx="219">
                  <c:v>0.75964600000000004</c:v>
                </c:pt>
                <c:pt idx="220">
                  <c:v>0.75961860000000003</c:v>
                </c:pt>
                <c:pt idx="221">
                  <c:v>0.75957989999999997</c:v>
                </c:pt>
                <c:pt idx="222">
                  <c:v>0.75954109999999997</c:v>
                </c:pt>
                <c:pt idx="223">
                  <c:v>0.75950240000000002</c:v>
                </c:pt>
                <c:pt idx="224">
                  <c:v>0.75946360000000002</c:v>
                </c:pt>
                <c:pt idx="225">
                  <c:v>0.75942489999999996</c:v>
                </c:pt>
                <c:pt idx="226">
                  <c:v>0.75938609999999995</c:v>
                </c:pt>
                <c:pt idx="227">
                  <c:v>0.75933850000000003</c:v>
                </c:pt>
                <c:pt idx="228">
                  <c:v>0.75924080000000005</c:v>
                </c:pt>
                <c:pt idx="229">
                  <c:v>0.75914309999999996</c:v>
                </c:pt>
                <c:pt idx="230">
                  <c:v>0.75904530000000003</c:v>
                </c:pt>
                <c:pt idx="231">
                  <c:v>0.75894759999999994</c:v>
                </c:pt>
                <c:pt idx="232">
                  <c:v>0.75884989999999997</c:v>
                </c:pt>
                <c:pt idx="233">
                  <c:v>0.75875219999999999</c:v>
                </c:pt>
                <c:pt idx="234">
                  <c:v>0.75842600000000004</c:v>
                </c:pt>
                <c:pt idx="235">
                  <c:v>0.75804199999999999</c:v>
                </c:pt>
                <c:pt idx="236">
                  <c:v>0.7576581</c:v>
                </c:pt>
                <c:pt idx="237">
                  <c:v>0.75727409999999995</c:v>
                </c:pt>
                <c:pt idx="238">
                  <c:v>0.75689019999999996</c:v>
                </c:pt>
                <c:pt idx="239">
                  <c:v>0.75643280000000002</c:v>
                </c:pt>
                <c:pt idx="240">
                  <c:v>0.75485279999999999</c:v>
                </c:pt>
                <c:pt idx="241">
                  <c:v>0.75327279999999996</c:v>
                </c:pt>
                <c:pt idx="242">
                  <c:v>0.75169269999999999</c:v>
                </c:pt>
                <c:pt idx="243">
                  <c:v>0.75011269999999997</c:v>
                </c:pt>
                <c:pt idx="244">
                  <c:v>0.74853270000000005</c:v>
                </c:pt>
                <c:pt idx="245">
                  <c:v>0.7438264</c:v>
                </c:pt>
                <c:pt idx="246">
                  <c:v>0.7386933</c:v>
                </c:pt>
                <c:pt idx="247">
                  <c:v>0.73356030000000005</c:v>
                </c:pt>
                <c:pt idx="248">
                  <c:v>0.7284273</c:v>
                </c:pt>
                <c:pt idx="249">
                  <c:v>0.72235749999999999</c:v>
                </c:pt>
                <c:pt idx="250">
                  <c:v>0.71254090000000003</c:v>
                </c:pt>
                <c:pt idx="251">
                  <c:v>0.70210620000000001</c:v>
                </c:pt>
                <c:pt idx="252">
                  <c:v>0.68858079999999999</c:v>
                </c:pt>
                <c:pt idx="253">
                  <c:v>0.67457</c:v>
                </c:pt>
                <c:pt idx="254">
                  <c:v>0.65740430000000005</c:v>
                </c:pt>
                <c:pt idx="255">
                  <c:v>0.63996600000000003</c:v>
                </c:pt>
                <c:pt idx="256">
                  <c:v>0.62007469999999998</c:v>
                </c:pt>
                <c:pt idx="257">
                  <c:v>0.6000683</c:v>
                </c:pt>
                <c:pt idx="258">
                  <c:v>0.57902699999999996</c:v>
                </c:pt>
                <c:pt idx="259">
                  <c:v>0.55804989999999999</c:v>
                </c:pt>
                <c:pt idx="260">
                  <c:v>0.53765010000000002</c:v>
                </c:pt>
                <c:pt idx="261">
                  <c:v>0.51747030000000005</c:v>
                </c:pt>
                <c:pt idx="262">
                  <c:v>0.49926939999999997</c:v>
                </c:pt>
                <c:pt idx="263">
                  <c:v>0.4813923</c:v>
                </c:pt>
                <c:pt idx="264">
                  <c:v>0.46642869999999997</c:v>
                </c:pt>
                <c:pt idx="265">
                  <c:v>0.45183669999999998</c:v>
                </c:pt>
                <c:pt idx="266">
                  <c:v>0.44058920000000001</c:v>
                </c:pt>
                <c:pt idx="267">
                  <c:v>0.42971369999999998</c:v>
                </c:pt>
                <c:pt idx="268">
                  <c:v>0.4221857</c:v>
                </c:pt>
                <c:pt idx="269">
                  <c:v>0.41499130000000001</c:v>
                </c:pt>
                <c:pt idx="270">
                  <c:v>0.41079890000000002</c:v>
                </c:pt>
                <c:pt idx="271">
                  <c:v>0.40687109999999999</c:v>
                </c:pt>
                <c:pt idx="272">
                  <c:v>0.40532390000000001</c:v>
                </c:pt>
                <c:pt idx="273">
                  <c:v>0.40395399999999998</c:v>
                </c:pt>
                <c:pt idx="274">
                  <c:v>0.4041807</c:v>
                </c:pt>
                <c:pt idx="275">
                  <c:v>0.40449869999999999</c:v>
                </c:pt>
                <c:pt idx="276">
                  <c:v>0.40563850000000001</c:v>
                </c:pt>
                <c:pt idx="277">
                  <c:v>0.40679359999999998</c:v>
                </c:pt>
                <c:pt idx="278">
                  <c:v>0.40816400000000003</c:v>
                </c:pt>
                <c:pt idx="279">
                  <c:v>0.40952850000000002</c:v>
                </c:pt>
                <c:pt idx="280">
                  <c:v>0.41072639999999999</c:v>
                </c:pt>
                <c:pt idx="281">
                  <c:v>0.41192420000000002</c:v>
                </c:pt>
                <c:pt idx="282">
                  <c:v>0.4126302</c:v>
                </c:pt>
                <c:pt idx="283">
                  <c:v>0.41333609999999998</c:v>
                </c:pt>
                <c:pt idx="284">
                  <c:v>0.41404210000000002</c:v>
                </c:pt>
                <c:pt idx="285">
                  <c:v>0.41474800000000001</c:v>
                </c:pt>
                <c:pt idx="286">
                  <c:v>0.41530990000000001</c:v>
                </c:pt>
                <c:pt idx="287">
                  <c:v>0.41554289999999999</c:v>
                </c:pt>
                <c:pt idx="288">
                  <c:v>0.41577579999999997</c:v>
                </c:pt>
                <c:pt idx="289">
                  <c:v>0.41600870000000001</c:v>
                </c:pt>
                <c:pt idx="290">
                  <c:v>0.41624169999999999</c:v>
                </c:pt>
                <c:pt idx="291">
                  <c:v>0.4164389</c:v>
                </c:pt>
                <c:pt idx="292">
                  <c:v>0.41649439999999999</c:v>
                </c:pt>
                <c:pt idx="293">
                  <c:v>0.41654989999999997</c:v>
                </c:pt>
                <c:pt idx="294">
                  <c:v>0.41660530000000001</c:v>
                </c:pt>
                <c:pt idx="295">
                  <c:v>0.4166608</c:v>
                </c:pt>
                <c:pt idx="296">
                  <c:v>0.41671629999999998</c:v>
                </c:pt>
                <c:pt idx="297">
                  <c:v>0.41674309999999998</c:v>
                </c:pt>
                <c:pt idx="298">
                  <c:v>0.41675469999999998</c:v>
                </c:pt>
                <c:pt idx="299">
                  <c:v>0.41676619999999998</c:v>
                </c:pt>
                <c:pt idx="300">
                  <c:v>0.41677779999999998</c:v>
                </c:pt>
                <c:pt idx="301">
                  <c:v>0.41678939999999998</c:v>
                </c:pt>
                <c:pt idx="302">
                  <c:v>0.41680099999999998</c:v>
                </c:pt>
                <c:pt idx="303">
                  <c:v>0.41680679999999998</c:v>
                </c:pt>
                <c:pt idx="304">
                  <c:v>0.41680909999999999</c:v>
                </c:pt>
                <c:pt idx="305">
                  <c:v>0.4168113</c:v>
                </c:pt>
                <c:pt idx="306">
                  <c:v>0.41681360000000001</c:v>
                </c:pt>
                <c:pt idx="307">
                  <c:v>0.41681590000000002</c:v>
                </c:pt>
                <c:pt idx="308">
                  <c:v>0.41681820000000003</c:v>
                </c:pt>
                <c:pt idx="309">
                  <c:v>0.41682029999999998</c:v>
                </c:pt>
                <c:pt idx="310">
                  <c:v>0.41682049999999998</c:v>
                </c:pt>
                <c:pt idx="311">
                  <c:v>0.41682079999999999</c:v>
                </c:pt>
                <c:pt idx="312">
                  <c:v>0.4168211</c:v>
                </c:pt>
                <c:pt idx="313">
                  <c:v>0.41682140000000001</c:v>
                </c:pt>
                <c:pt idx="314">
                  <c:v>0.41682160000000001</c:v>
                </c:pt>
                <c:pt idx="315">
                  <c:v>0.41682190000000002</c:v>
                </c:pt>
                <c:pt idx="316">
                  <c:v>0.41682219999999998</c:v>
                </c:pt>
                <c:pt idx="317">
                  <c:v>0.41682170000000002</c:v>
                </c:pt>
                <c:pt idx="318">
                  <c:v>0.4168212</c:v>
                </c:pt>
                <c:pt idx="319">
                  <c:v>0.41682069999999999</c:v>
                </c:pt>
                <c:pt idx="320">
                  <c:v>0.41682019999999997</c:v>
                </c:pt>
                <c:pt idx="321">
                  <c:v>0.41681970000000002</c:v>
                </c:pt>
                <c:pt idx="322">
                  <c:v>0.4168192</c:v>
                </c:pt>
                <c:pt idx="323">
                  <c:v>0.41681869999999999</c:v>
                </c:pt>
                <c:pt idx="324">
                  <c:v>0.41681800000000002</c:v>
                </c:pt>
                <c:pt idx="325">
                  <c:v>0.41681679999999999</c:v>
                </c:pt>
                <c:pt idx="326">
                  <c:v>0.41681560000000001</c:v>
                </c:pt>
                <c:pt idx="327">
                  <c:v>0.41681439999999997</c:v>
                </c:pt>
                <c:pt idx="328">
                  <c:v>0.41681319999999999</c:v>
                </c:pt>
                <c:pt idx="329">
                  <c:v>0.41681190000000001</c:v>
                </c:pt>
                <c:pt idx="330">
                  <c:v>0.41681069999999998</c:v>
                </c:pt>
                <c:pt idx="331">
                  <c:v>0.4168095</c:v>
                </c:pt>
                <c:pt idx="332">
                  <c:v>0.41680830000000002</c:v>
                </c:pt>
                <c:pt idx="333">
                  <c:v>0.41680640000000002</c:v>
                </c:pt>
                <c:pt idx="334">
                  <c:v>0.41680440000000002</c:v>
                </c:pt>
                <c:pt idx="335">
                  <c:v>0.41680240000000002</c:v>
                </c:pt>
                <c:pt idx="336">
                  <c:v>0.41680030000000001</c:v>
                </c:pt>
                <c:pt idx="337">
                  <c:v>0.41679830000000001</c:v>
                </c:pt>
                <c:pt idx="338">
                  <c:v>0.41679630000000001</c:v>
                </c:pt>
                <c:pt idx="339">
                  <c:v>0.41679430000000001</c:v>
                </c:pt>
                <c:pt idx="340">
                  <c:v>0.4167922</c:v>
                </c:pt>
                <c:pt idx="341">
                  <c:v>0.4167902</c:v>
                </c:pt>
                <c:pt idx="342">
                  <c:v>0.41678759999999998</c:v>
                </c:pt>
                <c:pt idx="343">
                  <c:v>0.41678470000000001</c:v>
                </c:pt>
                <c:pt idx="344">
                  <c:v>0.41678169999999998</c:v>
                </c:pt>
                <c:pt idx="345">
                  <c:v>0.4167788</c:v>
                </c:pt>
                <c:pt idx="346">
                  <c:v>0.41677589999999998</c:v>
                </c:pt>
                <c:pt idx="347">
                  <c:v>0.4167729</c:v>
                </c:pt>
                <c:pt idx="348">
                  <c:v>0.41676999999999997</c:v>
                </c:pt>
                <c:pt idx="349">
                  <c:v>0.4167671</c:v>
                </c:pt>
                <c:pt idx="350">
                  <c:v>0.41676410000000003</c:v>
                </c:pt>
                <c:pt idx="351">
                  <c:v>0.4167612</c:v>
                </c:pt>
                <c:pt idx="352">
                  <c:v>0.4167575</c:v>
                </c:pt>
                <c:pt idx="353">
                  <c:v>0.4167536</c:v>
                </c:pt>
                <c:pt idx="354">
                  <c:v>0.4167497</c:v>
                </c:pt>
                <c:pt idx="355">
                  <c:v>0.4167457</c:v>
                </c:pt>
                <c:pt idx="356">
                  <c:v>0.4167418</c:v>
                </c:pt>
                <c:pt idx="357">
                  <c:v>0.41673779999999999</c:v>
                </c:pt>
                <c:pt idx="358">
                  <c:v>0.41673389999999999</c:v>
                </c:pt>
                <c:pt idx="359">
                  <c:v>0.41672989999999999</c:v>
                </c:pt>
                <c:pt idx="360">
                  <c:v>0.41672599999999999</c:v>
                </c:pt>
                <c:pt idx="361">
                  <c:v>0.41672199999999998</c:v>
                </c:pt>
                <c:pt idx="362">
                  <c:v>0.41671809999999998</c:v>
                </c:pt>
                <c:pt idx="363">
                  <c:v>0.4167131</c:v>
                </c:pt>
                <c:pt idx="364">
                  <c:v>0.41670810000000003</c:v>
                </c:pt>
                <c:pt idx="365">
                  <c:v>0.41670299999999999</c:v>
                </c:pt>
                <c:pt idx="366">
                  <c:v>0.41669790000000001</c:v>
                </c:pt>
                <c:pt idx="367">
                  <c:v>0.41669289999999998</c:v>
                </c:pt>
                <c:pt idx="368">
                  <c:v>0.4166878</c:v>
                </c:pt>
                <c:pt idx="369">
                  <c:v>0.41668270000000002</c:v>
                </c:pt>
                <c:pt idx="370">
                  <c:v>0.41667769999999998</c:v>
                </c:pt>
                <c:pt idx="371">
                  <c:v>0.4166726</c:v>
                </c:pt>
                <c:pt idx="372">
                  <c:v>0.41666760000000003</c:v>
                </c:pt>
                <c:pt idx="373">
                  <c:v>0.41666249999999999</c:v>
                </c:pt>
                <c:pt idx="374">
                  <c:v>0.41665720000000001</c:v>
                </c:pt>
                <c:pt idx="375">
                  <c:v>0.41665099999999999</c:v>
                </c:pt>
                <c:pt idx="376">
                  <c:v>0.41664489999999998</c:v>
                </c:pt>
                <c:pt idx="377">
                  <c:v>0.41663869999999997</c:v>
                </c:pt>
                <c:pt idx="378">
                  <c:v>0.41663250000000002</c:v>
                </c:pt>
                <c:pt idx="379">
                  <c:v>0.4166263</c:v>
                </c:pt>
                <c:pt idx="380">
                  <c:v>0.4166202</c:v>
                </c:pt>
                <c:pt idx="381">
                  <c:v>0.41661399999999998</c:v>
                </c:pt>
                <c:pt idx="382">
                  <c:v>0.41660779999999997</c:v>
                </c:pt>
                <c:pt idx="383">
                  <c:v>0.41660160000000002</c:v>
                </c:pt>
                <c:pt idx="384">
                  <c:v>0.4165954</c:v>
                </c:pt>
                <c:pt idx="385">
                  <c:v>0.41658889999999998</c:v>
                </c:pt>
                <c:pt idx="386">
                  <c:v>0.4165817</c:v>
                </c:pt>
                <c:pt idx="387">
                  <c:v>0.41657450000000001</c:v>
                </c:pt>
                <c:pt idx="388">
                  <c:v>0.41656729999999997</c:v>
                </c:pt>
                <c:pt idx="389">
                  <c:v>0.41656009999999999</c:v>
                </c:pt>
                <c:pt idx="390">
                  <c:v>0.4165529</c:v>
                </c:pt>
                <c:pt idx="391">
                  <c:v>0.41654570000000002</c:v>
                </c:pt>
                <c:pt idx="392">
                  <c:v>0.41653849999999998</c:v>
                </c:pt>
                <c:pt idx="393">
                  <c:v>0.41653129999999999</c:v>
                </c:pt>
                <c:pt idx="394">
                  <c:v>0.41652410000000001</c:v>
                </c:pt>
                <c:pt idx="395">
                  <c:v>0.41651650000000001</c:v>
                </c:pt>
                <c:pt idx="396">
                  <c:v>0.4165084</c:v>
                </c:pt>
                <c:pt idx="397">
                  <c:v>0.41650029999999999</c:v>
                </c:pt>
                <c:pt idx="398">
                  <c:v>0.41649219999999998</c:v>
                </c:pt>
                <c:pt idx="399">
                  <c:v>0.41648410000000002</c:v>
                </c:pt>
                <c:pt idx="400">
                  <c:v>0.41647600000000001</c:v>
                </c:pt>
                <c:pt idx="401">
                  <c:v>0.4164679</c:v>
                </c:pt>
                <c:pt idx="402">
                  <c:v>0.41645979999999999</c:v>
                </c:pt>
                <c:pt idx="403">
                  <c:v>0.41645169999999998</c:v>
                </c:pt>
                <c:pt idx="404">
                  <c:v>0.41644340000000002</c:v>
                </c:pt>
                <c:pt idx="405">
                  <c:v>0.41643449999999999</c:v>
                </c:pt>
                <c:pt idx="406">
                  <c:v>0.41642560000000001</c:v>
                </c:pt>
                <c:pt idx="407">
                  <c:v>0.41641660000000003</c:v>
                </c:pt>
                <c:pt idx="408">
                  <c:v>0.41640769999999999</c:v>
                </c:pt>
                <c:pt idx="409">
                  <c:v>0.41639880000000001</c:v>
                </c:pt>
                <c:pt idx="410">
                  <c:v>0.41638989999999998</c:v>
                </c:pt>
                <c:pt idx="411">
                  <c:v>0.416381</c:v>
                </c:pt>
                <c:pt idx="412">
                  <c:v>0.41637210000000002</c:v>
                </c:pt>
                <c:pt idx="413">
                  <c:v>0.41636250000000002</c:v>
                </c:pt>
                <c:pt idx="414">
                  <c:v>0.41635280000000002</c:v>
                </c:pt>
                <c:pt idx="415">
                  <c:v>0.41634310000000002</c:v>
                </c:pt>
                <c:pt idx="416">
                  <c:v>0.41633350000000002</c:v>
                </c:pt>
                <c:pt idx="417">
                  <c:v>0.41632380000000002</c:v>
                </c:pt>
                <c:pt idx="418">
                  <c:v>0.41631410000000002</c:v>
                </c:pt>
                <c:pt idx="419">
                  <c:v>0.41630450000000002</c:v>
                </c:pt>
                <c:pt idx="420">
                  <c:v>0.41629460000000001</c:v>
                </c:pt>
                <c:pt idx="421">
                  <c:v>0.41628379999999998</c:v>
                </c:pt>
                <c:pt idx="422">
                  <c:v>0.4162729</c:v>
                </c:pt>
                <c:pt idx="423">
                  <c:v>0.41626210000000002</c:v>
                </c:pt>
                <c:pt idx="424">
                  <c:v>0.41625119999999999</c:v>
                </c:pt>
                <c:pt idx="425">
                  <c:v>0.41624040000000001</c:v>
                </c:pt>
                <c:pt idx="426">
                  <c:v>0.41622949999999997</c:v>
                </c:pt>
                <c:pt idx="427">
                  <c:v>0.41621849999999999</c:v>
                </c:pt>
                <c:pt idx="428">
                  <c:v>0.41620269999999998</c:v>
                </c:pt>
                <c:pt idx="429">
                  <c:v>0.41618690000000003</c:v>
                </c:pt>
                <c:pt idx="430">
                  <c:v>0.41617100000000001</c:v>
                </c:pt>
                <c:pt idx="431">
                  <c:v>0.4161552</c:v>
                </c:pt>
                <c:pt idx="432">
                  <c:v>0.41613939999999999</c:v>
                </c:pt>
                <c:pt idx="433">
                  <c:v>0.41612359999999998</c:v>
                </c:pt>
                <c:pt idx="434">
                  <c:v>0.41609479999999999</c:v>
                </c:pt>
                <c:pt idx="435">
                  <c:v>0.41605180000000003</c:v>
                </c:pt>
                <c:pt idx="436">
                  <c:v>0.41600880000000001</c:v>
                </c:pt>
                <c:pt idx="437">
                  <c:v>0.41596569999999999</c:v>
                </c:pt>
                <c:pt idx="438">
                  <c:v>0.41592269999999998</c:v>
                </c:pt>
                <c:pt idx="439">
                  <c:v>0.41587960000000002</c:v>
                </c:pt>
                <c:pt idx="440">
                  <c:v>0.4157769</c:v>
                </c:pt>
                <c:pt idx="441">
                  <c:v>0.41559990000000002</c:v>
                </c:pt>
                <c:pt idx="442">
                  <c:v>0.41542299999999999</c:v>
                </c:pt>
                <c:pt idx="443">
                  <c:v>0.415246</c:v>
                </c:pt>
                <c:pt idx="444">
                  <c:v>0.41506910000000002</c:v>
                </c:pt>
                <c:pt idx="445">
                  <c:v>0.41489209999999999</c:v>
                </c:pt>
                <c:pt idx="446">
                  <c:v>0.41421249999999998</c:v>
                </c:pt>
                <c:pt idx="447">
                  <c:v>0.41347620000000002</c:v>
                </c:pt>
                <c:pt idx="448">
                  <c:v>0.41274</c:v>
                </c:pt>
                <c:pt idx="449">
                  <c:v>0.41200369999999997</c:v>
                </c:pt>
                <c:pt idx="450">
                  <c:v>0.41126750000000001</c:v>
                </c:pt>
                <c:pt idx="451">
                  <c:v>0.40917379999999998</c:v>
                </c:pt>
                <c:pt idx="452">
                  <c:v>0.40673120000000001</c:v>
                </c:pt>
                <c:pt idx="453">
                  <c:v>0.4042886</c:v>
                </c:pt>
                <c:pt idx="454">
                  <c:v>0.40184599999999998</c:v>
                </c:pt>
                <c:pt idx="455">
                  <c:v>0.39917330000000001</c:v>
                </c:pt>
                <c:pt idx="456">
                  <c:v>0.39442969999999999</c:v>
                </c:pt>
                <c:pt idx="457">
                  <c:v>0.38956380000000002</c:v>
                </c:pt>
                <c:pt idx="458">
                  <c:v>0.38298660000000001</c:v>
                </c:pt>
                <c:pt idx="459">
                  <c:v>0.37634960000000001</c:v>
                </c:pt>
                <c:pt idx="460">
                  <c:v>0.36798069999999999</c:v>
                </c:pt>
                <c:pt idx="461">
                  <c:v>0.35961179999999998</c:v>
                </c:pt>
                <c:pt idx="462">
                  <c:v>0.34994720000000001</c:v>
                </c:pt>
                <c:pt idx="463">
                  <c:v>0.34028249999999999</c:v>
                </c:pt>
                <c:pt idx="464">
                  <c:v>0.33018239999999999</c:v>
                </c:pt>
                <c:pt idx="465">
                  <c:v>0.32008239999999999</c:v>
                </c:pt>
                <c:pt idx="466">
                  <c:v>0.31053389999999997</c:v>
                </c:pt>
                <c:pt idx="467">
                  <c:v>0.30098550000000002</c:v>
                </c:pt>
                <c:pt idx="468">
                  <c:v>0.2928502</c:v>
                </c:pt>
                <c:pt idx="469">
                  <c:v>0.28471489999999999</c:v>
                </c:pt>
                <c:pt idx="470">
                  <c:v>0.27856370000000003</c:v>
                </c:pt>
                <c:pt idx="471">
                  <c:v>0.2724124</c:v>
                </c:pt>
                <c:pt idx="472">
                  <c:v>0.26849070000000003</c:v>
                </c:pt>
                <c:pt idx="473">
                  <c:v>0.2645689</c:v>
                </c:pt>
                <c:pt idx="474">
                  <c:v>0.26282840000000002</c:v>
                </c:pt>
                <c:pt idx="475">
                  <c:v>0.26108789999999998</c:v>
                </c:pt>
                <c:pt idx="476">
                  <c:v>0.26122380000000001</c:v>
                </c:pt>
                <c:pt idx="477">
                  <c:v>0.26135979999999998</c:v>
                </c:pt>
                <c:pt idx="478">
                  <c:v>0.26285809999999998</c:v>
                </c:pt>
                <c:pt idx="479">
                  <c:v>0.26435639999999999</c:v>
                </c:pt>
                <c:pt idx="480">
                  <c:v>0.26659070000000001</c:v>
                </c:pt>
                <c:pt idx="481">
                  <c:v>0.26882489999999998</c:v>
                </c:pt>
                <c:pt idx="482">
                  <c:v>0.27120149999999998</c:v>
                </c:pt>
                <c:pt idx="483">
                  <c:v>0.27357819999999999</c:v>
                </c:pt>
                <c:pt idx="484">
                  <c:v>0.27567750000000002</c:v>
                </c:pt>
                <c:pt idx="485">
                  <c:v>0.27776729999999999</c:v>
                </c:pt>
                <c:pt idx="486">
                  <c:v>0.27940429999999999</c:v>
                </c:pt>
                <c:pt idx="487">
                  <c:v>0.28100910000000001</c:v>
                </c:pt>
                <c:pt idx="488">
                  <c:v>0.28194780000000003</c:v>
                </c:pt>
                <c:pt idx="489">
                  <c:v>0.28281250000000002</c:v>
                </c:pt>
                <c:pt idx="490">
                  <c:v>0.28367730000000002</c:v>
                </c:pt>
                <c:pt idx="491">
                  <c:v>0.28454200000000002</c:v>
                </c:pt>
                <c:pt idx="492">
                  <c:v>0.28530169999999999</c:v>
                </c:pt>
                <c:pt idx="493">
                  <c:v>0.28557630000000001</c:v>
                </c:pt>
                <c:pt idx="494">
                  <c:v>0.28585080000000002</c:v>
                </c:pt>
                <c:pt idx="495">
                  <c:v>0.28612530000000003</c:v>
                </c:pt>
                <c:pt idx="496">
                  <c:v>0.28639989999999999</c:v>
                </c:pt>
                <c:pt idx="497">
                  <c:v>0.28661520000000001</c:v>
                </c:pt>
                <c:pt idx="498">
                  <c:v>0.28668769999999999</c:v>
                </c:pt>
                <c:pt idx="499">
                  <c:v>0.28676010000000002</c:v>
                </c:pt>
                <c:pt idx="500">
                  <c:v>0.28683249999999999</c:v>
                </c:pt>
                <c:pt idx="501">
                  <c:v>0.28690500000000002</c:v>
                </c:pt>
                <c:pt idx="502">
                  <c:v>0.28696480000000002</c:v>
                </c:pt>
                <c:pt idx="503">
                  <c:v>0.28698469999999998</c:v>
                </c:pt>
                <c:pt idx="504">
                  <c:v>0.2870046</c:v>
                </c:pt>
                <c:pt idx="505">
                  <c:v>0.28702440000000001</c:v>
                </c:pt>
                <c:pt idx="506">
                  <c:v>0.28704429999999997</c:v>
                </c:pt>
                <c:pt idx="507">
                  <c:v>0.28706399999999999</c:v>
                </c:pt>
                <c:pt idx="508">
                  <c:v>0.28707110000000002</c:v>
                </c:pt>
                <c:pt idx="509">
                  <c:v>0.28707820000000001</c:v>
                </c:pt>
                <c:pt idx="510">
                  <c:v>0.28708539999999999</c:v>
                </c:pt>
                <c:pt idx="511">
                  <c:v>0.28709249999999997</c:v>
                </c:pt>
                <c:pt idx="512">
                  <c:v>0.28709960000000001</c:v>
                </c:pt>
                <c:pt idx="513">
                  <c:v>0.2871049</c:v>
                </c:pt>
                <c:pt idx="514">
                  <c:v>0.287109</c:v>
                </c:pt>
                <c:pt idx="515">
                  <c:v>0.28711320000000001</c:v>
                </c:pt>
                <c:pt idx="516">
                  <c:v>0.28711730000000002</c:v>
                </c:pt>
                <c:pt idx="517">
                  <c:v>0.28712149999999997</c:v>
                </c:pt>
                <c:pt idx="518">
                  <c:v>0.28712559999999998</c:v>
                </c:pt>
                <c:pt idx="519">
                  <c:v>0.28712910000000003</c:v>
                </c:pt>
                <c:pt idx="520">
                  <c:v>0.28713250000000001</c:v>
                </c:pt>
                <c:pt idx="521">
                  <c:v>0.287136</c:v>
                </c:pt>
                <c:pt idx="522">
                  <c:v>0.28713939999999999</c:v>
                </c:pt>
                <c:pt idx="523">
                  <c:v>0.28714289999999998</c:v>
                </c:pt>
                <c:pt idx="524">
                  <c:v>0.28714630000000002</c:v>
                </c:pt>
                <c:pt idx="525">
                  <c:v>0.2871495</c:v>
                </c:pt>
                <c:pt idx="526">
                  <c:v>0.28715269999999998</c:v>
                </c:pt>
                <c:pt idx="527">
                  <c:v>0.28715590000000002</c:v>
                </c:pt>
                <c:pt idx="528">
                  <c:v>0.2871592</c:v>
                </c:pt>
                <c:pt idx="529">
                  <c:v>0.28716239999999998</c:v>
                </c:pt>
                <c:pt idx="530">
                  <c:v>0.28716560000000002</c:v>
                </c:pt>
                <c:pt idx="531">
                  <c:v>0.2871686</c:v>
                </c:pt>
                <c:pt idx="532">
                  <c:v>0.28717169999999997</c:v>
                </c:pt>
                <c:pt idx="533">
                  <c:v>0.28717480000000001</c:v>
                </c:pt>
                <c:pt idx="534">
                  <c:v>0.28717779999999998</c:v>
                </c:pt>
                <c:pt idx="535">
                  <c:v>0.28718090000000002</c:v>
                </c:pt>
                <c:pt idx="536">
                  <c:v>0.28718399999999999</c:v>
                </c:pt>
                <c:pt idx="537">
                  <c:v>0.28718690000000002</c:v>
                </c:pt>
                <c:pt idx="538">
                  <c:v>0.2871898</c:v>
                </c:pt>
                <c:pt idx="539">
                  <c:v>0.28719270000000002</c:v>
                </c:pt>
                <c:pt idx="540">
                  <c:v>0.2871956</c:v>
                </c:pt>
                <c:pt idx="541">
                  <c:v>0.28719850000000002</c:v>
                </c:pt>
                <c:pt idx="542">
                  <c:v>0.2872014</c:v>
                </c:pt>
                <c:pt idx="543">
                  <c:v>0.28720420000000002</c:v>
                </c:pt>
                <c:pt idx="544">
                  <c:v>0.28720689999999999</c:v>
                </c:pt>
                <c:pt idx="545">
                  <c:v>0.28720960000000001</c:v>
                </c:pt>
                <c:pt idx="546">
                  <c:v>0.28721229999999998</c:v>
                </c:pt>
                <c:pt idx="547">
                  <c:v>0.287215</c:v>
                </c:pt>
                <c:pt idx="548">
                  <c:v>0.28721780000000002</c:v>
                </c:pt>
                <c:pt idx="549">
                  <c:v>0.28722049999999999</c:v>
                </c:pt>
                <c:pt idx="550">
                  <c:v>0.28722300000000001</c:v>
                </c:pt>
                <c:pt idx="551">
                  <c:v>0.28722560000000003</c:v>
                </c:pt>
                <c:pt idx="552">
                  <c:v>0.28722809999999999</c:v>
                </c:pt>
                <c:pt idx="553">
                  <c:v>0.2872306</c:v>
                </c:pt>
                <c:pt idx="554">
                  <c:v>0.28723310000000002</c:v>
                </c:pt>
                <c:pt idx="555">
                  <c:v>0.28723569999999998</c:v>
                </c:pt>
                <c:pt idx="556">
                  <c:v>0.2872382</c:v>
                </c:pt>
                <c:pt idx="557">
                  <c:v>0.28724050000000001</c:v>
                </c:pt>
                <c:pt idx="558">
                  <c:v>0.28724280000000002</c:v>
                </c:pt>
                <c:pt idx="559">
                  <c:v>0.28724509999999998</c:v>
                </c:pt>
                <c:pt idx="560">
                  <c:v>0.28724739999999999</c:v>
                </c:pt>
                <c:pt idx="561">
                  <c:v>0.2872498</c:v>
                </c:pt>
                <c:pt idx="562">
                  <c:v>0.28725210000000001</c:v>
                </c:pt>
                <c:pt idx="563">
                  <c:v>0.28725440000000002</c:v>
                </c:pt>
                <c:pt idx="564">
                  <c:v>0.28725650000000003</c:v>
                </c:pt>
                <c:pt idx="565">
                  <c:v>0.28725859999999998</c:v>
                </c:pt>
                <c:pt idx="566">
                  <c:v>0.28726069999999998</c:v>
                </c:pt>
                <c:pt idx="567">
                  <c:v>0.28726279999999998</c:v>
                </c:pt>
                <c:pt idx="568">
                  <c:v>0.28726489999999999</c:v>
                </c:pt>
                <c:pt idx="569">
                  <c:v>0.28726699999999999</c:v>
                </c:pt>
                <c:pt idx="570">
                  <c:v>0.2872691</c:v>
                </c:pt>
                <c:pt idx="571">
                  <c:v>0.287271</c:v>
                </c:pt>
                <c:pt idx="572">
                  <c:v>0.2872729</c:v>
                </c:pt>
                <c:pt idx="573">
                  <c:v>0.2872748</c:v>
                </c:pt>
                <c:pt idx="574">
                  <c:v>0.28727659999999999</c:v>
                </c:pt>
                <c:pt idx="575">
                  <c:v>0.28727849999999999</c:v>
                </c:pt>
                <c:pt idx="576">
                  <c:v>0.28728039999999999</c:v>
                </c:pt>
                <c:pt idx="577">
                  <c:v>0.28728219999999999</c:v>
                </c:pt>
                <c:pt idx="578">
                  <c:v>0.28728409999999999</c:v>
                </c:pt>
                <c:pt idx="579">
                  <c:v>0.28728569999999998</c:v>
                </c:pt>
                <c:pt idx="580">
                  <c:v>0.28728730000000002</c:v>
                </c:pt>
                <c:pt idx="581">
                  <c:v>0.28728890000000001</c:v>
                </c:pt>
                <c:pt idx="582">
                  <c:v>0.28729060000000001</c:v>
                </c:pt>
                <c:pt idx="583">
                  <c:v>0.2872922</c:v>
                </c:pt>
                <c:pt idx="584">
                  <c:v>0.28729379999999999</c:v>
                </c:pt>
                <c:pt idx="585">
                  <c:v>0.28729539999999998</c:v>
                </c:pt>
                <c:pt idx="586">
                  <c:v>0.28729700000000002</c:v>
                </c:pt>
                <c:pt idx="587">
                  <c:v>0.28729840000000001</c:v>
                </c:pt>
                <c:pt idx="588">
                  <c:v>0.28729969999999999</c:v>
                </c:pt>
                <c:pt idx="589">
                  <c:v>0.28730109999999998</c:v>
                </c:pt>
                <c:pt idx="590">
                  <c:v>0.28730250000000002</c:v>
                </c:pt>
                <c:pt idx="591">
                  <c:v>0.2873039</c:v>
                </c:pt>
                <c:pt idx="592">
                  <c:v>0.28730519999999998</c:v>
                </c:pt>
                <c:pt idx="593">
                  <c:v>0.28730660000000002</c:v>
                </c:pt>
                <c:pt idx="594">
                  <c:v>0.2873079</c:v>
                </c:pt>
                <c:pt idx="595">
                  <c:v>0.28730899999999998</c:v>
                </c:pt>
                <c:pt idx="596">
                  <c:v>0.28731010000000001</c:v>
                </c:pt>
                <c:pt idx="597">
                  <c:v>0.28731129999999999</c:v>
                </c:pt>
                <c:pt idx="598">
                  <c:v>0.28731240000000002</c:v>
                </c:pt>
                <c:pt idx="599">
                  <c:v>0.2873135</c:v>
                </c:pt>
                <c:pt idx="600">
                  <c:v>0.28731459999999998</c:v>
                </c:pt>
                <c:pt idx="601">
                  <c:v>0.28731570000000001</c:v>
                </c:pt>
                <c:pt idx="602">
                  <c:v>0.28731679999999998</c:v>
                </c:pt>
                <c:pt idx="603">
                  <c:v>0.28731770000000001</c:v>
                </c:pt>
                <c:pt idx="604">
                  <c:v>0.28731849999999998</c:v>
                </c:pt>
                <c:pt idx="605">
                  <c:v>0.2873194</c:v>
                </c:pt>
                <c:pt idx="606">
                  <c:v>0.28732020000000003</c:v>
                </c:pt>
                <c:pt idx="607">
                  <c:v>0.28732099999999999</c:v>
                </c:pt>
                <c:pt idx="608">
                  <c:v>0.28732190000000002</c:v>
                </c:pt>
                <c:pt idx="609">
                  <c:v>0.28732269999999999</c:v>
                </c:pt>
                <c:pt idx="610">
                  <c:v>0.28732350000000001</c:v>
                </c:pt>
                <c:pt idx="611">
                  <c:v>0.28732429999999998</c:v>
                </c:pt>
                <c:pt idx="612">
                  <c:v>0.28732489999999999</c:v>
                </c:pt>
                <c:pt idx="613">
                  <c:v>0.28732540000000001</c:v>
                </c:pt>
                <c:pt idx="614">
                  <c:v>0.28732600000000003</c:v>
                </c:pt>
                <c:pt idx="615">
                  <c:v>0.28732649999999998</c:v>
                </c:pt>
                <c:pt idx="616">
                  <c:v>0.2873271</c:v>
                </c:pt>
                <c:pt idx="617">
                  <c:v>0.28732760000000002</c:v>
                </c:pt>
                <c:pt idx="618">
                  <c:v>0.28732819999999998</c:v>
                </c:pt>
                <c:pt idx="619">
                  <c:v>0.28732869999999999</c:v>
                </c:pt>
                <c:pt idx="620">
                  <c:v>0.28732930000000001</c:v>
                </c:pt>
                <c:pt idx="621">
                  <c:v>0.28732950000000002</c:v>
                </c:pt>
                <c:pt idx="622">
                  <c:v>0.28732980000000002</c:v>
                </c:pt>
                <c:pt idx="623">
                  <c:v>0.28733009999999998</c:v>
                </c:pt>
                <c:pt idx="624">
                  <c:v>0.28733029999999998</c:v>
                </c:pt>
                <c:pt idx="625">
                  <c:v>0.28733059999999999</c:v>
                </c:pt>
                <c:pt idx="626">
                  <c:v>0.2873308</c:v>
                </c:pt>
                <c:pt idx="627">
                  <c:v>0.28733110000000001</c:v>
                </c:pt>
                <c:pt idx="628">
                  <c:v>0.28733130000000001</c:v>
                </c:pt>
                <c:pt idx="629">
                  <c:v>0.28733160000000002</c:v>
                </c:pt>
                <c:pt idx="630">
                  <c:v>0.28733160000000002</c:v>
                </c:pt>
                <c:pt idx="631">
                  <c:v>0.28733160000000002</c:v>
                </c:pt>
                <c:pt idx="632">
                  <c:v>0.28733150000000002</c:v>
                </c:pt>
                <c:pt idx="633">
                  <c:v>0.28733150000000002</c:v>
                </c:pt>
                <c:pt idx="634">
                  <c:v>0.28733150000000002</c:v>
                </c:pt>
                <c:pt idx="635">
                  <c:v>0.28733140000000001</c:v>
                </c:pt>
                <c:pt idx="636">
                  <c:v>0.28733140000000001</c:v>
                </c:pt>
                <c:pt idx="637">
                  <c:v>0.28733130000000001</c:v>
                </c:pt>
                <c:pt idx="638">
                  <c:v>0.28733130000000001</c:v>
                </c:pt>
                <c:pt idx="639">
                  <c:v>0.28733120000000001</c:v>
                </c:pt>
                <c:pt idx="640">
                  <c:v>0.2873308</c:v>
                </c:pt>
                <c:pt idx="641">
                  <c:v>0.28733049999999999</c:v>
                </c:pt>
                <c:pt idx="642">
                  <c:v>0.28733009999999998</c:v>
                </c:pt>
                <c:pt idx="643">
                  <c:v>0.28732970000000002</c:v>
                </c:pt>
                <c:pt idx="644">
                  <c:v>0.28732940000000001</c:v>
                </c:pt>
                <c:pt idx="645">
                  <c:v>0.287329</c:v>
                </c:pt>
                <c:pt idx="646">
                  <c:v>0.28732869999999999</c:v>
                </c:pt>
                <c:pt idx="647">
                  <c:v>0.28732829999999998</c:v>
                </c:pt>
                <c:pt idx="648">
                  <c:v>0.28732790000000002</c:v>
                </c:pt>
                <c:pt idx="649">
                  <c:v>0.28732750000000001</c:v>
                </c:pt>
                <c:pt idx="650">
                  <c:v>0.28732679999999999</c:v>
                </c:pt>
                <c:pt idx="651">
                  <c:v>0.28732619999999998</c:v>
                </c:pt>
                <c:pt idx="652">
                  <c:v>0.28732550000000001</c:v>
                </c:pt>
                <c:pt idx="653">
                  <c:v>0.28732479999999999</c:v>
                </c:pt>
                <c:pt idx="654">
                  <c:v>0.28732410000000003</c:v>
                </c:pt>
                <c:pt idx="655">
                  <c:v>0.28732340000000001</c:v>
                </c:pt>
                <c:pt idx="656">
                  <c:v>0.28732269999999999</c:v>
                </c:pt>
                <c:pt idx="657">
                  <c:v>0.28732200000000002</c:v>
                </c:pt>
                <c:pt idx="658">
                  <c:v>0.2873213</c:v>
                </c:pt>
                <c:pt idx="659">
                  <c:v>0.28732069999999998</c:v>
                </c:pt>
                <c:pt idx="660">
                  <c:v>0.28731970000000001</c:v>
                </c:pt>
                <c:pt idx="661">
                  <c:v>0.28731869999999998</c:v>
                </c:pt>
                <c:pt idx="662">
                  <c:v>0.28731770000000001</c:v>
                </c:pt>
                <c:pt idx="663">
                  <c:v>0.28731659999999998</c:v>
                </c:pt>
                <c:pt idx="664">
                  <c:v>0.2873156</c:v>
                </c:pt>
                <c:pt idx="665">
                  <c:v>0.28731459999999998</c:v>
                </c:pt>
                <c:pt idx="666">
                  <c:v>0.2873136</c:v>
                </c:pt>
                <c:pt idx="667">
                  <c:v>0.28731250000000003</c:v>
                </c:pt>
                <c:pt idx="668">
                  <c:v>0.2873115</c:v>
                </c:pt>
                <c:pt idx="669">
                  <c:v>0.28731050000000002</c:v>
                </c:pt>
                <c:pt idx="670">
                  <c:v>0.28730939999999999</c:v>
                </c:pt>
                <c:pt idx="671">
                  <c:v>0.28730800000000001</c:v>
                </c:pt>
                <c:pt idx="672">
                  <c:v>0.28730670000000003</c:v>
                </c:pt>
                <c:pt idx="673">
                  <c:v>0.28730529999999999</c:v>
                </c:pt>
                <c:pt idx="674">
                  <c:v>0.2873039</c:v>
                </c:pt>
                <c:pt idx="675">
                  <c:v>0.28730260000000002</c:v>
                </c:pt>
                <c:pt idx="676">
                  <c:v>0.28730119999999998</c:v>
                </c:pt>
                <c:pt idx="677">
                  <c:v>0.28729979999999999</c:v>
                </c:pt>
                <c:pt idx="678">
                  <c:v>0.28729850000000001</c:v>
                </c:pt>
                <c:pt idx="679">
                  <c:v>0.28729710000000003</c:v>
                </c:pt>
                <c:pt idx="680">
                  <c:v>0.28729569999999999</c:v>
                </c:pt>
                <c:pt idx="681">
                  <c:v>0.2872943</c:v>
                </c:pt>
                <c:pt idx="682">
                  <c:v>0.28729260000000001</c:v>
                </c:pt>
                <c:pt idx="683">
                  <c:v>0.28729080000000001</c:v>
                </c:pt>
                <c:pt idx="684">
                  <c:v>0.28728910000000002</c:v>
                </c:pt>
                <c:pt idx="685">
                  <c:v>0.28728740000000003</c:v>
                </c:pt>
                <c:pt idx="686">
                  <c:v>0.28728559999999997</c:v>
                </c:pt>
                <c:pt idx="687">
                  <c:v>0.28728389999999998</c:v>
                </c:pt>
                <c:pt idx="688">
                  <c:v>0.28728219999999999</c:v>
                </c:pt>
                <c:pt idx="689">
                  <c:v>0.28728039999999999</c:v>
                </c:pt>
                <c:pt idx="690">
                  <c:v>0.2872787</c:v>
                </c:pt>
                <c:pt idx="691">
                  <c:v>0.287277</c:v>
                </c:pt>
                <c:pt idx="692">
                  <c:v>0.28727520000000001</c:v>
                </c:pt>
                <c:pt idx="693">
                  <c:v>0.28727320000000001</c:v>
                </c:pt>
                <c:pt idx="694">
                  <c:v>0.2872711</c:v>
                </c:pt>
                <c:pt idx="695">
                  <c:v>0.287269</c:v>
                </c:pt>
                <c:pt idx="696">
                  <c:v>0.28726689999999999</c:v>
                </c:pt>
                <c:pt idx="697">
                  <c:v>0.28726479999999999</c:v>
                </c:pt>
                <c:pt idx="698">
                  <c:v>0.28726269999999998</c:v>
                </c:pt>
                <c:pt idx="699">
                  <c:v>0.28726059999999998</c:v>
                </c:pt>
                <c:pt idx="700">
                  <c:v>0.28725850000000003</c:v>
                </c:pt>
                <c:pt idx="701">
                  <c:v>0.28725640000000002</c:v>
                </c:pt>
                <c:pt idx="702">
                  <c:v>0.28725430000000002</c:v>
                </c:pt>
                <c:pt idx="703">
                  <c:v>0.28725220000000001</c:v>
                </c:pt>
                <c:pt idx="704">
                  <c:v>0.28725000000000001</c:v>
                </c:pt>
                <c:pt idx="705">
                  <c:v>0.28724759999999999</c:v>
                </c:pt>
                <c:pt idx="706">
                  <c:v>0.28724509999999998</c:v>
                </c:pt>
                <c:pt idx="707">
                  <c:v>0.28724260000000001</c:v>
                </c:pt>
                <c:pt idx="708">
                  <c:v>0.2872401</c:v>
                </c:pt>
                <c:pt idx="709">
                  <c:v>0.28723759999999998</c:v>
                </c:pt>
                <c:pt idx="710">
                  <c:v>0.28723520000000002</c:v>
                </c:pt>
                <c:pt idx="711">
                  <c:v>0.28723270000000001</c:v>
                </c:pt>
                <c:pt idx="712">
                  <c:v>0.28723019999999999</c:v>
                </c:pt>
                <c:pt idx="713">
                  <c:v>0.28722769999999997</c:v>
                </c:pt>
                <c:pt idx="714">
                  <c:v>0.28722520000000001</c:v>
                </c:pt>
                <c:pt idx="715">
                  <c:v>0.2872227</c:v>
                </c:pt>
                <c:pt idx="716">
                  <c:v>0.28722019999999998</c:v>
                </c:pt>
                <c:pt idx="717">
                  <c:v>0.28721730000000001</c:v>
                </c:pt>
                <c:pt idx="718">
                  <c:v>0.28721449999999998</c:v>
                </c:pt>
                <c:pt idx="719">
                  <c:v>0.28721160000000001</c:v>
                </c:pt>
                <c:pt idx="720">
                  <c:v>0.28720869999999998</c:v>
                </c:pt>
                <c:pt idx="721">
                  <c:v>0.28720590000000001</c:v>
                </c:pt>
                <c:pt idx="722">
                  <c:v>0.28720299999999999</c:v>
                </c:pt>
                <c:pt idx="723">
                  <c:v>0.28720020000000002</c:v>
                </c:pt>
                <c:pt idx="724">
                  <c:v>0.28719729999999999</c:v>
                </c:pt>
                <c:pt idx="725">
                  <c:v>0.28719440000000002</c:v>
                </c:pt>
                <c:pt idx="726">
                  <c:v>0.28719159999999999</c:v>
                </c:pt>
                <c:pt idx="727">
                  <c:v>0.28718870000000002</c:v>
                </c:pt>
                <c:pt idx="728">
                  <c:v>0.28718559999999999</c:v>
                </c:pt>
                <c:pt idx="729">
                  <c:v>0.2871824</c:v>
                </c:pt>
                <c:pt idx="730">
                  <c:v>0.28717910000000002</c:v>
                </c:pt>
                <c:pt idx="731">
                  <c:v>0.28717589999999998</c:v>
                </c:pt>
                <c:pt idx="732">
                  <c:v>0.2871727</c:v>
                </c:pt>
                <c:pt idx="733">
                  <c:v>0.28716950000000002</c:v>
                </c:pt>
                <c:pt idx="734">
                  <c:v>0.28716619999999998</c:v>
                </c:pt>
                <c:pt idx="735">
                  <c:v>0.287163</c:v>
                </c:pt>
                <c:pt idx="736">
                  <c:v>0.28715980000000002</c:v>
                </c:pt>
                <c:pt idx="737">
                  <c:v>0.28715649999999998</c:v>
                </c:pt>
                <c:pt idx="738">
                  <c:v>0.2871533</c:v>
                </c:pt>
                <c:pt idx="739">
                  <c:v>0.28714990000000001</c:v>
                </c:pt>
                <c:pt idx="740">
                  <c:v>0.28714630000000002</c:v>
                </c:pt>
                <c:pt idx="741">
                  <c:v>0.28714269999999997</c:v>
                </c:pt>
                <c:pt idx="742">
                  <c:v>0.28713909999999998</c:v>
                </c:pt>
                <c:pt idx="743">
                  <c:v>0.28713549999999999</c:v>
                </c:pt>
                <c:pt idx="744">
                  <c:v>0.287132</c:v>
                </c:pt>
                <c:pt idx="745">
                  <c:v>0.28712840000000001</c:v>
                </c:pt>
                <c:pt idx="746">
                  <c:v>0.28712480000000001</c:v>
                </c:pt>
                <c:pt idx="747">
                  <c:v>0.28712120000000002</c:v>
                </c:pt>
                <c:pt idx="748">
                  <c:v>0.28711759999999997</c:v>
                </c:pt>
                <c:pt idx="749">
                  <c:v>0.28711409999999998</c:v>
                </c:pt>
                <c:pt idx="750">
                  <c:v>0.28711009999999998</c:v>
                </c:pt>
                <c:pt idx="751">
                  <c:v>0.28710619999999998</c:v>
                </c:pt>
                <c:pt idx="752">
                  <c:v>0.28710229999999998</c:v>
                </c:pt>
                <c:pt idx="753">
                  <c:v>0.28709839999999998</c:v>
                </c:pt>
                <c:pt idx="754">
                  <c:v>0.28709440000000003</c:v>
                </c:pt>
                <c:pt idx="755">
                  <c:v>0.28709050000000003</c:v>
                </c:pt>
                <c:pt idx="756">
                  <c:v>0.28708660000000003</c:v>
                </c:pt>
                <c:pt idx="757">
                  <c:v>0.28708270000000002</c:v>
                </c:pt>
                <c:pt idx="758">
                  <c:v>0.28707870000000002</c:v>
                </c:pt>
                <c:pt idx="759">
                  <c:v>0.28707480000000002</c:v>
                </c:pt>
                <c:pt idx="760">
                  <c:v>0.28707070000000001</c:v>
                </c:pt>
                <c:pt idx="761">
                  <c:v>0.2870664</c:v>
                </c:pt>
                <c:pt idx="762">
                  <c:v>0.28706219999999999</c:v>
                </c:pt>
                <c:pt idx="763">
                  <c:v>0.28705789999999998</c:v>
                </c:pt>
                <c:pt idx="764">
                  <c:v>0.28705370000000002</c:v>
                </c:pt>
                <c:pt idx="765">
                  <c:v>0.28704940000000001</c:v>
                </c:pt>
                <c:pt idx="766">
                  <c:v>0.2870452</c:v>
                </c:pt>
                <c:pt idx="767">
                  <c:v>0.28704089999999999</c:v>
                </c:pt>
                <c:pt idx="768">
                  <c:v>0.28703659999999998</c:v>
                </c:pt>
                <c:pt idx="769">
                  <c:v>0.28703240000000002</c:v>
                </c:pt>
                <c:pt idx="770">
                  <c:v>0.2870279</c:v>
                </c:pt>
                <c:pt idx="771">
                  <c:v>0.28702329999999998</c:v>
                </c:pt>
                <c:pt idx="772">
                  <c:v>0.28701880000000002</c:v>
                </c:pt>
                <c:pt idx="773">
                  <c:v>0.2870142</c:v>
                </c:pt>
                <c:pt idx="774">
                  <c:v>0.28700959999999998</c:v>
                </c:pt>
                <c:pt idx="775">
                  <c:v>0.28700500000000001</c:v>
                </c:pt>
                <c:pt idx="776">
                  <c:v>0.28700039999999999</c:v>
                </c:pt>
                <c:pt idx="777">
                  <c:v>0.28699590000000003</c:v>
                </c:pt>
                <c:pt idx="778">
                  <c:v>0.2869913</c:v>
                </c:pt>
                <c:pt idx="779">
                  <c:v>0.28698669999999998</c:v>
                </c:pt>
                <c:pt idx="780">
                  <c:v>0.28698180000000001</c:v>
                </c:pt>
                <c:pt idx="781">
                  <c:v>0.28697689999999998</c:v>
                </c:pt>
                <c:pt idx="782">
                  <c:v>0.286972</c:v>
                </c:pt>
                <c:pt idx="783">
                  <c:v>0.28696709999999997</c:v>
                </c:pt>
                <c:pt idx="784">
                  <c:v>0.2869623</c:v>
                </c:pt>
                <c:pt idx="785">
                  <c:v>0.28695739999999997</c:v>
                </c:pt>
                <c:pt idx="786">
                  <c:v>0.2869525</c:v>
                </c:pt>
                <c:pt idx="787">
                  <c:v>0.28694760000000002</c:v>
                </c:pt>
                <c:pt idx="788">
                  <c:v>0.28694269999999999</c:v>
                </c:pt>
                <c:pt idx="789">
                  <c:v>0.28693760000000001</c:v>
                </c:pt>
                <c:pt idx="790">
                  <c:v>0.28693239999999998</c:v>
                </c:pt>
                <c:pt idx="791">
                  <c:v>0.28692719999999999</c:v>
                </c:pt>
                <c:pt idx="792">
                  <c:v>0.28692200000000001</c:v>
                </c:pt>
                <c:pt idx="793">
                  <c:v>0.28691680000000003</c:v>
                </c:pt>
                <c:pt idx="794">
                  <c:v>0.28691159999999999</c:v>
                </c:pt>
                <c:pt idx="795">
                  <c:v>0.28690650000000001</c:v>
                </c:pt>
                <c:pt idx="796">
                  <c:v>0.28690130000000003</c:v>
                </c:pt>
                <c:pt idx="797">
                  <c:v>0.28689609999999999</c:v>
                </c:pt>
                <c:pt idx="798">
                  <c:v>0.2868907</c:v>
                </c:pt>
                <c:pt idx="799">
                  <c:v>0.28688520000000001</c:v>
                </c:pt>
                <c:pt idx="800">
                  <c:v>0.28687970000000002</c:v>
                </c:pt>
                <c:pt idx="801">
                  <c:v>0.28687420000000002</c:v>
                </c:pt>
                <c:pt idx="802">
                  <c:v>0.28686869999999998</c:v>
                </c:pt>
                <c:pt idx="803">
                  <c:v>0.28686319999999998</c:v>
                </c:pt>
                <c:pt idx="804">
                  <c:v>0.2868578</c:v>
                </c:pt>
                <c:pt idx="805">
                  <c:v>0.2868523</c:v>
                </c:pt>
                <c:pt idx="806">
                  <c:v>0.28684680000000001</c:v>
                </c:pt>
                <c:pt idx="807">
                  <c:v>0.28684100000000001</c:v>
                </c:pt>
                <c:pt idx="808">
                  <c:v>0.28683520000000001</c:v>
                </c:pt>
                <c:pt idx="809">
                  <c:v>0.28682950000000002</c:v>
                </c:pt>
                <c:pt idx="810">
                  <c:v>0.28682370000000001</c:v>
                </c:pt>
                <c:pt idx="811">
                  <c:v>0.28681790000000001</c:v>
                </c:pt>
                <c:pt idx="812">
                  <c:v>0.28681220000000002</c:v>
                </c:pt>
                <c:pt idx="813">
                  <c:v>0.28680640000000002</c:v>
                </c:pt>
                <c:pt idx="814">
                  <c:v>0.28680060000000002</c:v>
                </c:pt>
                <c:pt idx="815">
                  <c:v>0.28679470000000001</c:v>
                </c:pt>
                <c:pt idx="816">
                  <c:v>0.2867886</c:v>
                </c:pt>
                <c:pt idx="817">
                  <c:v>0.2867826</c:v>
                </c:pt>
                <c:pt idx="818">
                  <c:v>0.28677659999999999</c:v>
                </c:pt>
                <c:pt idx="819">
                  <c:v>0.28677049999999998</c:v>
                </c:pt>
                <c:pt idx="820">
                  <c:v>0.28676449999999998</c:v>
                </c:pt>
                <c:pt idx="821">
                  <c:v>0.28675850000000003</c:v>
                </c:pt>
                <c:pt idx="822">
                  <c:v>0.28675240000000002</c:v>
                </c:pt>
                <c:pt idx="823">
                  <c:v>0.28674620000000001</c:v>
                </c:pt>
                <c:pt idx="824">
                  <c:v>0.28673989999999999</c:v>
                </c:pt>
                <c:pt idx="825">
                  <c:v>0.28673359999999998</c:v>
                </c:pt>
                <c:pt idx="826">
                  <c:v>0.28672730000000002</c:v>
                </c:pt>
                <c:pt idx="827">
                  <c:v>0.286721</c:v>
                </c:pt>
                <c:pt idx="828">
                  <c:v>0.28671469999999999</c:v>
                </c:pt>
                <c:pt idx="829">
                  <c:v>0.28670839999999997</c:v>
                </c:pt>
                <c:pt idx="830">
                  <c:v>0.28670210000000002</c:v>
                </c:pt>
                <c:pt idx="831">
                  <c:v>0.28669559999999999</c:v>
                </c:pt>
                <c:pt idx="832">
                  <c:v>0.28668909999999997</c:v>
                </c:pt>
                <c:pt idx="833">
                  <c:v>0.28668250000000001</c:v>
                </c:pt>
                <c:pt idx="834">
                  <c:v>0.28667589999999998</c:v>
                </c:pt>
                <c:pt idx="835">
                  <c:v>0.28666940000000002</c:v>
                </c:pt>
                <c:pt idx="836">
                  <c:v>0.2866628</c:v>
                </c:pt>
                <c:pt idx="837">
                  <c:v>0.28665629999999998</c:v>
                </c:pt>
                <c:pt idx="838">
                  <c:v>0.28664970000000001</c:v>
                </c:pt>
                <c:pt idx="839">
                  <c:v>0.28664289999999998</c:v>
                </c:pt>
                <c:pt idx="840">
                  <c:v>0.2866361</c:v>
                </c:pt>
                <c:pt idx="841">
                  <c:v>0.28662929999999998</c:v>
                </c:pt>
                <c:pt idx="842">
                  <c:v>0.2866225</c:v>
                </c:pt>
                <c:pt idx="843">
                  <c:v>0.28661569999999997</c:v>
                </c:pt>
                <c:pt idx="844">
                  <c:v>0.2866089</c:v>
                </c:pt>
                <c:pt idx="845">
                  <c:v>0.28660210000000003</c:v>
                </c:pt>
                <c:pt idx="846">
                  <c:v>0.28659509999999999</c:v>
                </c:pt>
                <c:pt idx="847">
                  <c:v>0.28658810000000001</c:v>
                </c:pt>
                <c:pt idx="848">
                  <c:v>0.28658099999999997</c:v>
                </c:pt>
                <c:pt idx="849">
                  <c:v>0.286574</c:v>
                </c:pt>
                <c:pt idx="850">
                  <c:v>0.28656700000000002</c:v>
                </c:pt>
                <c:pt idx="851">
                  <c:v>0.28655989999999998</c:v>
                </c:pt>
                <c:pt idx="852">
                  <c:v>0.2865529</c:v>
                </c:pt>
                <c:pt idx="853">
                  <c:v>0.28654570000000001</c:v>
                </c:pt>
                <c:pt idx="854">
                  <c:v>0.28653849999999997</c:v>
                </c:pt>
                <c:pt idx="855">
                  <c:v>0.28653119999999999</c:v>
                </c:pt>
                <c:pt idx="856">
                  <c:v>0.286524</c:v>
                </c:pt>
                <c:pt idx="857">
                  <c:v>0.28651670000000001</c:v>
                </c:pt>
                <c:pt idx="858">
                  <c:v>0.28650949999999997</c:v>
                </c:pt>
                <c:pt idx="859">
                  <c:v>0.28650219999999998</c:v>
                </c:pt>
                <c:pt idx="860">
                  <c:v>0.28649479999999999</c:v>
                </c:pt>
                <c:pt idx="861">
                  <c:v>0.2864874</c:v>
                </c:pt>
                <c:pt idx="862">
                  <c:v>0.28647990000000001</c:v>
                </c:pt>
                <c:pt idx="863">
                  <c:v>0.28647250000000002</c:v>
                </c:pt>
                <c:pt idx="864">
                  <c:v>0.28646500000000003</c:v>
                </c:pt>
                <c:pt idx="865">
                  <c:v>0.28645759999999998</c:v>
                </c:pt>
                <c:pt idx="866">
                  <c:v>0.28645009999999999</c:v>
                </c:pt>
                <c:pt idx="867">
                  <c:v>0.28644239999999999</c:v>
                </c:pt>
                <c:pt idx="868">
                  <c:v>0.28643479999999999</c:v>
                </c:pt>
                <c:pt idx="869">
                  <c:v>0.28642719999999999</c:v>
                </c:pt>
                <c:pt idx="870">
                  <c:v>0.28641949999999999</c:v>
                </c:pt>
                <c:pt idx="871">
                  <c:v>0.2864119</c:v>
                </c:pt>
                <c:pt idx="872">
                  <c:v>0.2864042</c:v>
                </c:pt>
                <c:pt idx="873">
                  <c:v>0.2863965</c:v>
                </c:pt>
                <c:pt idx="874">
                  <c:v>0.2863887</c:v>
                </c:pt>
                <c:pt idx="875">
                  <c:v>0.28638079999999999</c:v>
                </c:pt>
                <c:pt idx="876">
                  <c:v>0.28637299999999999</c:v>
                </c:pt>
                <c:pt idx="877">
                  <c:v>0.28636519999999999</c:v>
                </c:pt>
                <c:pt idx="878">
                  <c:v>0.28635739999999998</c:v>
                </c:pt>
                <c:pt idx="879">
                  <c:v>0.28634949999999998</c:v>
                </c:pt>
                <c:pt idx="880">
                  <c:v>0.28634150000000003</c:v>
                </c:pt>
                <c:pt idx="881">
                  <c:v>0.28633350000000002</c:v>
                </c:pt>
                <c:pt idx="882">
                  <c:v>0.28632550000000001</c:v>
                </c:pt>
                <c:pt idx="883">
                  <c:v>0.28631760000000001</c:v>
                </c:pt>
                <c:pt idx="884">
                  <c:v>0.2863096</c:v>
                </c:pt>
                <c:pt idx="885">
                  <c:v>0.28630139999999998</c:v>
                </c:pt>
                <c:pt idx="886">
                  <c:v>0.28629310000000002</c:v>
                </c:pt>
                <c:pt idx="887">
                  <c:v>0.28628480000000001</c:v>
                </c:pt>
                <c:pt idx="888">
                  <c:v>0.28627639999999999</c:v>
                </c:pt>
                <c:pt idx="889">
                  <c:v>0.28626810000000003</c:v>
                </c:pt>
                <c:pt idx="890">
                  <c:v>0.28625980000000001</c:v>
                </c:pt>
                <c:pt idx="891">
                  <c:v>0.28625050000000002</c:v>
                </c:pt>
                <c:pt idx="892">
                  <c:v>0.28624100000000002</c:v>
                </c:pt>
                <c:pt idx="893">
                  <c:v>0.28623150000000003</c:v>
                </c:pt>
                <c:pt idx="894">
                  <c:v>0.28622199999999998</c:v>
                </c:pt>
                <c:pt idx="895">
                  <c:v>0.28621249999999998</c:v>
                </c:pt>
                <c:pt idx="896">
                  <c:v>0.28620190000000001</c:v>
                </c:pt>
                <c:pt idx="897">
                  <c:v>0.28618700000000002</c:v>
                </c:pt>
                <c:pt idx="898">
                  <c:v>0.28617209999999998</c:v>
                </c:pt>
                <c:pt idx="899">
                  <c:v>0.2861572</c:v>
                </c:pt>
                <c:pt idx="900">
                  <c:v>0.28614240000000002</c:v>
                </c:pt>
                <c:pt idx="901">
                  <c:v>0.28612749999999998</c:v>
                </c:pt>
                <c:pt idx="902">
                  <c:v>0.28609420000000002</c:v>
                </c:pt>
                <c:pt idx="903">
                  <c:v>0.28605589999999997</c:v>
                </c:pt>
                <c:pt idx="904">
                  <c:v>0.28601769999999999</c:v>
                </c:pt>
                <c:pt idx="905">
                  <c:v>0.28597939999999999</c:v>
                </c:pt>
                <c:pt idx="906">
                  <c:v>0.2859411</c:v>
                </c:pt>
                <c:pt idx="907">
                  <c:v>0.2858484</c:v>
                </c:pt>
                <c:pt idx="908">
                  <c:v>0.2857131</c:v>
                </c:pt>
                <c:pt idx="909">
                  <c:v>0.28557769999999999</c:v>
                </c:pt>
                <c:pt idx="910">
                  <c:v>0.28544239999999999</c:v>
                </c:pt>
                <c:pt idx="911">
                  <c:v>0.28530709999999998</c:v>
                </c:pt>
                <c:pt idx="912">
                  <c:v>0.28498059999999997</c:v>
                </c:pt>
                <c:pt idx="913">
                  <c:v>0.28446850000000001</c:v>
                </c:pt>
                <c:pt idx="914">
                  <c:v>0.2839564</c:v>
                </c:pt>
                <c:pt idx="915">
                  <c:v>0.28344429999999998</c:v>
                </c:pt>
                <c:pt idx="916">
                  <c:v>0.28293220000000002</c:v>
                </c:pt>
                <c:pt idx="917">
                  <c:v>0.28169949999999999</c:v>
                </c:pt>
                <c:pt idx="918">
                  <c:v>0.28002899999999997</c:v>
                </c:pt>
                <c:pt idx="919">
                  <c:v>0.27835860000000001</c:v>
                </c:pt>
                <c:pt idx="920">
                  <c:v>0.2766882</c:v>
                </c:pt>
                <c:pt idx="921">
                  <c:v>0.27501769999999998</c:v>
                </c:pt>
                <c:pt idx="922">
                  <c:v>0.27192080000000002</c:v>
                </c:pt>
                <c:pt idx="923">
                  <c:v>0.2686654</c:v>
                </c:pt>
                <c:pt idx="924">
                  <c:v>0.26431909999999997</c:v>
                </c:pt>
                <c:pt idx="925">
                  <c:v>0.25980500000000001</c:v>
                </c:pt>
                <c:pt idx="926">
                  <c:v>0.2542663</c:v>
                </c:pt>
                <c:pt idx="927">
                  <c:v>0.24852270000000001</c:v>
                </c:pt>
                <c:pt idx="928">
                  <c:v>0.24206829999999999</c:v>
                </c:pt>
                <c:pt idx="929">
                  <c:v>0.23543629999999999</c:v>
                </c:pt>
                <c:pt idx="930">
                  <c:v>0.22856670000000001</c:v>
                </c:pt>
                <c:pt idx="931">
                  <c:v>0.22163769999999999</c:v>
                </c:pt>
                <c:pt idx="932">
                  <c:v>0.21501400000000001</c:v>
                </c:pt>
                <c:pt idx="933">
                  <c:v>0.2084667</c:v>
                </c:pt>
                <c:pt idx="934">
                  <c:v>0.2026984</c:v>
                </c:pt>
                <c:pt idx="935">
                  <c:v>0.19712499999999999</c:v>
                </c:pt>
                <c:pt idx="936">
                  <c:v>0.1926445</c:v>
                </c:pt>
                <c:pt idx="937">
                  <c:v>0.1884373</c:v>
                </c:pt>
                <c:pt idx="938">
                  <c:v>0.18545790000000001</c:v>
                </c:pt>
                <c:pt idx="939">
                  <c:v>0.18278549999999999</c:v>
                </c:pt>
                <c:pt idx="940">
                  <c:v>0.1813139</c:v>
                </c:pt>
                <c:pt idx="941">
                  <c:v>0.18014260000000001</c:v>
                </c:pt>
                <c:pt idx="942">
                  <c:v>0.18000369999999999</c:v>
                </c:pt>
                <c:pt idx="943">
                  <c:v>0.1801229</c:v>
                </c:pt>
                <c:pt idx="944">
                  <c:v>0.1809907</c:v>
                </c:pt>
                <c:pt idx="945">
                  <c:v>0.1820456</c:v>
                </c:pt>
                <c:pt idx="946">
                  <c:v>0.18350340000000001</c:v>
                </c:pt>
                <c:pt idx="947">
                  <c:v>0.1850619</c:v>
                </c:pt>
                <c:pt idx="948">
                  <c:v>0.18669569999999999</c:v>
                </c:pt>
                <c:pt idx="949">
                  <c:v>0.1883483</c:v>
                </c:pt>
                <c:pt idx="950">
                  <c:v>0.1898465</c:v>
                </c:pt>
                <c:pt idx="951">
                  <c:v>0.19129750000000001</c:v>
                </c:pt>
                <c:pt idx="952">
                  <c:v>0.19250110000000001</c:v>
                </c:pt>
                <c:pt idx="953">
                  <c:v>0.1936146</c:v>
                </c:pt>
                <c:pt idx="954">
                  <c:v>0.19436600000000001</c:v>
                </c:pt>
                <c:pt idx="955">
                  <c:v>0.1949621</c:v>
                </c:pt>
                <c:pt idx="956">
                  <c:v>0.19555819999999999</c:v>
                </c:pt>
                <c:pt idx="957">
                  <c:v>0.19615440000000001</c:v>
                </c:pt>
                <c:pt idx="958">
                  <c:v>0.19675049999999999</c:v>
                </c:pt>
                <c:pt idx="959">
                  <c:v>0.19697139999999999</c:v>
                </c:pt>
                <c:pt idx="960">
                  <c:v>0.19715820000000001</c:v>
                </c:pt>
                <c:pt idx="961">
                  <c:v>0.19734489999999999</c:v>
                </c:pt>
                <c:pt idx="962">
                  <c:v>0.1975316</c:v>
                </c:pt>
                <c:pt idx="963">
                  <c:v>0.19771610000000001</c:v>
                </c:pt>
                <c:pt idx="964">
                  <c:v>0.19776540000000001</c:v>
                </c:pt>
                <c:pt idx="965">
                  <c:v>0.19781470000000001</c:v>
                </c:pt>
                <c:pt idx="966">
                  <c:v>0.19786390000000001</c:v>
                </c:pt>
                <c:pt idx="967">
                  <c:v>0.19791320000000001</c:v>
                </c:pt>
                <c:pt idx="968">
                  <c:v>0.19796240000000001</c:v>
                </c:pt>
                <c:pt idx="969">
                  <c:v>0.1979764</c:v>
                </c:pt>
                <c:pt idx="970">
                  <c:v>0.19799020000000001</c:v>
                </c:pt>
                <c:pt idx="971">
                  <c:v>0.19800409999999999</c:v>
                </c:pt>
                <c:pt idx="972">
                  <c:v>0.1980179</c:v>
                </c:pt>
                <c:pt idx="973">
                  <c:v>0.1980317</c:v>
                </c:pt>
                <c:pt idx="974">
                  <c:v>0.19803809999999999</c:v>
                </c:pt>
                <c:pt idx="975">
                  <c:v>0.19804330000000001</c:v>
                </c:pt>
                <c:pt idx="976">
                  <c:v>0.19804849999999999</c:v>
                </c:pt>
                <c:pt idx="977">
                  <c:v>0.1980536</c:v>
                </c:pt>
                <c:pt idx="978">
                  <c:v>0.19805880000000001</c:v>
                </c:pt>
                <c:pt idx="979">
                  <c:v>0.19806280000000001</c:v>
                </c:pt>
                <c:pt idx="980">
                  <c:v>0.19806589999999999</c:v>
                </c:pt>
                <c:pt idx="981">
                  <c:v>0.198069</c:v>
                </c:pt>
                <c:pt idx="982">
                  <c:v>0.1980721</c:v>
                </c:pt>
                <c:pt idx="983">
                  <c:v>0.19807530000000001</c:v>
                </c:pt>
                <c:pt idx="984">
                  <c:v>0.19807830000000001</c:v>
                </c:pt>
                <c:pt idx="985">
                  <c:v>0.1980809</c:v>
                </c:pt>
                <c:pt idx="986">
                  <c:v>0.1980836</c:v>
                </c:pt>
                <c:pt idx="987">
                  <c:v>0.19808619999999999</c:v>
                </c:pt>
                <c:pt idx="988">
                  <c:v>0.19808890000000001</c:v>
                </c:pt>
                <c:pt idx="989">
                  <c:v>0.1980915</c:v>
                </c:pt>
                <c:pt idx="990">
                  <c:v>0.1980941</c:v>
                </c:pt>
                <c:pt idx="991">
                  <c:v>0.19809660000000001</c:v>
                </c:pt>
                <c:pt idx="992">
                  <c:v>0.1980991</c:v>
                </c:pt>
                <c:pt idx="993">
                  <c:v>0.19810169999999999</c:v>
                </c:pt>
                <c:pt idx="994">
                  <c:v>0.19810420000000001</c:v>
                </c:pt>
                <c:pt idx="995">
                  <c:v>0.1981067</c:v>
                </c:pt>
                <c:pt idx="996">
                  <c:v>0.19810920000000001</c:v>
                </c:pt>
                <c:pt idx="997">
                  <c:v>0.1981116</c:v>
                </c:pt>
                <c:pt idx="998">
                  <c:v>0.19811409999999999</c:v>
                </c:pt>
                <c:pt idx="999">
                  <c:v>0.1981165</c:v>
                </c:pt>
                <c:pt idx="1000">
                  <c:v>0.19811899999999999</c:v>
                </c:pt>
                <c:pt idx="1001">
                  <c:v>0.1981214</c:v>
                </c:pt>
                <c:pt idx="1002">
                  <c:v>0.19812379999999999</c:v>
                </c:pt>
                <c:pt idx="1003">
                  <c:v>0.1981262</c:v>
                </c:pt>
                <c:pt idx="1004">
                  <c:v>0.19812859999999999</c:v>
                </c:pt>
                <c:pt idx="1005">
                  <c:v>0.198131</c:v>
                </c:pt>
                <c:pt idx="1006">
                  <c:v>0.19813339999999999</c:v>
                </c:pt>
                <c:pt idx="1007">
                  <c:v>0.1981358</c:v>
                </c:pt>
                <c:pt idx="1008">
                  <c:v>0.19813810000000001</c:v>
                </c:pt>
                <c:pt idx="1009">
                  <c:v>0.19814039999999999</c:v>
                </c:pt>
                <c:pt idx="1010">
                  <c:v>0.1981427</c:v>
                </c:pt>
                <c:pt idx="1011">
                  <c:v>0.19814499999999999</c:v>
                </c:pt>
                <c:pt idx="1012">
                  <c:v>0.1981474</c:v>
                </c:pt>
                <c:pt idx="1013">
                  <c:v>0.19814970000000001</c:v>
                </c:pt>
                <c:pt idx="1014">
                  <c:v>0.19815189999999999</c:v>
                </c:pt>
                <c:pt idx="1015">
                  <c:v>0.1981542</c:v>
                </c:pt>
                <c:pt idx="1016">
                  <c:v>0.19815640000000001</c:v>
                </c:pt>
                <c:pt idx="1017">
                  <c:v>0.19815869999999999</c:v>
                </c:pt>
                <c:pt idx="1018">
                  <c:v>0.1981609</c:v>
                </c:pt>
                <c:pt idx="1019">
                  <c:v>0.19816310000000001</c:v>
                </c:pt>
                <c:pt idx="1020">
                  <c:v>0.19816529999999999</c:v>
                </c:pt>
                <c:pt idx="1021">
                  <c:v>0.1981675</c:v>
                </c:pt>
                <c:pt idx="1022">
                  <c:v>0.1981696</c:v>
                </c:pt>
                <c:pt idx="1023">
                  <c:v>0.19817180000000001</c:v>
                </c:pt>
                <c:pt idx="1024">
                  <c:v>0.19817399999999999</c:v>
                </c:pt>
                <c:pt idx="1025">
                  <c:v>0.19817609999999999</c:v>
                </c:pt>
                <c:pt idx="1026">
                  <c:v>0.1981782</c:v>
                </c:pt>
                <c:pt idx="1027">
                  <c:v>0.1981803</c:v>
                </c:pt>
                <c:pt idx="1028">
                  <c:v>0.19818240000000001</c:v>
                </c:pt>
                <c:pt idx="1029">
                  <c:v>0.19818440000000001</c:v>
                </c:pt>
                <c:pt idx="1030">
                  <c:v>0.19818649999999999</c:v>
                </c:pt>
                <c:pt idx="1031">
                  <c:v>0.19818859999999999</c:v>
                </c:pt>
                <c:pt idx="1032">
                  <c:v>0.19819059999999999</c:v>
                </c:pt>
                <c:pt idx="1033">
                  <c:v>0.1981926</c:v>
                </c:pt>
                <c:pt idx="1034">
                  <c:v>0.1981946</c:v>
                </c:pt>
                <c:pt idx="1035">
                  <c:v>0.1981966</c:v>
                </c:pt>
                <c:pt idx="1036">
                  <c:v>0.1981985</c:v>
                </c:pt>
                <c:pt idx="1037">
                  <c:v>0.1982005</c:v>
                </c:pt>
                <c:pt idx="1038">
                  <c:v>0.1982025</c:v>
                </c:pt>
                <c:pt idx="1039">
                  <c:v>0.1982044</c:v>
                </c:pt>
                <c:pt idx="1040">
                  <c:v>0.1982063</c:v>
                </c:pt>
                <c:pt idx="1041">
                  <c:v>0.1982082</c:v>
                </c:pt>
                <c:pt idx="1042">
                  <c:v>0.1982101</c:v>
                </c:pt>
                <c:pt idx="1043">
                  <c:v>0.1982119</c:v>
                </c:pt>
                <c:pt idx="1044">
                  <c:v>0.1982138</c:v>
                </c:pt>
                <c:pt idx="1045">
                  <c:v>0.19821569999999999</c:v>
                </c:pt>
                <c:pt idx="1046">
                  <c:v>0.19821749999999999</c:v>
                </c:pt>
                <c:pt idx="1047">
                  <c:v>0.19821929999999999</c:v>
                </c:pt>
                <c:pt idx="1048">
                  <c:v>0.19822110000000001</c:v>
                </c:pt>
                <c:pt idx="1049">
                  <c:v>0.1982228</c:v>
                </c:pt>
                <c:pt idx="1050">
                  <c:v>0.1982246</c:v>
                </c:pt>
                <c:pt idx="1051">
                  <c:v>0.1982264</c:v>
                </c:pt>
                <c:pt idx="1052">
                  <c:v>0.19822819999999999</c:v>
                </c:pt>
                <c:pt idx="1053">
                  <c:v>0.19822989999999999</c:v>
                </c:pt>
                <c:pt idx="1054">
                  <c:v>0.19823160000000001</c:v>
                </c:pt>
                <c:pt idx="1055">
                  <c:v>0.1982332</c:v>
                </c:pt>
                <c:pt idx="1056">
                  <c:v>0.19823489999999999</c:v>
                </c:pt>
                <c:pt idx="1057">
                  <c:v>0.19823660000000001</c:v>
                </c:pt>
                <c:pt idx="1058">
                  <c:v>0.1982382</c:v>
                </c:pt>
                <c:pt idx="1059">
                  <c:v>0.1982399</c:v>
                </c:pt>
                <c:pt idx="1060">
                  <c:v>0.19824149999999999</c:v>
                </c:pt>
                <c:pt idx="1061">
                  <c:v>0.19824310000000001</c:v>
                </c:pt>
                <c:pt idx="1062">
                  <c:v>0.1982447</c:v>
                </c:pt>
                <c:pt idx="1063">
                  <c:v>0.19824620000000001</c:v>
                </c:pt>
                <c:pt idx="1064">
                  <c:v>0.1982478</c:v>
                </c:pt>
                <c:pt idx="1065">
                  <c:v>0.19824929999999999</c:v>
                </c:pt>
                <c:pt idx="1066">
                  <c:v>0.19825090000000001</c:v>
                </c:pt>
                <c:pt idx="1067">
                  <c:v>0.1982524</c:v>
                </c:pt>
                <c:pt idx="1068">
                  <c:v>0.19825390000000001</c:v>
                </c:pt>
                <c:pt idx="1069">
                  <c:v>0.1982554</c:v>
                </c:pt>
                <c:pt idx="1070">
                  <c:v>0.19825680000000001</c:v>
                </c:pt>
                <c:pt idx="1071">
                  <c:v>0.1982582</c:v>
                </c:pt>
                <c:pt idx="1072">
                  <c:v>0.19825970000000001</c:v>
                </c:pt>
                <c:pt idx="1073">
                  <c:v>0.1982611</c:v>
                </c:pt>
                <c:pt idx="1074">
                  <c:v>0.19826260000000001</c:v>
                </c:pt>
                <c:pt idx="1075">
                  <c:v>0.198264</c:v>
                </c:pt>
                <c:pt idx="1076">
                  <c:v>0.19826530000000001</c:v>
                </c:pt>
                <c:pt idx="1077">
                  <c:v>0.19826669999999999</c:v>
                </c:pt>
                <c:pt idx="1078">
                  <c:v>0.198268</c:v>
                </c:pt>
                <c:pt idx="1079">
                  <c:v>0.19826930000000001</c:v>
                </c:pt>
                <c:pt idx="1080">
                  <c:v>0.19827069999999999</c:v>
                </c:pt>
                <c:pt idx="1081">
                  <c:v>0.198272</c:v>
                </c:pt>
                <c:pt idx="1082">
                  <c:v>0.19827330000000001</c:v>
                </c:pt>
                <c:pt idx="1083">
                  <c:v>0.1982746</c:v>
                </c:pt>
                <c:pt idx="1084">
                  <c:v>0.1982758</c:v>
                </c:pt>
                <c:pt idx="1085">
                  <c:v>0.19827700000000001</c:v>
                </c:pt>
                <c:pt idx="1086">
                  <c:v>0.19827819999999999</c:v>
                </c:pt>
                <c:pt idx="1087">
                  <c:v>0.19827939999999999</c:v>
                </c:pt>
                <c:pt idx="1088">
                  <c:v>0.1982807</c:v>
                </c:pt>
                <c:pt idx="1089">
                  <c:v>0.19828190000000001</c:v>
                </c:pt>
                <c:pt idx="1090">
                  <c:v>0.19828309999999999</c:v>
                </c:pt>
                <c:pt idx="1091">
                  <c:v>0.19828419999999999</c:v>
                </c:pt>
                <c:pt idx="1092">
                  <c:v>0.1982853</c:v>
                </c:pt>
                <c:pt idx="1093">
                  <c:v>0.1982864</c:v>
                </c:pt>
                <c:pt idx="1094">
                  <c:v>0.19828750000000001</c:v>
                </c:pt>
                <c:pt idx="1095">
                  <c:v>0.19828860000000001</c:v>
                </c:pt>
                <c:pt idx="1096">
                  <c:v>0.19828970000000001</c:v>
                </c:pt>
                <c:pt idx="1097">
                  <c:v>0.19829079999999999</c:v>
                </c:pt>
                <c:pt idx="1098">
                  <c:v>0.19829189999999999</c:v>
                </c:pt>
                <c:pt idx="1099">
                  <c:v>0.19829289999999999</c:v>
                </c:pt>
                <c:pt idx="1100">
                  <c:v>0.1982939</c:v>
                </c:pt>
                <c:pt idx="1101">
                  <c:v>0.1982949</c:v>
                </c:pt>
                <c:pt idx="1102">
                  <c:v>0.19829579999999999</c:v>
                </c:pt>
                <c:pt idx="1103">
                  <c:v>0.1982968</c:v>
                </c:pt>
                <c:pt idx="1104">
                  <c:v>0.1982978</c:v>
                </c:pt>
                <c:pt idx="1105">
                  <c:v>0.19829869999999999</c:v>
                </c:pt>
                <c:pt idx="1106">
                  <c:v>0.1982997</c:v>
                </c:pt>
                <c:pt idx="1107">
                  <c:v>0.1983007</c:v>
                </c:pt>
                <c:pt idx="1108">
                  <c:v>0.19830149999999999</c:v>
                </c:pt>
                <c:pt idx="1109">
                  <c:v>0.19830239999999999</c:v>
                </c:pt>
                <c:pt idx="1110">
                  <c:v>0.19830320000000001</c:v>
                </c:pt>
                <c:pt idx="1111">
                  <c:v>0.19830400000000001</c:v>
                </c:pt>
                <c:pt idx="1112">
                  <c:v>0.19830490000000001</c:v>
                </c:pt>
                <c:pt idx="1113">
                  <c:v>0.1983057</c:v>
                </c:pt>
                <c:pt idx="1114">
                  <c:v>0.1983066</c:v>
                </c:pt>
                <c:pt idx="1115">
                  <c:v>0.19830739999999999</c:v>
                </c:pt>
                <c:pt idx="1116">
                  <c:v>0.19830819999999999</c:v>
                </c:pt>
                <c:pt idx="1117">
                  <c:v>0.19830890000000001</c:v>
                </c:pt>
                <c:pt idx="1118">
                  <c:v>0.1983096</c:v>
                </c:pt>
                <c:pt idx="1119">
                  <c:v>0.19831029999999999</c:v>
                </c:pt>
                <c:pt idx="1120">
                  <c:v>0.19831099999999999</c:v>
                </c:pt>
                <c:pt idx="1121">
                  <c:v>0.19831170000000001</c:v>
                </c:pt>
                <c:pt idx="1122">
                  <c:v>0.1983125</c:v>
                </c:pt>
                <c:pt idx="1123">
                  <c:v>0.1983132</c:v>
                </c:pt>
                <c:pt idx="1124">
                  <c:v>0.19831389999999999</c:v>
                </c:pt>
                <c:pt idx="1125">
                  <c:v>0.1983145</c:v>
                </c:pt>
                <c:pt idx="1126">
                  <c:v>0.19831509999999999</c:v>
                </c:pt>
                <c:pt idx="1127">
                  <c:v>0.19831570000000001</c:v>
                </c:pt>
                <c:pt idx="1128">
                  <c:v>0.1983162</c:v>
                </c:pt>
                <c:pt idx="1129">
                  <c:v>0.19831679999999999</c:v>
                </c:pt>
                <c:pt idx="1130">
                  <c:v>0.1983174</c:v>
                </c:pt>
                <c:pt idx="1131">
                  <c:v>0.19831799999999999</c:v>
                </c:pt>
                <c:pt idx="1132">
                  <c:v>0.19831860000000001</c:v>
                </c:pt>
                <c:pt idx="1133">
                  <c:v>0.1983191</c:v>
                </c:pt>
                <c:pt idx="1134">
                  <c:v>0.19831960000000001</c:v>
                </c:pt>
                <c:pt idx="1135">
                  <c:v>0.1983201</c:v>
                </c:pt>
                <c:pt idx="1136">
                  <c:v>0.19832050000000001</c:v>
                </c:pt>
                <c:pt idx="1137">
                  <c:v>0.198321</c:v>
                </c:pt>
                <c:pt idx="1138">
                  <c:v>0.19832140000000001</c:v>
                </c:pt>
                <c:pt idx="1139">
                  <c:v>0.19832179999999999</c:v>
                </c:pt>
                <c:pt idx="1140">
                  <c:v>0.19832230000000001</c:v>
                </c:pt>
                <c:pt idx="1141">
                  <c:v>0.19832269999999999</c:v>
                </c:pt>
                <c:pt idx="1142">
                  <c:v>0.19832320000000001</c:v>
                </c:pt>
                <c:pt idx="1143">
                  <c:v>0.19832350000000001</c:v>
                </c:pt>
                <c:pt idx="1144">
                  <c:v>0.19832379999999999</c:v>
                </c:pt>
                <c:pt idx="1145">
                  <c:v>0.19832420000000001</c:v>
                </c:pt>
                <c:pt idx="1146">
                  <c:v>0.19832449999999999</c:v>
                </c:pt>
                <c:pt idx="1147">
                  <c:v>0.1983248</c:v>
                </c:pt>
                <c:pt idx="1148">
                  <c:v>0.1983251</c:v>
                </c:pt>
                <c:pt idx="1149">
                  <c:v>0.19832540000000001</c:v>
                </c:pt>
                <c:pt idx="1150">
                  <c:v>0.19832569999999999</c:v>
                </c:pt>
                <c:pt idx="1151">
                  <c:v>0.198326</c:v>
                </c:pt>
                <c:pt idx="1152">
                  <c:v>0.19832630000000001</c:v>
                </c:pt>
                <c:pt idx="1153">
                  <c:v>0.19832640000000001</c:v>
                </c:pt>
                <c:pt idx="1154">
                  <c:v>0.19832659999999999</c:v>
                </c:pt>
                <c:pt idx="1155">
                  <c:v>0.1983268</c:v>
                </c:pt>
                <c:pt idx="1156">
                  <c:v>0.1983269</c:v>
                </c:pt>
                <c:pt idx="1157">
                  <c:v>0.19832710000000001</c:v>
                </c:pt>
                <c:pt idx="1158">
                  <c:v>0.19832730000000001</c:v>
                </c:pt>
                <c:pt idx="1159">
                  <c:v>0.19832739999999999</c:v>
                </c:pt>
                <c:pt idx="1160">
                  <c:v>0.19832759999999999</c:v>
                </c:pt>
                <c:pt idx="1161">
                  <c:v>0.1983278</c:v>
                </c:pt>
                <c:pt idx="1162">
                  <c:v>0.1983278</c:v>
                </c:pt>
                <c:pt idx="1163">
                  <c:v>0.1983279</c:v>
                </c:pt>
                <c:pt idx="1164">
                  <c:v>0.1983279</c:v>
                </c:pt>
                <c:pt idx="1165">
                  <c:v>0.1983279</c:v>
                </c:pt>
                <c:pt idx="1166">
                  <c:v>0.1983279</c:v>
                </c:pt>
                <c:pt idx="1167">
                  <c:v>0.1983279</c:v>
                </c:pt>
                <c:pt idx="1168">
                  <c:v>0.198328</c:v>
                </c:pt>
                <c:pt idx="1169">
                  <c:v>0.198328</c:v>
                </c:pt>
                <c:pt idx="1170">
                  <c:v>0.198328</c:v>
                </c:pt>
                <c:pt idx="1171">
                  <c:v>0.198328</c:v>
                </c:pt>
                <c:pt idx="1172">
                  <c:v>0.1983279</c:v>
                </c:pt>
                <c:pt idx="1173">
                  <c:v>0.1983278</c:v>
                </c:pt>
                <c:pt idx="1174">
                  <c:v>0.1983277</c:v>
                </c:pt>
                <c:pt idx="1175">
                  <c:v>0.19832749999999999</c:v>
                </c:pt>
                <c:pt idx="1176">
                  <c:v>0.19832739999999999</c:v>
                </c:pt>
                <c:pt idx="1177">
                  <c:v>0.19832730000000001</c:v>
                </c:pt>
                <c:pt idx="1178">
                  <c:v>0.19832720000000001</c:v>
                </c:pt>
                <c:pt idx="1179">
                  <c:v>0.198327</c:v>
                </c:pt>
                <c:pt idx="1180">
                  <c:v>0.1983269</c:v>
                </c:pt>
                <c:pt idx="1181">
                  <c:v>0.1983268</c:v>
                </c:pt>
                <c:pt idx="1182">
                  <c:v>0.19832659999999999</c:v>
                </c:pt>
                <c:pt idx="1183">
                  <c:v>0.19832630000000001</c:v>
                </c:pt>
                <c:pt idx="1184">
                  <c:v>0.198326</c:v>
                </c:pt>
                <c:pt idx="1185">
                  <c:v>0.19832569999999999</c:v>
                </c:pt>
                <c:pt idx="1186">
                  <c:v>0.19832540000000001</c:v>
                </c:pt>
                <c:pt idx="1187">
                  <c:v>0.19832520000000001</c:v>
                </c:pt>
                <c:pt idx="1188">
                  <c:v>0.1983249</c:v>
                </c:pt>
                <c:pt idx="1189">
                  <c:v>0.19832459999999999</c:v>
                </c:pt>
                <c:pt idx="1190">
                  <c:v>0.19832430000000001</c:v>
                </c:pt>
                <c:pt idx="1191">
                  <c:v>0.1983241</c:v>
                </c:pt>
                <c:pt idx="1192">
                  <c:v>0.19832369999999999</c:v>
                </c:pt>
                <c:pt idx="1193">
                  <c:v>0.19832330000000001</c:v>
                </c:pt>
                <c:pt idx="1194">
                  <c:v>0.19832279999999999</c:v>
                </c:pt>
                <c:pt idx="1195">
                  <c:v>0.19832240000000001</c:v>
                </c:pt>
                <c:pt idx="1196">
                  <c:v>0.198322</c:v>
                </c:pt>
                <c:pt idx="1197">
                  <c:v>0.19832150000000001</c:v>
                </c:pt>
                <c:pt idx="1198">
                  <c:v>0.1983211</c:v>
                </c:pt>
                <c:pt idx="1199">
                  <c:v>0.19832069999999999</c:v>
                </c:pt>
                <c:pt idx="1200">
                  <c:v>0.1983202</c:v>
                </c:pt>
                <c:pt idx="1201">
                  <c:v>0.19831979999999999</c:v>
                </c:pt>
                <c:pt idx="1202">
                  <c:v>0.19831940000000001</c:v>
                </c:pt>
                <c:pt idx="1203">
                  <c:v>0.19831879999999999</c:v>
                </c:pt>
                <c:pt idx="1204">
                  <c:v>0.1983182</c:v>
                </c:pt>
                <c:pt idx="1205">
                  <c:v>0.19831760000000001</c:v>
                </c:pt>
                <c:pt idx="1206">
                  <c:v>0.19831699999999999</c:v>
                </c:pt>
                <c:pt idx="1207">
                  <c:v>0.1983164</c:v>
                </c:pt>
                <c:pt idx="1208">
                  <c:v>0.19831579999999999</c:v>
                </c:pt>
                <c:pt idx="1209">
                  <c:v>0.1983152</c:v>
                </c:pt>
                <c:pt idx="1210">
                  <c:v>0.19831460000000001</c:v>
                </c:pt>
                <c:pt idx="1211">
                  <c:v>0.19831409999999999</c:v>
                </c:pt>
                <c:pt idx="1212">
                  <c:v>0.1983135</c:v>
                </c:pt>
                <c:pt idx="1213">
                  <c:v>0.19831289999999999</c:v>
                </c:pt>
                <c:pt idx="1214">
                  <c:v>0.19831209999999999</c:v>
                </c:pt>
                <c:pt idx="1215">
                  <c:v>0.1983114</c:v>
                </c:pt>
                <c:pt idx="1216">
                  <c:v>0.1983106</c:v>
                </c:pt>
                <c:pt idx="1217">
                  <c:v>0.19830980000000001</c:v>
                </c:pt>
                <c:pt idx="1218">
                  <c:v>0.19830909999999999</c:v>
                </c:pt>
                <c:pt idx="1219">
                  <c:v>0.19830829999999999</c:v>
                </c:pt>
                <c:pt idx="1220">
                  <c:v>0.1983076</c:v>
                </c:pt>
                <c:pt idx="1221">
                  <c:v>0.19830680000000001</c:v>
                </c:pt>
                <c:pt idx="1222">
                  <c:v>0.19830610000000001</c:v>
                </c:pt>
                <c:pt idx="1223">
                  <c:v>0.19830529999999999</c:v>
                </c:pt>
                <c:pt idx="1224">
                  <c:v>0.19830449999999999</c:v>
                </c:pt>
                <c:pt idx="1225">
                  <c:v>0.1983036</c:v>
                </c:pt>
                <c:pt idx="1226">
                  <c:v>0.1983027</c:v>
                </c:pt>
                <c:pt idx="1227">
                  <c:v>0.1983018</c:v>
                </c:pt>
                <c:pt idx="1228">
                  <c:v>0.1983009</c:v>
                </c:pt>
                <c:pt idx="1229">
                  <c:v>0.1982999</c:v>
                </c:pt>
                <c:pt idx="1230">
                  <c:v>0.198299</c:v>
                </c:pt>
                <c:pt idx="1231">
                  <c:v>0.1982981</c:v>
                </c:pt>
                <c:pt idx="1232">
                  <c:v>0.19829720000000001</c:v>
                </c:pt>
                <c:pt idx="1233">
                  <c:v>0.19829620000000001</c:v>
                </c:pt>
                <c:pt idx="1234">
                  <c:v>0.19829530000000001</c:v>
                </c:pt>
                <c:pt idx="1235">
                  <c:v>0.19829440000000001</c:v>
                </c:pt>
                <c:pt idx="1236">
                  <c:v>0.19829340000000001</c:v>
                </c:pt>
                <c:pt idx="1237">
                  <c:v>0.1982923</c:v>
                </c:pt>
                <c:pt idx="1238">
                  <c:v>0.1982912</c:v>
                </c:pt>
                <c:pt idx="1239">
                  <c:v>0.1982901</c:v>
                </c:pt>
                <c:pt idx="1240">
                  <c:v>0.19828899999999999</c:v>
                </c:pt>
                <c:pt idx="1241">
                  <c:v>0.19828789999999999</c:v>
                </c:pt>
                <c:pt idx="1242">
                  <c:v>0.19828680000000001</c:v>
                </c:pt>
                <c:pt idx="1243">
                  <c:v>0.19828570000000001</c:v>
                </c:pt>
                <c:pt idx="1244">
                  <c:v>0.19828460000000001</c:v>
                </c:pt>
                <c:pt idx="1245">
                  <c:v>0.1982835</c:v>
                </c:pt>
                <c:pt idx="1246">
                  <c:v>0.1982824</c:v>
                </c:pt>
                <c:pt idx="1247">
                  <c:v>0.19828129999999999</c:v>
                </c:pt>
                <c:pt idx="1248">
                  <c:v>0.19828009999999999</c:v>
                </c:pt>
                <c:pt idx="1249">
                  <c:v>0.19827880000000001</c:v>
                </c:pt>
                <c:pt idx="1250">
                  <c:v>0.1982775</c:v>
                </c:pt>
                <c:pt idx="1251">
                  <c:v>0.19827629999999999</c:v>
                </c:pt>
                <c:pt idx="1252">
                  <c:v>0.19827500000000001</c:v>
                </c:pt>
                <c:pt idx="1253">
                  <c:v>0.1982737</c:v>
                </c:pt>
                <c:pt idx="1254">
                  <c:v>0.19827239999999999</c:v>
                </c:pt>
                <c:pt idx="1255">
                  <c:v>0.19827120000000001</c:v>
                </c:pt>
                <c:pt idx="1256">
                  <c:v>0.1982699</c:v>
                </c:pt>
                <c:pt idx="1257">
                  <c:v>0.19826859999999999</c:v>
                </c:pt>
                <c:pt idx="1258">
                  <c:v>0.19826730000000001</c:v>
                </c:pt>
                <c:pt idx="1259">
                  <c:v>0.1982661</c:v>
                </c:pt>
                <c:pt idx="1260">
                  <c:v>0.19826469999999999</c:v>
                </c:pt>
                <c:pt idx="1261">
                  <c:v>0.1982632</c:v>
                </c:pt>
                <c:pt idx="1262">
                  <c:v>0.19826170000000001</c:v>
                </c:pt>
                <c:pt idx="1263">
                  <c:v>0.1982603</c:v>
                </c:pt>
                <c:pt idx="1264">
                  <c:v>0.19825880000000001</c:v>
                </c:pt>
                <c:pt idx="1265">
                  <c:v>0.1982574</c:v>
                </c:pt>
                <c:pt idx="1266">
                  <c:v>0.19825590000000001</c:v>
                </c:pt>
                <c:pt idx="1267">
                  <c:v>0.1982545</c:v>
                </c:pt>
                <c:pt idx="1268">
                  <c:v>0.19825300000000001</c:v>
                </c:pt>
                <c:pt idx="1269">
                  <c:v>0.1982516</c:v>
                </c:pt>
                <c:pt idx="1270">
                  <c:v>0.19825010000000001</c:v>
                </c:pt>
                <c:pt idx="1271">
                  <c:v>0.1982486</c:v>
                </c:pt>
                <c:pt idx="1272">
                  <c:v>0.19824700000000001</c:v>
                </c:pt>
                <c:pt idx="1273">
                  <c:v>0.19824539999999999</c:v>
                </c:pt>
                <c:pt idx="1274">
                  <c:v>0.1982438</c:v>
                </c:pt>
                <c:pt idx="1275">
                  <c:v>0.19824220000000001</c:v>
                </c:pt>
                <c:pt idx="1276">
                  <c:v>0.19824049999999999</c:v>
                </c:pt>
                <c:pt idx="1277">
                  <c:v>0.1982389</c:v>
                </c:pt>
                <c:pt idx="1278">
                  <c:v>0.19823730000000001</c:v>
                </c:pt>
                <c:pt idx="1279">
                  <c:v>0.19823560000000001</c:v>
                </c:pt>
                <c:pt idx="1280">
                  <c:v>0.19823399999999999</c:v>
                </c:pt>
                <c:pt idx="1281">
                  <c:v>0.1982324</c:v>
                </c:pt>
                <c:pt idx="1282">
                  <c:v>0.19823070000000001</c:v>
                </c:pt>
                <c:pt idx="1283">
                  <c:v>0.19822909999999999</c:v>
                </c:pt>
                <c:pt idx="1284">
                  <c:v>0.1982273</c:v>
                </c:pt>
                <c:pt idx="1285">
                  <c:v>0.1982255</c:v>
                </c:pt>
                <c:pt idx="1286">
                  <c:v>0.1982236</c:v>
                </c:pt>
                <c:pt idx="1287">
                  <c:v>0.1982218</c:v>
                </c:pt>
                <c:pt idx="1288">
                  <c:v>0.19822000000000001</c:v>
                </c:pt>
                <c:pt idx="1289">
                  <c:v>0.19821820000000001</c:v>
                </c:pt>
                <c:pt idx="1290">
                  <c:v>0.19821639999999999</c:v>
                </c:pt>
                <c:pt idx="1291">
                  <c:v>0.19821459999999999</c:v>
                </c:pt>
                <c:pt idx="1292">
                  <c:v>0.19821279999999999</c:v>
                </c:pt>
                <c:pt idx="1293">
                  <c:v>0.198211</c:v>
                </c:pt>
                <c:pt idx="1294">
                  <c:v>0.1982092</c:v>
                </c:pt>
                <c:pt idx="1295">
                  <c:v>0.1982073</c:v>
                </c:pt>
                <c:pt idx="1296">
                  <c:v>0.1982053</c:v>
                </c:pt>
                <c:pt idx="1297">
                  <c:v>0.1982033</c:v>
                </c:pt>
                <c:pt idx="1298">
                  <c:v>0.1982013</c:v>
                </c:pt>
                <c:pt idx="1299">
                  <c:v>0.1981994</c:v>
                </c:pt>
                <c:pt idx="1300">
                  <c:v>0.1981974</c:v>
                </c:pt>
                <c:pt idx="1301">
                  <c:v>0.19819539999999999</c:v>
                </c:pt>
                <c:pt idx="1302">
                  <c:v>0.19819339999999999</c:v>
                </c:pt>
                <c:pt idx="1303">
                  <c:v>0.19819139999999999</c:v>
                </c:pt>
                <c:pt idx="1304">
                  <c:v>0.19818949999999999</c:v>
                </c:pt>
                <c:pt idx="1305">
                  <c:v>0.19818749999999999</c:v>
                </c:pt>
                <c:pt idx="1306">
                  <c:v>0.19818540000000001</c:v>
                </c:pt>
                <c:pt idx="1307">
                  <c:v>0.19818330000000001</c:v>
                </c:pt>
                <c:pt idx="1308">
                  <c:v>0.1981811</c:v>
                </c:pt>
                <c:pt idx="1309">
                  <c:v>0.19817899999999999</c:v>
                </c:pt>
                <c:pt idx="1310">
                  <c:v>0.19817679999999999</c:v>
                </c:pt>
                <c:pt idx="1311">
                  <c:v>0.19817470000000001</c:v>
                </c:pt>
                <c:pt idx="1312">
                  <c:v>0.1981725</c:v>
                </c:pt>
                <c:pt idx="1313">
                  <c:v>0.1981704</c:v>
                </c:pt>
                <c:pt idx="1314">
                  <c:v>0.19816829999999999</c:v>
                </c:pt>
                <c:pt idx="1315">
                  <c:v>0.19816610000000001</c:v>
                </c:pt>
                <c:pt idx="1316">
                  <c:v>0.19816400000000001</c:v>
                </c:pt>
                <c:pt idx="1317">
                  <c:v>0.1981617</c:v>
                </c:pt>
                <c:pt idx="1318">
                  <c:v>0.19815940000000001</c:v>
                </c:pt>
                <c:pt idx="1319">
                  <c:v>0.1981571</c:v>
                </c:pt>
                <c:pt idx="1320">
                  <c:v>0.19815479999999999</c:v>
                </c:pt>
                <c:pt idx="1321">
                  <c:v>0.19815250000000001</c:v>
                </c:pt>
                <c:pt idx="1322">
                  <c:v>0.1981502</c:v>
                </c:pt>
                <c:pt idx="1323">
                  <c:v>0.19814780000000001</c:v>
                </c:pt>
                <c:pt idx="1324">
                  <c:v>0.1981455</c:v>
                </c:pt>
                <c:pt idx="1325">
                  <c:v>0.19814319999999999</c:v>
                </c:pt>
                <c:pt idx="1326">
                  <c:v>0.19814090000000001</c:v>
                </c:pt>
                <c:pt idx="1327">
                  <c:v>0.1981386</c:v>
                </c:pt>
                <c:pt idx="1328">
                  <c:v>0.19813610000000001</c:v>
                </c:pt>
                <c:pt idx="1329">
                  <c:v>0.1981337</c:v>
                </c:pt>
                <c:pt idx="1330">
                  <c:v>0.19813120000000001</c:v>
                </c:pt>
                <c:pt idx="1331">
                  <c:v>0.19812869999999999</c:v>
                </c:pt>
                <c:pt idx="1332">
                  <c:v>0.1981262</c:v>
                </c:pt>
                <c:pt idx="1333">
                  <c:v>0.19812379999999999</c:v>
                </c:pt>
                <c:pt idx="1334">
                  <c:v>0.1981213</c:v>
                </c:pt>
                <c:pt idx="1335">
                  <c:v>0.19811880000000001</c:v>
                </c:pt>
                <c:pt idx="1336">
                  <c:v>0.1981164</c:v>
                </c:pt>
                <c:pt idx="1337">
                  <c:v>0.19811390000000001</c:v>
                </c:pt>
                <c:pt idx="1338">
                  <c:v>0.19811129999999999</c:v>
                </c:pt>
                <c:pt idx="1339">
                  <c:v>0.1981087</c:v>
                </c:pt>
                <c:pt idx="1340">
                  <c:v>0.198106</c:v>
                </c:pt>
                <c:pt idx="1341">
                  <c:v>0.19810340000000001</c:v>
                </c:pt>
                <c:pt idx="1342">
                  <c:v>0.19810079999999999</c:v>
                </c:pt>
                <c:pt idx="1343">
                  <c:v>0.1980982</c:v>
                </c:pt>
                <c:pt idx="1344">
                  <c:v>0.19809550000000001</c:v>
                </c:pt>
                <c:pt idx="1345">
                  <c:v>0.19809289999999999</c:v>
                </c:pt>
                <c:pt idx="1346">
                  <c:v>0.1980903</c:v>
                </c:pt>
                <c:pt idx="1347">
                  <c:v>0.19808770000000001</c:v>
                </c:pt>
                <c:pt idx="1348">
                  <c:v>0.19808490000000001</c:v>
                </c:pt>
                <c:pt idx="1349">
                  <c:v>0.19808210000000001</c:v>
                </c:pt>
                <c:pt idx="1350">
                  <c:v>0.19807939999999999</c:v>
                </c:pt>
                <c:pt idx="1351">
                  <c:v>0.19807659999999999</c:v>
                </c:pt>
                <c:pt idx="1352">
                  <c:v>0.19807379999999999</c:v>
                </c:pt>
                <c:pt idx="1353">
                  <c:v>0.198071</c:v>
                </c:pt>
                <c:pt idx="1354">
                  <c:v>0.1980682</c:v>
                </c:pt>
                <c:pt idx="1355">
                  <c:v>0.19806550000000001</c:v>
                </c:pt>
                <c:pt idx="1356">
                  <c:v>0.19806270000000001</c:v>
                </c:pt>
                <c:pt idx="1357">
                  <c:v>0.19805990000000001</c:v>
                </c:pt>
                <c:pt idx="1358">
                  <c:v>0.19805700000000001</c:v>
                </c:pt>
                <c:pt idx="1359">
                  <c:v>0.19805410000000001</c:v>
                </c:pt>
                <c:pt idx="1360">
                  <c:v>0.19805110000000001</c:v>
                </c:pt>
                <c:pt idx="1361">
                  <c:v>0.19804820000000001</c:v>
                </c:pt>
                <c:pt idx="1362">
                  <c:v>0.19804530000000001</c:v>
                </c:pt>
                <c:pt idx="1363">
                  <c:v>0.1980423</c:v>
                </c:pt>
                <c:pt idx="1364">
                  <c:v>0.1980394</c:v>
                </c:pt>
                <c:pt idx="1365">
                  <c:v>0.1980365</c:v>
                </c:pt>
                <c:pt idx="1366">
                  <c:v>0.1980335</c:v>
                </c:pt>
                <c:pt idx="1367">
                  <c:v>0.1980306</c:v>
                </c:pt>
                <c:pt idx="1368">
                  <c:v>0.1980275</c:v>
                </c:pt>
                <c:pt idx="1369">
                  <c:v>0.19802439999999999</c:v>
                </c:pt>
                <c:pt idx="1370">
                  <c:v>0.19802130000000001</c:v>
                </c:pt>
                <c:pt idx="1371">
                  <c:v>0.19801820000000001</c:v>
                </c:pt>
                <c:pt idx="1372">
                  <c:v>0.1980152</c:v>
                </c:pt>
                <c:pt idx="1373">
                  <c:v>0.1980121</c:v>
                </c:pt>
                <c:pt idx="1374">
                  <c:v>0.19800899999999999</c:v>
                </c:pt>
                <c:pt idx="1375">
                  <c:v>0.19800590000000001</c:v>
                </c:pt>
                <c:pt idx="1376">
                  <c:v>0.19800280000000001</c:v>
                </c:pt>
                <c:pt idx="1377">
                  <c:v>0.1979996</c:v>
                </c:pt>
                <c:pt idx="1378">
                  <c:v>0.19799639999999999</c:v>
                </c:pt>
                <c:pt idx="1379">
                  <c:v>0.19799320000000001</c:v>
                </c:pt>
                <c:pt idx="1380">
                  <c:v>0.19799</c:v>
                </c:pt>
                <c:pt idx="1381">
                  <c:v>0.19798669999999999</c:v>
                </c:pt>
                <c:pt idx="1382">
                  <c:v>0.19798350000000001</c:v>
                </c:pt>
                <c:pt idx="1383">
                  <c:v>0.1979803</c:v>
                </c:pt>
                <c:pt idx="1384">
                  <c:v>0.19797709999999999</c:v>
                </c:pt>
                <c:pt idx="1385">
                  <c:v>0.19797380000000001</c:v>
                </c:pt>
                <c:pt idx="1386">
                  <c:v>0.19797049999999999</c:v>
                </c:pt>
                <c:pt idx="1387">
                  <c:v>0.19796710000000001</c:v>
                </c:pt>
                <c:pt idx="1388">
                  <c:v>0.1979638</c:v>
                </c:pt>
                <c:pt idx="1389">
                  <c:v>0.19796040000000001</c:v>
                </c:pt>
                <c:pt idx="1390">
                  <c:v>0.19795699999999999</c:v>
                </c:pt>
                <c:pt idx="1391">
                  <c:v>0.19795370000000001</c:v>
                </c:pt>
                <c:pt idx="1392">
                  <c:v>0.1979503</c:v>
                </c:pt>
                <c:pt idx="1393">
                  <c:v>0.19794690000000001</c:v>
                </c:pt>
                <c:pt idx="1394">
                  <c:v>0.1979436</c:v>
                </c:pt>
                <c:pt idx="1395">
                  <c:v>0.19794010000000001</c:v>
                </c:pt>
                <c:pt idx="1396">
                  <c:v>0.19793659999999999</c:v>
                </c:pt>
                <c:pt idx="1397">
                  <c:v>0.1979331</c:v>
                </c:pt>
                <c:pt idx="1398">
                  <c:v>0.19792960000000001</c:v>
                </c:pt>
                <c:pt idx="1399">
                  <c:v>0.19792609999999999</c:v>
                </c:pt>
                <c:pt idx="1400">
                  <c:v>0.1979225</c:v>
                </c:pt>
                <c:pt idx="1401">
                  <c:v>0.19791900000000001</c:v>
                </c:pt>
                <c:pt idx="1402">
                  <c:v>0.19791549999999999</c:v>
                </c:pt>
                <c:pt idx="1403">
                  <c:v>0.197912</c:v>
                </c:pt>
                <c:pt idx="1404">
                  <c:v>0.19790840000000001</c:v>
                </c:pt>
                <c:pt idx="1405">
                  <c:v>0.19790469999999999</c:v>
                </c:pt>
                <c:pt idx="1406">
                  <c:v>0.1979011</c:v>
                </c:pt>
                <c:pt idx="1407">
                  <c:v>0.1978974</c:v>
                </c:pt>
                <c:pt idx="1408">
                  <c:v>0.19789380000000001</c:v>
                </c:pt>
                <c:pt idx="1409">
                  <c:v>0.19789010000000001</c:v>
                </c:pt>
                <c:pt idx="1410">
                  <c:v>0.19788649999999999</c:v>
                </c:pt>
                <c:pt idx="1411">
                  <c:v>0.1978828</c:v>
                </c:pt>
                <c:pt idx="1412">
                  <c:v>0.1978791</c:v>
                </c:pt>
                <c:pt idx="1413">
                  <c:v>0.19787540000000001</c:v>
                </c:pt>
                <c:pt idx="1414">
                  <c:v>0.19787160000000001</c:v>
                </c:pt>
                <c:pt idx="1415">
                  <c:v>0.19786780000000001</c:v>
                </c:pt>
                <c:pt idx="1416">
                  <c:v>0.19786400000000001</c:v>
                </c:pt>
                <c:pt idx="1417">
                  <c:v>0.19786020000000001</c:v>
                </c:pt>
                <c:pt idx="1418">
                  <c:v>0.19785639999999999</c:v>
                </c:pt>
                <c:pt idx="1419">
                  <c:v>0.19785269999999999</c:v>
                </c:pt>
                <c:pt idx="1420">
                  <c:v>0.19784889999999999</c:v>
                </c:pt>
                <c:pt idx="1421">
                  <c:v>0.19784489999999999</c:v>
                </c:pt>
                <c:pt idx="1422">
                  <c:v>0.19784099999999999</c:v>
                </c:pt>
                <c:pt idx="1423">
                  <c:v>0.19783709999999999</c:v>
                </c:pt>
                <c:pt idx="1424">
                  <c:v>0.19783319999999999</c:v>
                </c:pt>
                <c:pt idx="1425">
                  <c:v>0.19782930000000001</c:v>
                </c:pt>
                <c:pt idx="1426">
                  <c:v>0.19782540000000001</c:v>
                </c:pt>
                <c:pt idx="1427">
                  <c:v>0.19782150000000001</c:v>
                </c:pt>
                <c:pt idx="1428">
                  <c:v>0.19781750000000001</c:v>
                </c:pt>
                <c:pt idx="1429">
                  <c:v>0.1978135</c:v>
                </c:pt>
                <c:pt idx="1430">
                  <c:v>0.1978095</c:v>
                </c:pt>
                <c:pt idx="1431">
                  <c:v>0.19780539999999999</c:v>
                </c:pt>
                <c:pt idx="1432">
                  <c:v>0.19780139999999999</c:v>
                </c:pt>
                <c:pt idx="1433">
                  <c:v>0.19779730000000001</c:v>
                </c:pt>
                <c:pt idx="1434">
                  <c:v>0.19779330000000001</c:v>
                </c:pt>
                <c:pt idx="1435">
                  <c:v>0.1977892</c:v>
                </c:pt>
                <c:pt idx="1436">
                  <c:v>0.19778519999999999</c:v>
                </c:pt>
                <c:pt idx="1437">
                  <c:v>0.19778100000000001</c:v>
                </c:pt>
                <c:pt idx="1438">
                  <c:v>0.19777690000000001</c:v>
                </c:pt>
                <c:pt idx="1439">
                  <c:v>0.1977727</c:v>
                </c:pt>
                <c:pt idx="1440">
                  <c:v>0.19776850000000001</c:v>
                </c:pt>
                <c:pt idx="1441">
                  <c:v>0.1977643</c:v>
                </c:pt>
                <c:pt idx="1442">
                  <c:v>0.1977602</c:v>
                </c:pt>
                <c:pt idx="1443">
                  <c:v>0.19775599999999999</c:v>
                </c:pt>
                <c:pt idx="1444">
                  <c:v>0.19775180000000001</c:v>
                </c:pt>
                <c:pt idx="1445">
                  <c:v>0.19774749999999999</c:v>
                </c:pt>
                <c:pt idx="1446">
                  <c:v>0.19774320000000001</c:v>
                </c:pt>
                <c:pt idx="1447">
                  <c:v>0.1977389</c:v>
                </c:pt>
                <c:pt idx="1448">
                  <c:v>0.19773460000000001</c:v>
                </c:pt>
                <c:pt idx="1449">
                  <c:v>0.1977303</c:v>
                </c:pt>
                <c:pt idx="1450">
                  <c:v>0.19772600000000001</c:v>
                </c:pt>
                <c:pt idx="1451">
                  <c:v>0.1977217</c:v>
                </c:pt>
                <c:pt idx="1452">
                  <c:v>0.19771730000000001</c:v>
                </c:pt>
                <c:pt idx="1453">
                  <c:v>0.1977129</c:v>
                </c:pt>
                <c:pt idx="1454">
                  <c:v>0.19770850000000001</c:v>
                </c:pt>
                <c:pt idx="1455">
                  <c:v>0.19770409999999999</c:v>
                </c:pt>
                <c:pt idx="1456">
                  <c:v>0.19769970000000001</c:v>
                </c:pt>
                <c:pt idx="1457">
                  <c:v>0.19769529999999999</c:v>
                </c:pt>
                <c:pt idx="1458">
                  <c:v>0.1976908</c:v>
                </c:pt>
                <c:pt idx="1459">
                  <c:v>0.19768640000000001</c:v>
                </c:pt>
                <c:pt idx="1460">
                  <c:v>0.19768179999999999</c:v>
                </c:pt>
                <c:pt idx="1461">
                  <c:v>0.1976773</c:v>
                </c:pt>
                <c:pt idx="1462">
                  <c:v>0.19767280000000001</c:v>
                </c:pt>
                <c:pt idx="1463">
                  <c:v>0.19766819999999999</c:v>
                </c:pt>
                <c:pt idx="1464">
                  <c:v>0.1976637</c:v>
                </c:pt>
                <c:pt idx="1465">
                  <c:v>0.19765920000000001</c:v>
                </c:pt>
                <c:pt idx="1466">
                  <c:v>0.19765460000000001</c:v>
                </c:pt>
                <c:pt idx="1467">
                  <c:v>0.19764999999999999</c:v>
                </c:pt>
                <c:pt idx="1468">
                  <c:v>0.1976453</c:v>
                </c:pt>
                <c:pt idx="1469">
                  <c:v>0.1976407</c:v>
                </c:pt>
                <c:pt idx="1470">
                  <c:v>0.19763600000000001</c:v>
                </c:pt>
                <c:pt idx="1471">
                  <c:v>0.19763140000000001</c:v>
                </c:pt>
                <c:pt idx="1472">
                  <c:v>0.19762669999999999</c:v>
                </c:pt>
                <c:pt idx="1473">
                  <c:v>0.19762199999999999</c:v>
                </c:pt>
                <c:pt idx="1474">
                  <c:v>0.1976173</c:v>
                </c:pt>
                <c:pt idx="1475">
                  <c:v>0.1976125</c:v>
                </c:pt>
                <c:pt idx="1476">
                  <c:v>0.1976077</c:v>
                </c:pt>
                <c:pt idx="1477">
                  <c:v>0.197603</c:v>
                </c:pt>
                <c:pt idx="1478">
                  <c:v>0.1975982</c:v>
                </c:pt>
                <c:pt idx="1479">
                  <c:v>0.1975934</c:v>
                </c:pt>
                <c:pt idx="1480">
                  <c:v>0.19758870000000001</c:v>
                </c:pt>
                <c:pt idx="1481">
                  <c:v>0.1975838</c:v>
                </c:pt>
                <c:pt idx="1482">
                  <c:v>0.1975789</c:v>
                </c:pt>
                <c:pt idx="1483">
                  <c:v>0.197574</c:v>
                </c:pt>
                <c:pt idx="1484">
                  <c:v>0.1975692</c:v>
                </c:pt>
                <c:pt idx="1485">
                  <c:v>0.1975643</c:v>
                </c:pt>
                <c:pt idx="1486">
                  <c:v>0.1975594</c:v>
                </c:pt>
                <c:pt idx="1487">
                  <c:v>0.19755449999999999</c:v>
                </c:pt>
                <c:pt idx="1488">
                  <c:v>0.19754949999999999</c:v>
                </c:pt>
                <c:pt idx="1489">
                  <c:v>0.19754450000000001</c:v>
                </c:pt>
                <c:pt idx="1490">
                  <c:v>0.19753960000000001</c:v>
                </c:pt>
                <c:pt idx="1491">
                  <c:v>0.1975346</c:v>
                </c:pt>
                <c:pt idx="1492">
                  <c:v>0.1975296</c:v>
                </c:pt>
                <c:pt idx="1493">
                  <c:v>0.19752459999999999</c:v>
                </c:pt>
                <c:pt idx="1494">
                  <c:v>0.19751959999999999</c:v>
                </c:pt>
                <c:pt idx="1495">
                  <c:v>0.19751450000000001</c:v>
                </c:pt>
                <c:pt idx="1496">
                  <c:v>0.1975094</c:v>
                </c:pt>
                <c:pt idx="1497">
                  <c:v>0.19750429999999999</c:v>
                </c:pt>
                <c:pt idx="1498">
                  <c:v>0.19749929999999999</c:v>
                </c:pt>
                <c:pt idx="1499">
                  <c:v>0.19749420000000001</c:v>
                </c:pt>
                <c:pt idx="1500">
                  <c:v>0.197489</c:v>
                </c:pt>
                <c:pt idx="1501">
                  <c:v>0.19748389999999999</c:v>
                </c:pt>
                <c:pt idx="1502">
                  <c:v>0.19747870000000001</c:v>
                </c:pt>
                <c:pt idx="1503">
                  <c:v>0.1974735</c:v>
                </c:pt>
                <c:pt idx="1504">
                  <c:v>0.19746839999999999</c:v>
                </c:pt>
                <c:pt idx="1505">
                  <c:v>0.19746320000000001</c:v>
                </c:pt>
                <c:pt idx="1506">
                  <c:v>0.19745799999999999</c:v>
                </c:pt>
                <c:pt idx="1507">
                  <c:v>0.19745280000000001</c:v>
                </c:pt>
                <c:pt idx="1508">
                  <c:v>0.1974475</c:v>
                </c:pt>
                <c:pt idx="1509">
                  <c:v>0.19744220000000001</c:v>
                </c:pt>
                <c:pt idx="1510">
                  <c:v>0.197437</c:v>
                </c:pt>
                <c:pt idx="1511">
                  <c:v>0.19743169999999999</c:v>
                </c:pt>
                <c:pt idx="1512">
                  <c:v>0.1974264</c:v>
                </c:pt>
                <c:pt idx="1513">
                  <c:v>0.19742109999999999</c:v>
                </c:pt>
                <c:pt idx="1514">
                  <c:v>0.1974158</c:v>
                </c:pt>
                <c:pt idx="1515">
                  <c:v>0.19741049999999999</c:v>
                </c:pt>
                <c:pt idx="1516">
                  <c:v>0.1974051</c:v>
                </c:pt>
                <c:pt idx="1517">
                  <c:v>0.19739979999999999</c:v>
                </c:pt>
                <c:pt idx="1518">
                  <c:v>0.1973944</c:v>
                </c:pt>
                <c:pt idx="1519">
                  <c:v>0.19738900000000001</c:v>
                </c:pt>
                <c:pt idx="1520">
                  <c:v>0.19738359999999999</c:v>
                </c:pt>
                <c:pt idx="1521">
                  <c:v>0.1973782</c:v>
                </c:pt>
                <c:pt idx="1522">
                  <c:v>0.19737279999999999</c:v>
                </c:pt>
                <c:pt idx="1523">
                  <c:v>0.1973674</c:v>
                </c:pt>
                <c:pt idx="1524">
                  <c:v>0.19736200000000001</c:v>
                </c:pt>
                <c:pt idx="1525">
                  <c:v>0.19735649999999999</c:v>
                </c:pt>
                <c:pt idx="1526">
                  <c:v>0.197351</c:v>
                </c:pt>
                <c:pt idx="1527">
                  <c:v>0.19734550000000001</c:v>
                </c:pt>
                <c:pt idx="1528">
                  <c:v>0.19733999999999999</c:v>
                </c:pt>
                <c:pt idx="1529">
                  <c:v>0.1973345</c:v>
                </c:pt>
                <c:pt idx="1530">
                  <c:v>0.1973288</c:v>
                </c:pt>
                <c:pt idx="1531">
                  <c:v>0.1973232</c:v>
                </c:pt>
                <c:pt idx="1532">
                  <c:v>0.19731750000000001</c:v>
                </c:pt>
                <c:pt idx="1533">
                  <c:v>0.19731180000000001</c:v>
                </c:pt>
                <c:pt idx="1534">
                  <c:v>0.19730610000000001</c:v>
                </c:pt>
                <c:pt idx="1535">
                  <c:v>0.19730010000000001</c:v>
                </c:pt>
                <c:pt idx="1536">
                  <c:v>0.19729360000000001</c:v>
                </c:pt>
                <c:pt idx="1537">
                  <c:v>0.19728709999999999</c:v>
                </c:pt>
                <c:pt idx="1538">
                  <c:v>0.1972806</c:v>
                </c:pt>
                <c:pt idx="1539">
                  <c:v>0.19727410000000001</c:v>
                </c:pt>
                <c:pt idx="1540">
                  <c:v>0.19726759999999999</c:v>
                </c:pt>
                <c:pt idx="1541">
                  <c:v>0.19725790000000001</c:v>
                </c:pt>
                <c:pt idx="1542">
                  <c:v>0.1972478</c:v>
                </c:pt>
                <c:pt idx="1543">
                  <c:v>0.19723769999999999</c:v>
                </c:pt>
                <c:pt idx="1544">
                  <c:v>0.1972276</c:v>
                </c:pt>
                <c:pt idx="1545">
                  <c:v>0.19721749999999999</c:v>
                </c:pt>
                <c:pt idx="1546">
                  <c:v>0.1971976</c:v>
                </c:pt>
                <c:pt idx="1547">
                  <c:v>0.19717229999999999</c:v>
                </c:pt>
                <c:pt idx="1548">
                  <c:v>0.19714699999999999</c:v>
                </c:pt>
                <c:pt idx="1549">
                  <c:v>0.19712180000000001</c:v>
                </c:pt>
                <c:pt idx="1550">
                  <c:v>0.19709650000000001</c:v>
                </c:pt>
                <c:pt idx="1551">
                  <c:v>0.19703970000000001</c:v>
                </c:pt>
                <c:pt idx="1552">
                  <c:v>0.19695180000000001</c:v>
                </c:pt>
                <c:pt idx="1553">
                  <c:v>0.19686390000000001</c:v>
                </c:pt>
                <c:pt idx="1554">
                  <c:v>0.19677600000000001</c:v>
                </c:pt>
                <c:pt idx="1555">
                  <c:v>0.1966881</c:v>
                </c:pt>
                <c:pt idx="1556">
                  <c:v>0.19648189999999999</c:v>
                </c:pt>
                <c:pt idx="1557">
                  <c:v>0.1961492</c:v>
                </c:pt>
                <c:pt idx="1558">
                  <c:v>0.1958165</c:v>
                </c:pt>
                <c:pt idx="1559">
                  <c:v>0.19548380000000001</c:v>
                </c:pt>
                <c:pt idx="1560">
                  <c:v>0.19515109999999999</c:v>
                </c:pt>
                <c:pt idx="1561">
                  <c:v>0.19437189999999999</c:v>
                </c:pt>
                <c:pt idx="1562">
                  <c:v>0.1932739</c:v>
                </c:pt>
                <c:pt idx="1563">
                  <c:v>0.19217590000000001</c:v>
                </c:pt>
                <c:pt idx="1564">
                  <c:v>0.19107789999999999</c:v>
                </c:pt>
                <c:pt idx="1565">
                  <c:v>0.18997990000000001</c:v>
                </c:pt>
                <c:pt idx="1566">
                  <c:v>0.1880415</c:v>
                </c:pt>
                <c:pt idx="1567">
                  <c:v>0.18589310000000001</c:v>
                </c:pt>
                <c:pt idx="1568">
                  <c:v>0.1831141</c:v>
                </c:pt>
                <c:pt idx="1569">
                  <c:v>0.180143</c:v>
                </c:pt>
                <c:pt idx="1570">
                  <c:v>0.17659069999999999</c:v>
                </c:pt>
                <c:pt idx="1571">
                  <c:v>0.17282690000000001</c:v>
                </c:pt>
                <c:pt idx="1572">
                  <c:v>0.1686763</c:v>
                </c:pt>
                <c:pt idx="1573">
                  <c:v>0.1643599</c:v>
                </c:pt>
                <c:pt idx="1574">
                  <c:v>0.159942</c:v>
                </c:pt>
                <c:pt idx="1575">
                  <c:v>0.1554806</c:v>
                </c:pt>
                <c:pt idx="1576">
                  <c:v>0.15124280000000001</c:v>
                </c:pt>
                <c:pt idx="1577">
                  <c:v>0.1471008</c:v>
                </c:pt>
                <c:pt idx="1578">
                  <c:v>0.14346500000000001</c:v>
                </c:pt>
                <c:pt idx="1579">
                  <c:v>0.14004620000000001</c:v>
                </c:pt>
                <c:pt idx="1580">
                  <c:v>0.1373191</c:v>
                </c:pt>
                <c:pt idx="1581">
                  <c:v>0.1348886</c:v>
                </c:pt>
                <c:pt idx="1582">
                  <c:v>0.13322639999999999</c:v>
                </c:pt>
                <c:pt idx="1583">
                  <c:v>0.13189339999999999</c:v>
                </c:pt>
                <c:pt idx="1584">
                  <c:v>0.131304</c:v>
                </c:pt>
                <c:pt idx="1585">
                  <c:v>0.13103310000000001</c:v>
                </c:pt>
                <c:pt idx="1586">
                  <c:v>0.1313897</c:v>
                </c:pt>
                <c:pt idx="1587">
                  <c:v>0.1320151</c:v>
                </c:pt>
                <c:pt idx="1588">
                  <c:v>0.13307640000000001</c:v>
                </c:pt>
                <c:pt idx="1589">
                  <c:v>0.13432440000000001</c:v>
                </c:pt>
                <c:pt idx="1590">
                  <c:v>0.1357775</c:v>
                </c:pt>
                <c:pt idx="1591">
                  <c:v>0.1373183</c:v>
                </c:pt>
                <c:pt idx="1592">
                  <c:v>0.13884850000000001</c:v>
                </c:pt>
                <c:pt idx="1593">
                  <c:v>0.1403741</c:v>
                </c:pt>
                <c:pt idx="1594">
                  <c:v>0.14174600000000001</c:v>
                </c:pt>
                <c:pt idx="1595">
                  <c:v>0.1430411</c:v>
                </c:pt>
                <c:pt idx="1596">
                  <c:v>0.14413419999999999</c:v>
                </c:pt>
                <c:pt idx="1597">
                  <c:v>0.1451105</c:v>
                </c:pt>
                <c:pt idx="1598">
                  <c:v>0.145811</c:v>
                </c:pt>
                <c:pt idx="1599">
                  <c:v>0.14632780000000001</c:v>
                </c:pt>
                <c:pt idx="1600">
                  <c:v>0.14684459999999999</c:v>
                </c:pt>
                <c:pt idx="1601">
                  <c:v>0.1473613</c:v>
                </c:pt>
                <c:pt idx="1602">
                  <c:v>0.14787810000000001</c:v>
                </c:pt>
                <c:pt idx="1603">
                  <c:v>0.1480968</c:v>
                </c:pt>
                <c:pt idx="1604">
                  <c:v>0.148258</c:v>
                </c:pt>
                <c:pt idx="1605">
                  <c:v>0.1484191</c:v>
                </c:pt>
                <c:pt idx="1606">
                  <c:v>0.1485802</c:v>
                </c:pt>
                <c:pt idx="1607">
                  <c:v>0.14874129999999999</c:v>
                </c:pt>
                <c:pt idx="1608">
                  <c:v>0.14879029999999999</c:v>
                </c:pt>
                <c:pt idx="1609">
                  <c:v>0.14883279999999999</c:v>
                </c:pt>
                <c:pt idx="1610">
                  <c:v>0.14887539999999999</c:v>
                </c:pt>
                <c:pt idx="1611">
                  <c:v>0.14891789999999999</c:v>
                </c:pt>
                <c:pt idx="1612">
                  <c:v>0.1489605</c:v>
                </c:pt>
                <c:pt idx="1613">
                  <c:v>0.14897479999999999</c:v>
                </c:pt>
                <c:pt idx="1614">
                  <c:v>0.1489868</c:v>
                </c:pt>
                <c:pt idx="1615">
                  <c:v>0.14899870000000001</c:v>
                </c:pt>
                <c:pt idx="1616">
                  <c:v>0.14901059999999999</c:v>
                </c:pt>
                <c:pt idx="1617">
                  <c:v>0.1490225</c:v>
                </c:pt>
                <c:pt idx="1618">
                  <c:v>0.14902879999999999</c:v>
                </c:pt>
                <c:pt idx="1619">
                  <c:v>0.1490332</c:v>
                </c:pt>
                <c:pt idx="1620">
                  <c:v>0.1490377</c:v>
                </c:pt>
                <c:pt idx="1621">
                  <c:v>0.14904210000000001</c:v>
                </c:pt>
                <c:pt idx="1622">
                  <c:v>0.1490466</c:v>
                </c:pt>
                <c:pt idx="1623">
                  <c:v>0.14905019999999999</c:v>
                </c:pt>
                <c:pt idx="1624">
                  <c:v>0.14905289999999999</c:v>
                </c:pt>
                <c:pt idx="1625">
                  <c:v>0.14905560000000001</c:v>
                </c:pt>
                <c:pt idx="1626">
                  <c:v>0.1490583</c:v>
                </c:pt>
                <c:pt idx="1627">
                  <c:v>0.1490609</c:v>
                </c:pt>
                <c:pt idx="1628">
                  <c:v>0.14906359999999999</c:v>
                </c:pt>
                <c:pt idx="1629">
                  <c:v>0.1490659</c:v>
                </c:pt>
                <c:pt idx="1630">
                  <c:v>0.14906810000000001</c:v>
                </c:pt>
                <c:pt idx="1631">
                  <c:v>0.14907039999999999</c:v>
                </c:pt>
                <c:pt idx="1632">
                  <c:v>0.1490727</c:v>
                </c:pt>
                <c:pt idx="1633">
                  <c:v>0.14907500000000001</c:v>
                </c:pt>
                <c:pt idx="1634">
                  <c:v>0.14907719999999999</c:v>
                </c:pt>
                <c:pt idx="1635">
                  <c:v>0.1490793</c:v>
                </c:pt>
                <c:pt idx="1636">
                  <c:v>0.1490814</c:v>
                </c:pt>
                <c:pt idx="1637">
                  <c:v>0.14908360000000001</c:v>
                </c:pt>
                <c:pt idx="1638">
                  <c:v>0.14908569999999999</c:v>
                </c:pt>
                <c:pt idx="1639">
                  <c:v>0.1490879</c:v>
                </c:pt>
                <c:pt idx="1640">
                  <c:v>0.14909</c:v>
                </c:pt>
                <c:pt idx="1641">
                  <c:v>0.149092</c:v>
                </c:pt>
                <c:pt idx="1642">
                  <c:v>0.14909410000000001</c:v>
                </c:pt>
                <c:pt idx="1643">
                  <c:v>0.14909620000000001</c:v>
                </c:pt>
                <c:pt idx="1644">
                  <c:v>0.14909819999999999</c:v>
                </c:pt>
                <c:pt idx="1645">
                  <c:v>0.14910029999999999</c:v>
                </c:pt>
                <c:pt idx="1646">
                  <c:v>0.14910229999999999</c:v>
                </c:pt>
                <c:pt idx="1647">
                  <c:v>0.1491043</c:v>
                </c:pt>
                <c:pt idx="1648">
                  <c:v>0.1491063</c:v>
                </c:pt>
                <c:pt idx="1649">
                  <c:v>0.1491083</c:v>
                </c:pt>
                <c:pt idx="1650">
                  <c:v>0.1491103</c:v>
                </c:pt>
                <c:pt idx="1651">
                  <c:v>0.1491123</c:v>
                </c:pt>
                <c:pt idx="1652">
                  <c:v>0.1491142</c:v>
                </c:pt>
                <c:pt idx="1653">
                  <c:v>0.1491161</c:v>
                </c:pt>
                <c:pt idx="1654">
                  <c:v>0.1491181</c:v>
                </c:pt>
                <c:pt idx="1655">
                  <c:v>0.14912</c:v>
                </c:pt>
                <c:pt idx="1656">
                  <c:v>0.1491219</c:v>
                </c:pt>
                <c:pt idx="1657">
                  <c:v>0.1491238</c:v>
                </c:pt>
                <c:pt idx="1658">
                  <c:v>0.1491257</c:v>
                </c:pt>
                <c:pt idx="1659">
                  <c:v>0.1491275</c:v>
                </c:pt>
                <c:pt idx="1660">
                  <c:v>0.14912929999999999</c:v>
                </c:pt>
                <c:pt idx="1661">
                  <c:v>0.14913119999999999</c:v>
                </c:pt>
                <c:pt idx="1662">
                  <c:v>0.14913299999999999</c:v>
                </c:pt>
                <c:pt idx="1663">
                  <c:v>0.14913480000000001</c:v>
                </c:pt>
                <c:pt idx="1664">
                  <c:v>0.14913670000000001</c:v>
                </c:pt>
                <c:pt idx="1665">
                  <c:v>0.1491384</c:v>
                </c:pt>
                <c:pt idx="1666">
                  <c:v>0.1491401</c:v>
                </c:pt>
                <c:pt idx="1667">
                  <c:v>0.14914189999999999</c:v>
                </c:pt>
                <c:pt idx="1668">
                  <c:v>0.14914359999999999</c:v>
                </c:pt>
                <c:pt idx="1669">
                  <c:v>0.14914540000000001</c:v>
                </c:pt>
                <c:pt idx="1670">
                  <c:v>0.1491471</c:v>
                </c:pt>
                <c:pt idx="1671">
                  <c:v>0.1491488</c:v>
                </c:pt>
                <c:pt idx="1672">
                  <c:v>0.14915039999999999</c:v>
                </c:pt>
                <c:pt idx="1673">
                  <c:v>0.14915210000000001</c:v>
                </c:pt>
                <c:pt idx="1674">
                  <c:v>0.1491537</c:v>
                </c:pt>
                <c:pt idx="1675">
                  <c:v>0.14915539999999999</c:v>
                </c:pt>
                <c:pt idx="1676">
                  <c:v>0.14915700000000001</c:v>
                </c:pt>
                <c:pt idx="1677">
                  <c:v>0.14915870000000001</c:v>
                </c:pt>
                <c:pt idx="1678">
                  <c:v>0.14916019999999999</c:v>
                </c:pt>
                <c:pt idx="1679">
                  <c:v>0.14916180000000001</c:v>
                </c:pt>
                <c:pt idx="1680">
                  <c:v>0.1491633</c:v>
                </c:pt>
                <c:pt idx="1681">
                  <c:v>0.14916479999999999</c:v>
                </c:pt>
                <c:pt idx="1682">
                  <c:v>0.1491664</c:v>
                </c:pt>
                <c:pt idx="1683">
                  <c:v>0.14916789999999999</c:v>
                </c:pt>
                <c:pt idx="1684">
                  <c:v>0.14916950000000001</c:v>
                </c:pt>
                <c:pt idx="1685">
                  <c:v>0.1491709</c:v>
                </c:pt>
                <c:pt idx="1686">
                  <c:v>0.14917240000000001</c:v>
                </c:pt>
                <c:pt idx="1687">
                  <c:v>0.1491738</c:v>
                </c:pt>
                <c:pt idx="1688">
                  <c:v>0.14917520000000001</c:v>
                </c:pt>
                <c:pt idx="1689">
                  <c:v>0.1491767</c:v>
                </c:pt>
                <c:pt idx="1690">
                  <c:v>0.14917810000000001</c:v>
                </c:pt>
                <c:pt idx="1691">
                  <c:v>0.1491796</c:v>
                </c:pt>
                <c:pt idx="1692">
                  <c:v>0.14918090000000001</c:v>
                </c:pt>
                <c:pt idx="1693">
                  <c:v>0.14918219999999999</c:v>
                </c:pt>
                <c:pt idx="1694">
                  <c:v>0.1491836</c:v>
                </c:pt>
                <c:pt idx="1695">
                  <c:v>0.14918490000000001</c:v>
                </c:pt>
                <c:pt idx="1696">
                  <c:v>0.14918619999999999</c:v>
                </c:pt>
                <c:pt idx="1697">
                  <c:v>0.1491875</c:v>
                </c:pt>
                <c:pt idx="1698">
                  <c:v>0.14918890000000001</c:v>
                </c:pt>
                <c:pt idx="1699">
                  <c:v>0.1491902</c:v>
                </c:pt>
                <c:pt idx="1700">
                  <c:v>0.1491914</c:v>
                </c:pt>
                <c:pt idx="1701">
                  <c:v>0.14919260000000001</c:v>
                </c:pt>
                <c:pt idx="1702">
                  <c:v>0.14919379999999999</c:v>
                </c:pt>
                <c:pt idx="1703">
                  <c:v>0.14919499999999999</c:v>
                </c:pt>
                <c:pt idx="1704">
                  <c:v>0.1491962</c:v>
                </c:pt>
                <c:pt idx="1705">
                  <c:v>0.14919740000000001</c:v>
                </c:pt>
                <c:pt idx="1706">
                  <c:v>0.14919869999999999</c:v>
                </c:pt>
                <c:pt idx="1707">
                  <c:v>0.14919979999999999</c:v>
                </c:pt>
                <c:pt idx="1708">
                  <c:v>0.1492009</c:v>
                </c:pt>
                <c:pt idx="1709">
                  <c:v>0.149202</c:v>
                </c:pt>
                <c:pt idx="1710">
                  <c:v>0.14920310000000001</c:v>
                </c:pt>
                <c:pt idx="1711">
                  <c:v>0.14920420000000001</c:v>
                </c:pt>
                <c:pt idx="1712">
                  <c:v>0.14920530000000001</c:v>
                </c:pt>
                <c:pt idx="1713">
                  <c:v>0.14920639999999999</c:v>
                </c:pt>
                <c:pt idx="1714">
                  <c:v>0.14920749999999999</c:v>
                </c:pt>
                <c:pt idx="1715">
                  <c:v>0.14920839999999999</c:v>
                </c:pt>
                <c:pt idx="1716">
                  <c:v>0.14920939999999999</c:v>
                </c:pt>
                <c:pt idx="1717">
                  <c:v>0.14921039999999999</c:v>
                </c:pt>
                <c:pt idx="1718">
                  <c:v>0.14921139999999999</c:v>
                </c:pt>
                <c:pt idx="1719">
                  <c:v>0.14921229999999999</c:v>
                </c:pt>
                <c:pt idx="1720">
                  <c:v>0.14921329999999999</c:v>
                </c:pt>
                <c:pt idx="1721">
                  <c:v>0.14921429999999999</c:v>
                </c:pt>
                <c:pt idx="1722">
                  <c:v>0.14921519999999999</c:v>
                </c:pt>
                <c:pt idx="1723">
                  <c:v>0.14921609999999999</c:v>
                </c:pt>
                <c:pt idx="1724">
                  <c:v>0.14921690000000001</c:v>
                </c:pt>
                <c:pt idx="1725">
                  <c:v>0.14921780000000001</c:v>
                </c:pt>
                <c:pt idx="1726">
                  <c:v>0.14921870000000001</c:v>
                </c:pt>
                <c:pt idx="1727">
                  <c:v>0.1492195</c:v>
                </c:pt>
                <c:pt idx="1728">
                  <c:v>0.1492204</c:v>
                </c:pt>
                <c:pt idx="1729">
                  <c:v>0.1492212</c:v>
                </c:pt>
                <c:pt idx="1730">
                  <c:v>0.1492221</c:v>
                </c:pt>
                <c:pt idx="1731">
                  <c:v>0.14922279999999999</c:v>
                </c:pt>
                <c:pt idx="1732">
                  <c:v>0.14922350000000001</c:v>
                </c:pt>
                <c:pt idx="1733">
                  <c:v>0.1492243</c:v>
                </c:pt>
                <c:pt idx="1734">
                  <c:v>0.149225</c:v>
                </c:pt>
                <c:pt idx="1735">
                  <c:v>0.14922569999999999</c:v>
                </c:pt>
                <c:pt idx="1736">
                  <c:v>0.14922640000000001</c:v>
                </c:pt>
                <c:pt idx="1737">
                  <c:v>0.1492272</c:v>
                </c:pt>
                <c:pt idx="1738">
                  <c:v>0.1492279</c:v>
                </c:pt>
                <c:pt idx="1739">
                  <c:v>0.14922849999999999</c:v>
                </c:pt>
                <c:pt idx="1740">
                  <c:v>0.1492291</c:v>
                </c:pt>
                <c:pt idx="1741">
                  <c:v>0.14922969999999999</c:v>
                </c:pt>
                <c:pt idx="1742">
                  <c:v>0.14923030000000001</c:v>
                </c:pt>
                <c:pt idx="1743">
                  <c:v>0.1492309</c:v>
                </c:pt>
                <c:pt idx="1744">
                  <c:v>0.14923149999999999</c:v>
                </c:pt>
                <c:pt idx="1745">
                  <c:v>0.14923210000000001</c:v>
                </c:pt>
                <c:pt idx="1746">
                  <c:v>0.1492327</c:v>
                </c:pt>
                <c:pt idx="1747">
                  <c:v>0.14923330000000001</c:v>
                </c:pt>
                <c:pt idx="1748">
                  <c:v>0.1492338</c:v>
                </c:pt>
                <c:pt idx="1749">
                  <c:v>0.14923420000000001</c:v>
                </c:pt>
                <c:pt idx="1750">
                  <c:v>0.1492347</c:v>
                </c:pt>
                <c:pt idx="1751">
                  <c:v>0.14923520000000001</c:v>
                </c:pt>
                <c:pt idx="1752">
                  <c:v>0.1492356</c:v>
                </c:pt>
                <c:pt idx="1753">
                  <c:v>0.14923610000000001</c:v>
                </c:pt>
                <c:pt idx="1754">
                  <c:v>0.1492366</c:v>
                </c:pt>
                <c:pt idx="1755">
                  <c:v>0.14923700000000001</c:v>
                </c:pt>
                <c:pt idx="1756">
                  <c:v>0.1492375</c:v>
                </c:pt>
                <c:pt idx="1757">
                  <c:v>0.1492378</c:v>
                </c:pt>
                <c:pt idx="1758">
                  <c:v>0.14923810000000001</c:v>
                </c:pt>
                <c:pt idx="1759">
                  <c:v>0.14923839999999999</c:v>
                </c:pt>
                <c:pt idx="1760">
                  <c:v>0.1492388</c:v>
                </c:pt>
                <c:pt idx="1761">
                  <c:v>0.14923910000000001</c:v>
                </c:pt>
                <c:pt idx="1762">
                  <c:v>0.14923939999999999</c:v>
                </c:pt>
                <c:pt idx="1763">
                  <c:v>0.1492397</c:v>
                </c:pt>
                <c:pt idx="1764">
                  <c:v>0.14924009999999999</c:v>
                </c:pt>
                <c:pt idx="1765">
                  <c:v>0.1492404</c:v>
                </c:pt>
                <c:pt idx="1766">
                  <c:v>0.1492406</c:v>
                </c:pt>
                <c:pt idx="1767">
                  <c:v>0.14924080000000001</c:v>
                </c:pt>
                <c:pt idx="1768">
                  <c:v>0.14924090000000001</c:v>
                </c:pt>
                <c:pt idx="1769">
                  <c:v>0.14924109999999999</c:v>
                </c:pt>
                <c:pt idx="1770">
                  <c:v>0.14924129999999999</c:v>
                </c:pt>
                <c:pt idx="1771">
                  <c:v>0.1492415</c:v>
                </c:pt>
                <c:pt idx="1772">
                  <c:v>0.1492417</c:v>
                </c:pt>
                <c:pt idx="1773">
                  <c:v>0.14924190000000001</c:v>
                </c:pt>
                <c:pt idx="1774">
                  <c:v>0.14924200000000001</c:v>
                </c:pt>
                <c:pt idx="1775">
                  <c:v>0.14924209999999999</c:v>
                </c:pt>
                <c:pt idx="1776">
                  <c:v>0.14924219999999999</c:v>
                </c:pt>
                <c:pt idx="1777">
                  <c:v>0.14924219999999999</c:v>
                </c:pt>
                <c:pt idx="1778">
                  <c:v>0.14924229999999999</c:v>
                </c:pt>
                <c:pt idx="1779">
                  <c:v>0.14924229999999999</c:v>
                </c:pt>
                <c:pt idx="1780">
                  <c:v>0.14924229999999999</c:v>
                </c:pt>
                <c:pt idx="1781">
                  <c:v>0.1492424</c:v>
                </c:pt>
                <c:pt idx="1782">
                  <c:v>0.1492424</c:v>
                </c:pt>
                <c:pt idx="1783">
                  <c:v>0.1492425</c:v>
                </c:pt>
                <c:pt idx="1784">
                  <c:v>0.1492425</c:v>
                </c:pt>
                <c:pt idx="1785">
                  <c:v>0.1492424</c:v>
                </c:pt>
                <c:pt idx="1786">
                  <c:v>0.14924229999999999</c:v>
                </c:pt>
                <c:pt idx="1787">
                  <c:v>0.14924219999999999</c:v>
                </c:pt>
                <c:pt idx="1788">
                  <c:v>0.14924209999999999</c:v>
                </c:pt>
                <c:pt idx="1789">
                  <c:v>0.14924190000000001</c:v>
                </c:pt>
                <c:pt idx="1790">
                  <c:v>0.14924180000000001</c:v>
                </c:pt>
                <c:pt idx="1791">
                  <c:v>0.1492417</c:v>
                </c:pt>
                <c:pt idx="1792">
                  <c:v>0.1492416</c:v>
                </c:pt>
                <c:pt idx="1793">
                  <c:v>0.1492415</c:v>
                </c:pt>
                <c:pt idx="1794">
                  <c:v>0.1492414</c:v>
                </c:pt>
                <c:pt idx="1795">
                  <c:v>0.14924109999999999</c:v>
                </c:pt>
                <c:pt idx="1796">
                  <c:v>0.14924080000000001</c:v>
                </c:pt>
                <c:pt idx="1797">
                  <c:v>0.1492406</c:v>
                </c:pt>
                <c:pt idx="1798">
                  <c:v>0.14924029999999999</c:v>
                </c:pt>
                <c:pt idx="1799">
                  <c:v>0.14924009999999999</c:v>
                </c:pt>
                <c:pt idx="1800">
                  <c:v>0.14923980000000001</c:v>
                </c:pt>
                <c:pt idx="1801">
                  <c:v>0.1492395</c:v>
                </c:pt>
                <c:pt idx="1802">
                  <c:v>0.14923929999999999</c:v>
                </c:pt>
                <c:pt idx="1803">
                  <c:v>0.14923900000000001</c:v>
                </c:pt>
                <c:pt idx="1804">
                  <c:v>0.1492387</c:v>
                </c:pt>
                <c:pt idx="1805">
                  <c:v>0.14923829999999999</c:v>
                </c:pt>
                <c:pt idx="1806">
                  <c:v>0.14923790000000001</c:v>
                </c:pt>
                <c:pt idx="1807">
                  <c:v>0.1492375</c:v>
                </c:pt>
                <c:pt idx="1808">
                  <c:v>0.14923710000000001</c:v>
                </c:pt>
                <c:pt idx="1809">
                  <c:v>0.1492366</c:v>
                </c:pt>
                <c:pt idx="1810">
                  <c:v>0.14923620000000001</c:v>
                </c:pt>
                <c:pt idx="1811">
                  <c:v>0.1492358</c:v>
                </c:pt>
                <c:pt idx="1812">
                  <c:v>0.14923539999999999</c:v>
                </c:pt>
                <c:pt idx="1813">
                  <c:v>0.14923500000000001</c:v>
                </c:pt>
                <c:pt idx="1814">
                  <c:v>0.14923449999999999</c:v>
                </c:pt>
                <c:pt idx="1815">
                  <c:v>0.14923400000000001</c:v>
                </c:pt>
                <c:pt idx="1816">
                  <c:v>0.14923339999999999</c:v>
                </c:pt>
                <c:pt idx="1817">
                  <c:v>0.1492329</c:v>
                </c:pt>
                <c:pt idx="1818">
                  <c:v>0.14923230000000001</c:v>
                </c:pt>
                <c:pt idx="1819">
                  <c:v>0.14923169999999999</c:v>
                </c:pt>
                <c:pt idx="1820">
                  <c:v>0.14923110000000001</c:v>
                </c:pt>
                <c:pt idx="1821">
                  <c:v>0.14923049999999999</c:v>
                </c:pt>
                <c:pt idx="1822">
                  <c:v>0.14923</c:v>
                </c:pt>
                <c:pt idx="1823">
                  <c:v>0.14922940000000001</c:v>
                </c:pt>
                <c:pt idx="1824">
                  <c:v>0.14922879999999999</c:v>
                </c:pt>
                <c:pt idx="1825">
                  <c:v>0.14922820000000001</c:v>
                </c:pt>
                <c:pt idx="1826">
                  <c:v>0.14922750000000001</c:v>
                </c:pt>
                <c:pt idx="1827">
                  <c:v>0.14922669999999999</c:v>
                </c:pt>
                <c:pt idx="1828">
                  <c:v>0.149226</c:v>
                </c:pt>
                <c:pt idx="1829">
                  <c:v>0.1492252</c:v>
                </c:pt>
                <c:pt idx="1830">
                  <c:v>0.14922450000000001</c:v>
                </c:pt>
                <c:pt idx="1831">
                  <c:v>0.14922369999999999</c:v>
                </c:pt>
                <c:pt idx="1832">
                  <c:v>0.14922299999999999</c:v>
                </c:pt>
                <c:pt idx="1833">
                  <c:v>0.1492222</c:v>
                </c:pt>
                <c:pt idx="1834">
                  <c:v>0.14922150000000001</c:v>
                </c:pt>
                <c:pt idx="1835">
                  <c:v>0.14922079999999999</c:v>
                </c:pt>
                <c:pt idx="1836">
                  <c:v>0.14921999999999999</c:v>
                </c:pt>
                <c:pt idx="1837">
                  <c:v>0.14921909999999999</c:v>
                </c:pt>
                <c:pt idx="1838">
                  <c:v>0.1492182</c:v>
                </c:pt>
                <c:pt idx="1839">
                  <c:v>0.1492173</c:v>
                </c:pt>
                <c:pt idx="1840">
                  <c:v>0.1492163</c:v>
                </c:pt>
                <c:pt idx="1841">
                  <c:v>0.1492154</c:v>
                </c:pt>
                <c:pt idx="1842">
                  <c:v>0.1492145</c:v>
                </c:pt>
                <c:pt idx="1843">
                  <c:v>0.1492136</c:v>
                </c:pt>
                <c:pt idx="1844">
                  <c:v>0.1492127</c:v>
                </c:pt>
                <c:pt idx="1845">
                  <c:v>0.14921180000000001</c:v>
                </c:pt>
                <c:pt idx="1846">
                  <c:v>0.1492108</c:v>
                </c:pt>
                <c:pt idx="1847">
                  <c:v>0.14920990000000001</c:v>
                </c:pt>
                <c:pt idx="1848">
                  <c:v>0.14920890000000001</c:v>
                </c:pt>
                <c:pt idx="1849">
                  <c:v>0.1492078</c:v>
                </c:pt>
                <c:pt idx="1850">
                  <c:v>0.1492067</c:v>
                </c:pt>
                <c:pt idx="1851">
                  <c:v>0.14920559999999999</c:v>
                </c:pt>
                <c:pt idx="1852">
                  <c:v>0.14920449999999999</c:v>
                </c:pt>
                <c:pt idx="1853">
                  <c:v>0.14920340000000001</c:v>
                </c:pt>
                <c:pt idx="1854">
                  <c:v>0.14920230000000001</c:v>
                </c:pt>
                <c:pt idx="1855">
                  <c:v>0.14920120000000001</c:v>
                </c:pt>
                <c:pt idx="1856">
                  <c:v>0.1492001</c:v>
                </c:pt>
                <c:pt idx="1857">
                  <c:v>0.1491991</c:v>
                </c:pt>
                <c:pt idx="1858">
                  <c:v>0.149198</c:v>
                </c:pt>
                <c:pt idx="1859">
                  <c:v>0.14919679999999999</c:v>
                </c:pt>
                <c:pt idx="1860">
                  <c:v>0.14919560000000001</c:v>
                </c:pt>
                <c:pt idx="1861">
                  <c:v>0.1491943</c:v>
                </c:pt>
                <c:pt idx="1862">
                  <c:v>0.14919299999999999</c:v>
                </c:pt>
                <c:pt idx="1863">
                  <c:v>0.14919180000000001</c:v>
                </c:pt>
                <c:pt idx="1864">
                  <c:v>0.1491905</c:v>
                </c:pt>
                <c:pt idx="1865">
                  <c:v>0.14918919999999999</c:v>
                </c:pt>
                <c:pt idx="1866">
                  <c:v>0.14918790000000001</c:v>
                </c:pt>
                <c:pt idx="1867">
                  <c:v>0.14918670000000001</c:v>
                </c:pt>
                <c:pt idx="1868">
                  <c:v>0.1491854</c:v>
                </c:pt>
                <c:pt idx="1869">
                  <c:v>0.14918409999999999</c:v>
                </c:pt>
                <c:pt idx="1870">
                  <c:v>0.1491828</c:v>
                </c:pt>
                <c:pt idx="1871">
                  <c:v>0.14918149999999999</c:v>
                </c:pt>
                <c:pt idx="1872">
                  <c:v>0.14918010000000001</c:v>
                </c:pt>
                <c:pt idx="1873">
                  <c:v>0.14917859999999999</c:v>
                </c:pt>
                <c:pt idx="1874">
                  <c:v>0.14917720000000001</c:v>
                </c:pt>
                <c:pt idx="1875">
                  <c:v>0.14917569999999999</c:v>
                </c:pt>
                <c:pt idx="1876">
                  <c:v>0.14917430000000001</c:v>
                </c:pt>
                <c:pt idx="1877">
                  <c:v>0.14917279999999999</c:v>
                </c:pt>
                <c:pt idx="1878">
                  <c:v>0.14917130000000001</c:v>
                </c:pt>
                <c:pt idx="1879">
                  <c:v>0.14916989999999999</c:v>
                </c:pt>
                <c:pt idx="1880">
                  <c:v>0.14916840000000001</c:v>
                </c:pt>
                <c:pt idx="1881">
                  <c:v>0.14916699999999999</c:v>
                </c:pt>
                <c:pt idx="1882">
                  <c:v>0.14916550000000001</c:v>
                </c:pt>
                <c:pt idx="1883">
                  <c:v>0.14916399999999999</c:v>
                </c:pt>
                <c:pt idx="1884">
                  <c:v>0.1491624</c:v>
                </c:pt>
                <c:pt idx="1885">
                  <c:v>0.14916070000000001</c:v>
                </c:pt>
                <c:pt idx="1886">
                  <c:v>0.14915909999999999</c:v>
                </c:pt>
                <c:pt idx="1887">
                  <c:v>0.1491574</c:v>
                </c:pt>
                <c:pt idx="1888">
                  <c:v>0.14915580000000001</c:v>
                </c:pt>
                <c:pt idx="1889">
                  <c:v>0.14915419999999999</c:v>
                </c:pt>
                <c:pt idx="1890">
                  <c:v>0.14915249999999999</c:v>
                </c:pt>
                <c:pt idx="1891">
                  <c:v>0.1491509</c:v>
                </c:pt>
                <c:pt idx="1892">
                  <c:v>0.14914920000000001</c:v>
                </c:pt>
                <c:pt idx="1893">
                  <c:v>0.14914759999999999</c:v>
                </c:pt>
                <c:pt idx="1894">
                  <c:v>0.149146</c:v>
                </c:pt>
                <c:pt idx="1895">
                  <c:v>0.1491442</c:v>
                </c:pt>
                <c:pt idx="1896">
                  <c:v>0.14914240000000001</c:v>
                </c:pt>
                <c:pt idx="1897">
                  <c:v>0.14914060000000001</c:v>
                </c:pt>
                <c:pt idx="1898">
                  <c:v>0.14913879999999999</c:v>
                </c:pt>
                <c:pt idx="1899">
                  <c:v>0.14913689999999999</c:v>
                </c:pt>
                <c:pt idx="1900">
                  <c:v>0.14913509999999999</c:v>
                </c:pt>
                <c:pt idx="1901">
                  <c:v>0.1491333</c:v>
                </c:pt>
                <c:pt idx="1902">
                  <c:v>0.1491315</c:v>
                </c:pt>
                <c:pt idx="1903">
                  <c:v>0.1491297</c:v>
                </c:pt>
                <c:pt idx="1904">
                  <c:v>0.14912790000000001</c:v>
                </c:pt>
                <c:pt idx="1905">
                  <c:v>0.14912610000000001</c:v>
                </c:pt>
                <c:pt idx="1906">
                  <c:v>0.14912420000000001</c:v>
                </c:pt>
                <c:pt idx="1907">
                  <c:v>0.14912220000000001</c:v>
                </c:pt>
                <c:pt idx="1908">
                  <c:v>0.14912020000000001</c:v>
                </c:pt>
                <c:pt idx="1909">
                  <c:v>0.14911820000000001</c:v>
                </c:pt>
                <c:pt idx="1910">
                  <c:v>0.1491162</c:v>
                </c:pt>
                <c:pt idx="1911">
                  <c:v>0.1491142</c:v>
                </c:pt>
                <c:pt idx="1912">
                  <c:v>0.1491122</c:v>
                </c:pt>
                <c:pt idx="1913">
                  <c:v>0.1491102</c:v>
                </c:pt>
                <c:pt idx="1914">
                  <c:v>0.1491082</c:v>
                </c:pt>
                <c:pt idx="1915">
                  <c:v>0.1491063</c:v>
                </c:pt>
                <c:pt idx="1916">
                  <c:v>0.1491043</c:v>
                </c:pt>
                <c:pt idx="1917">
                  <c:v>0.14910219999999999</c:v>
                </c:pt>
                <c:pt idx="1918">
                  <c:v>0.14910000000000001</c:v>
                </c:pt>
                <c:pt idx="1919">
                  <c:v>0.14909790000000001</c:v>
                </c:pt>
                <c:pt idx="1920">
                  <c:v>0.1490957</c:v>
                </c:pt>
                <c:pt idx="1921">
                  <c:v>0.14909359999999999</c:v>
                </c:pt>
                <c:pt idx="1922">
                  <c:v>0.14909140000000001</c:v>
                </c:pt>
                <c:pt idx="1923">
                  <c:v>0.14908920000000001</c:v>
                </c:pt>
                <c:pt idx="1924">
                  <c:v>0.1490871</c:v>
                </c:pt>
                <c:pt idx="1925">
                  <c:v>0.14908489999999999</c:v>
                </c:pt>
                <c:pt idx="1926">
                  <c:v>0.14908279999999999</c:v>
                </c:pt>
                <c:pt idx="1927">
                  <c:v>0.14908060000000001</c:v>
                </c:pt>
                <c:pt idx="1928">
                  <c:v>0.1490783</c:v>
                </c:pt>
                <c:pt idx="1929">
                  <c:v>0.14907599999999999</c:v>
                </c:pt>
                <c:pt idx="1930">
                  <c:v>0.1490737</c:v>
                </c:pt>
                <c:pt idx="1931">
                  <c:v>0.14907139999999999</c:v>
                </c:pt>
                <c:pt idx="1932">
                  <c:v>0.14906900000000001</c:v>
                </c:pt>
                <c:pt idx="1933">
                  <c:v>0.1490667</c:v>
                </c:pt>
                <c:pt idx="1934">
                  <c:v>0.14906440000000001</c:v>
                </c:pt>
                <c:pt idx="1935">
                  <c:v>0.1490621</c:v>
                </c:pt>
                <c:pt idx="1936">
                  <c:v>0.14905969999999999</c:v>
                </c:pt>
                <c:pt idx="1937">
                  <c:v>0.14905740000000001</c:v>
                </c:pt>
                <c:pt idx="1938">
                  <c:v>0.14905499999999999</c:v>
                </c:pt>
                <c:pt idx="1939">
                  <c:v>0.1490525</c:v>
                </c:pt>
                <c:pt idx="1940">
                  <c:v>0.14905009999999999</c:v>
                </c:pt>
                <c:pt idx="1941">
                  <c:v>0.1490476</c:v>
                </c:pt>
                <c:pt idx="1942">
                  <c:v>0.14904510000000001</c:v>
                </c:pt>
                <c:pt idx="1943">
                  <c:v>0.1490426</c:v>
                </c:pt>
                <c:pt idx="1944">
                  <c:v>0.14904010000000001</c:v>
                </c:pt>
                <c:pt idx="1945">
                  <c:v>0.14903759999999999</c:v>
                </c:pt>
                <c:pt idx="1946">
                  <c:v>0.1490351</c:v>
                </c:pt>
                <c:pt idx="1947">
                  <c:v>0.14903269999999999</c:v>
                </c:pt>
                <c:pt idx="1948">
                  <c:v>0.1490301</c:v>
                </c:pt>
                <c:pt idx="1949">
                  <c:v>0.14902750000000001</c:v>
                </c:pt>
                <c:pt idx="1950">
                  <c:v>0.14902480000000001</c:v>
                </c:pt>
                <c:pt idx="1951">
                  <c:v>0.14902219999999999</c:v>
                </c:pt>
                <c:pt idx="1952">
                  <c:v>0.1490196</c:v>
                </c:pt>
                <c:pt idx="1953">
                  <c:v>0.14901690000000001</c:v>
                </c:pt>
                <c:pt idx="1954">
                  <c:v>0.14901429999999999</c:v>
                </c:pt>
                <c:pt idx="1955">
                  <c:v>0.14901159999999999</c:v>
                </c:pt>
                <c:pt idx="1956">
                  <c:v>0.149009</c:v>
                </c:pt>
                <c:pt idx="1957">
                  <c:v>0.14900630000000001</c:v>
                </c:pt>
                <c:pt idx="1958">
                  <c:v>0.14900360000000001</c:v>
                </c:pt>
                <c:pt idx="1959">
                  <c:v>0.14900079999999999</c:v>
                </c:pt>
                <c:pt idx="1960">
                  <c:v>0.14899799999999999</c:v>
                </c:pt>
                <c:pt idx="1961">
                  <c:v>0.14899519999999999</c:v>
                </c:pt>
                <c:pt idx="1962">
                  <c:v>0.1489924</c:v>
                </c:pt>
                <c:pt idx="1963">
                  <c:v>0.1489897</c:v>
                </c:pt>
                <c:pt idx="1964">
                  <c:v>0.14898690000000001</c:v>
                </c:pt>
                <c:pt idx="1965">
                  <c:v>0.14898410000000001</c:v>
                </c:pt>
                <c:pt idx="1966">
                  <c:v>0.14898130000000001</c:v>
                </c:pt>
                <c:pt idx="1967">
                  <c:v>0.14897850000000001</c:v>
                </c:pt>
                <c:pt idx="1968">
                  <c:v>0.14897550000000001</c:v>
                </c:pt>
                <c:pt idx="1969">
                  <c:v>0.14897260000000001</c:v>
                </c:pt>
                <c:pt idx="1970">
                  <c:v>0.14896960000000001</c:v>
                </c:pt>
                <c:pt idx="1971">
                  <c:v>0.14896670000000001</c:v>
                </c:pt>
                <c:pt idx="1972">
                  <c:v>0.1489637</c:v>
                </c:pt>
                <c:pt idx="1973">
                  <c:v>0.1489608</c:v>
                </c:pt>
                <c:pt idx="1974">
                  <c:v>0.1489578</c:v>
                </c:pt>
                <c:pt idx="1975">
                  <c:v>0.1489549</c:v>
                </c:pt>
                <c:pt idx="1976">
                  <c:v>0.1489519</c:v>
                </c:pt>
                <c:pt idx="1977">
                  <c:v>0.1489489</c:v>
                </c:pt>
                <c:pt idx="1978">
                  <c:v>0.14894579999999999</c:v>
                </c:pt>
                <c:pt idx="1979">
                  <c:v>0.14894270000000001</c:v>
                </c:pt>
                <c:pt idx="1980">
                  <c:v>0.14893960000000001</c:v>
                </c:pt>
                <c:pt idx="1981">
                  <c:v>0.1489365</c:v>
                </c:pt>
                <c:pt idx="1982">
                  <c:v>0.14893339999999999</c:v>
                </c:pt>
                <c:pt idx="1983">
                  <c:v>0.14893029999999999</c:v>
                </c:pt>
                <c:pt idx="1984">
                  <c:v>0.14892730000000001</c:v>
                </c:pt>
                <c:pt idx="1985">
                  <c:v>0.14892420000000001</c:v>
                </c:pt>
                <c:pt idx="1986">
                  <c:v>0.148921</c:v>
                </c:pt>
                <c:pt idx="1987">
                  <c:v>0.14891779999999999</c:v>
                </c:pt>
                <c:pt idx="1988">
                  <c:v>0.14891450000000001</c:v>
                </c:pt>
                <c:pt idx="1989">
                  <c:v>0.1489113</c:v>
                </c:pt>
                <c:pt idx="1990">
                  <c:v>0.14890800000000001</c:v>
                </c:pt>
                <c:pt idx="1991">
                  <c:v>0.1489048</c:v>
                </c:pt>
                <c:pt idx="1992">
                  <c:v>0.1489016</c:v>
                </c:pt>
                <c:pt idx="1993">
                  <c:v>0.14889830000000001</c:v>
                </c:pt>
                <c:pt idx="1994">
                  <c:v>0.1488951</c:v>
                </c:pt>
                <c:pt idx="1995">
                  <c:v>0.14889179999999999</c:v>
                </c:pt>
                <c:pt idx="1996">
                  <c:v>0.1488884</c:v>
                </c:pt>
                <c:pt idx="1997">
                  <c:v>0.14888499999999999</c:v>
                </c:pt>
                <c:pt idx="1998">
                  <c:v>0.1488816</c:v>
                </c:pt>
                <c:pt idx="1999">
                  <c:v>0.14887819999999999</c:v>
                </c:pt>
                <c:pt idx="2000">
                  <c:v>0.1488749</c:v>
                </c:pt>
                <c:pt idx="2001">
                  <c:v>0.14887149999999999</c:v>
                </c:pt>
                <c:pt idx="2002">
                  <c:v>0.1488681</c:v>
                </c:pt>
                <c:pt idx="2003">
                  <c:v>0.14886469999999999</c:v>
                </c:pt>
                <c:pt idx="2004">
                  <c:v>0.1488612</c:v>
                </c:pt>
                <c:pt idx="2005">
                  <c:v>0.14885770000000001</c:v>
                </c:pt>
                <c:pt idx="2006">
                  <c:v>0.14885419999999999</c:v>
                </c:pt>
                <c:pt idx="2007">
                  <c:v>0.1488506</c:v>
                </c:pt>
                <c:pt idx="2008">
                  <c:v>0.14884710000000001</c:v>
                </c:pt>
                <c:pt idx="2009">
                  <c:v>0.14884359999999999</c:v>
                </c:pt>
                <c:pt idx="2010">
                  <c:v>0.1488401</c:v>
                </c:pt>
                <c:pt idx="2011">
                  <c:v>0.14883660000000001</c:v>
                </c:pt>
                <c:pt idx="2012">
                  <c:v>0.14883299999999999</c:v>
                </c:pt>
                <c:pt idx="2013">
                  <c:v>0.1488293</c:v>
                </c:pt>
                <c:pt idx="2014">
                  <c:v>0.14882570000000001</c:v>
                </c:pt>
                <c:pt idx="2015">
                  <c:v>0.14882200000000001</c:v>
                </c:pt>
                <c:pt idx="2016">
                  <c:v>0.14881839999999999</c:v>
                </c:pt>
                <c:pt idx="2017">
                  <c:v>0.14881469999999999</c:v>
                </c:pt>
                <c:pt idx="2018">
                  <c:v>0.148811</c:v>
                </c:pt>
                <c:pt idx="2019">
                  <c:v>0.14880740000000001</c:v>
                </c:pt>
                <c:pt idx="2020">
                  <c:v>0.14880370000000001</c:v>
                </c:pt>
                <c:pt idx="2021">
                  <c:v>0.14879990000000001</c:v>
                </c:pt>
                <c:pt idx="2022">
                  <c:v>0.14879609999999999</c:v>
                </c:pt>
                <c:pt idx="2023">
                  <c:v>0.14879229999999999</c:v>
                </c:pt>
                <c:pt idx="2024">
                  <c:v>0.14878849999999999</c:v>
                </c:pt>
                <c:pt idx="2025">
                  <c:v>0.14878469999999999</c:v>
                </c:pt>
                <c:pt idx="2026">
                  <c:v>0.148781</c:v>
                </c:pt>
                <c:pt idx="2027">
                  <c:v>0.1487772</c:v>
                </c:pt>
                <c:pt idx="2028">
                  <c:v>0.1487733</c:v>
                </c:pt>
                <c:pt idx="2029">
                  <c:v>0.1487694</c:v>
                </c:pt>
                <c:pt idx="2030">
                  <c:v>0.14876549999999999</c:v>
                </c:pt>
                <c:pt idx="2031">
                  <c:v>0.14876159999999999</c:v>
                </c:pt>
                <c:pt idx="2032">
                  <c:v>0.14875769999999999</c:v>
                </c:pt>
                <c:pt idx="2033">
                  <c:v>0.14875379999999999</c:v>
                </c:pt>
                <c:pt idx="2034">
                  <c:v>0.14874979999999999</c:v>
                </c:pt>
                <c:pt idx="2035">
                  <c:v>0.14874589999999999</c:v>
                </c:pt>
                <c:pt idx="2036">
                  <c:v>0.14874190000000001</c:v>
                </c:pt>
                <c:pt idx="2037">
                  <c:v>0.14873790000000001</c:v>
                </c:pt>
                <c:pt idx="2038">
                  <c:v>0.1487338</c:v>
                </c:pt>
                <c:pt idx="2039">
                  <c:v>0.1487298</c:v>
                </c:pt>
                <c:pt idx="2040">
                  <c:v>0.14872579999999999</c:v>
                </c:pt>
                <c:pt idx="2041">
                  <c:v>0.14872170000000001</c:v>
                </c:pt>
                <c:pt idx="2042">
                  <c:v>0.14871770000000001</c:v>
                </c:pt>
                <c:pt idx="2043">
                  <c:v>0.1487136</c:v>
                </c:pt>
                <c:pt idx="2044">
                  <c:v>0.14870949999999999</c:v>
                </c:pt>
                <c:pt idx="2045">
                  <c:v>0.14870530000000001</c:v>
                </c:pt>
                <c:pt idx="2046">
                  <c:v>0.1487011</c:v>
                </c:pt>
                <c:pt idx="2047">
                  <c:v>0.148697</c:v>
                </c:pt>
                <c:pt idx="2048">
                  <c:v>0.14869280000000001</c:v>
                </c:pt>
                <c:pt idx="2049">
                  <c:v>0.1486886</c:v>
                </c:pt>
                <c:pt idx="2050">
                  <c:v>0.1486845</c:v>
                </c:pt>
                <c:pt idx="2051">
                  <c:v>0.14868020000000001</c:v>
                </c:pt>
                <c:pt idx="2052">
                  <c:v>0.1486759</c:v>
                </c:pt>
                <c:pt idx="2053">
                  <c:v>0.14867169999999999</c:v>
                </c:pt>
                <c:pt idx="2054">
                  <c:v>0.14866740000000001</c:v>
                </c:pt>
                <c:pt idx="2055">
                  <c:v>0.14866309999999999</c:v>
                </c:pt>
                <c:pt idx="2056">
                  <c:v>0.14865880000000001</c:v>
                </c:pt>
                <c:pt idx="2057">
                  <c:v>0.14865449999999999</c:v>
                </c:pt>
                <c:pt idx="2058">
                  <c:v>0.14865020000000001</c:v>
                </c:pt>
                <c:pt idx="2059">
                  <c:v>0.14864579999999999</c:v>
                </c:pt>
                <c:pt idx="2060">
                  <c:v>0.14864140000000001</c:v>
                </c:pt>
                <c:pt idx="2061">
                  <c:v>0.14863699999999999</c:v>
                </c:pt>
                <c:pt idx="2062">
                  <c:v>0.1486326</c:v>
                </c:pt>
                <c:pt idx="2063">
                  <c:v>0.14862819999999999</c:v>
                </c:pt>
                <c:pt idx="2064">
                  <c:v>0.1486238</c:v>
                </c:pt>
                <c:pt idx="2065">
                  <c:v>0.14861930000000001</c:v>
                </c:pt>
                <c:pt idx="2066">
                  <c:v>0.14861479999999999</c:v>
                </c:pt>
                <c:pt idx="2067">
                  <c:v>0.1486103</c:v>
                </c:pt>
                <c:pt idx="2068">
                  <c:v>0.14860580000000001</c:v>
                </c:pt>
                <c:pt idx="2069">
                  <c:v>0.14860129999999999</c:v>
                </c:pt>
                <c:pt idx="2070">
                  <c:v>0.1485968</c:v>
                </c:pt>
                <c:pt idx="2071">
                  <c:v>0.14859230000000001</c:v>
                </c:pt>
                <c:pt idx="2072">
                  <c:v>0.14858769999999999</c:v>
                </c:pt>
                <c:pt idx="2073">
                  <c:v>0.14858299999999999</c:v>
                </c:pt>
                <c:pt idx="2074">
                  <c:v>0.1485784</c:v>
                </c:pt>
                <c:pt idx="2075">
                  <c:v>0.14857380000000001</c:v>
                </c:pt>
                <c:pt idx="2076">
                  <c:v>0.14856920000000001</c:v>
                </c:pt>
                <c:pt idx="2077">
                  <c:v>0.14856459999999999</c:v>
                </c:pt>
                <c:pt idx="2078">
                  <c:v>0.14855989999999999</c:v>
                </c:pt>
                <c:pt idx="2079">
                  <c:v>0.1485552</c:v>
                </c:pt>
                <c:pt idx="2080">
                  <c:v>0.1485505</c:v>
                </c:pt>
                <c:pt idx="2081">
                  <c:v>0.14854580000000001</c:v>
                </c:pt>
                <c:pt idx="2082">
                  <c:v>0.14854110000000001</c:v>
                </c:pt>
                <c:pt idx="2083">
                  <c:v>0.14853640000000001</c:v>
                </c:pt>
                <c:pt idx="2084">
                  <c:v>0.14853160000000001</c:v>
                </c:pt>
                <c:pt idx="2085">
                  <c:v>0.14852679999999999</c:v>
                </c:pt>
                <c:pt idx="2086">
                  <c:v>0.14852199999999999</c:v>
                </c:pt>
                <c:pt idx="2087">
                  <c:v>0.14851719999999999</c:v>
                </c:pt>
                <c:pt idx="2088">
                  <c:v>0.14851239999999999</c:v>
                </c:pt>
                <c:pt idx="2089">
                  <c:v>0.14850759999999999</c:v>
                </c:pt>
                <c:pt idx="2090">
                  <c:v>0.14850279999999999</c:v>
                </c:pt>
                <c:pt idx="2091">
                  <c:v>0.14849789999999999</c:v>
                </c:pt>
                <c:pt idx="2092">
                  <c:v>0.14849299999999999</c:v>
                </c:pt>
                <c:pt idx="2093">
                  <c:v>0.14848810000000001</c:v>
                </c:pt>
                <c:pt idx="2094">
                  <c:v>0.14848320000000001</c:v>
                </c:pt>
                <c:pt idx="2095">
                  <c:v>0.14847830000000001</c:v>
                </c:pt>
                <c:pt idx="2096">
                  <c:v>0.14847340000000001</c:v>
                </c:pt>
                <c:pt idx="2097">
                  <c:v>0.1484684</c:v>
                </c:pt>
                <c:pt idx="2098">
                  <c:v>0.1484635</c:v>
                </c:pt>
                <c:pt idx="2099">
                  <c:v>0.14845849999999999</c:v>
                </c:pt>
                <c:pt idx="2100">
                  <c:v>0.14845349999999999</c:v>
                </c:pt>
                <c:pt idx="2101">
                  <c:v>0.14844850000000001</c:v>
                </c:pt>
                <c:pt idx="2102">
                  <c:v>0.14844350000000001</c:v>
                </c:pt>
                <c:pt idx="2103">
                  <c:v>0.1484385</c:v>
                </c:pt>
                <c:pt idx="2104">
                  <c:v>0.14843339999999999</c:v>
                </c:pt>
                <c:pt idx="2105">
                  <c:v>0.14842830000000001</c:v>
                </c:pt>
                <c:pt idx="2106">
                  <c:v>0.14842320000000001</c:v>
                </c:pt>
                <c:pt idx="2107">
                  <c:v>0.1484182</c:v>
                </c:pt>
                <c:pt idx="2108">
                  <c:v>0.14841309999999999</c:v>
                </c:pt>
                <c:pt idx="2109">
                  <c:v>0.14840780000000001</c:v>
                </c:pt>
                <c:pt idx="2110">
                  <c:v>0.14840249999999999</c:v>
                </c:pt>
                <c:pt idx="2111">
                  <c:v>0.14839730000000001</c:v>
                </c:pt>
                <c:pt idx="2112">
                  <c:v>0.148392</c:v>
                </c:pt>
                <c:pt idx="2113">
                  <c:v>0.14838670000000001</c:v>
                </c:pt>
                <c:pt idx="2114">
                  <c:v>0.14838119999999999</c:v>
                </c:pt>
                <c:pt idx="2115">
                  <c:v>0.14837520000000001</c:v>
                </c:pt>
                <c:pt idx="2116">
                  <c:v>0.14836930000000001</c:v>
                </c:pt>
                <c:pt idx="2117">
                  <c:v>0.1483633</c:v>
                </c:pt>
                <c:pt idx="2118">
                  <c:v>0.1483573</c:v>
                </c:pt>
                <c:pt idx="2119">
                  <c:v>0.14835139999999999</c:v>
                </c:pt>
                <c:pt idx="2120">
                  <c:v>0.14834259999999999</c:v>
                </c:pt>
                <c:pt idx="2121">
                  <c:v>0.14833370000000001</c:v>
                </c:pt>
                <c:pt idx="2122">
                  <c:v>0.1483247</c:v>
                </c:pt>
                <c:pt idx="2123">
                  <c:v>0.1483158</c:v>
                </c:pt>
                <c:pt idx="2124">
                  <c:v>0.14830689999999999</c:v>
                </c:pt>
                <c:pt idx="2125">
                  <c:v>0.1482897</c:v>
                </c:pt>
                <c:pt idx="2126">
                  <c:v>0.14826810000000001</c:v>
                </c:pt>
                <c:pt idx="2127">
                  <c:v>0.1482464</c:v>
                </c:pt>
                <c:pt idx="2128">
                  <c:v>0.14822479999999999</c:v>
                </c:pt>
                <c:pt idx="2129">
                  <c:v>0.1482031</c:v>
                </c:pt>
                <c:pt idx="2130">
                  <c:v>0.14815639999999999</c:v>
                </c:pt>
                <c:pt idx="2131">
                  <c:v>0.14808250000000001</c:v>
                </c:pt>
                <c:pt idx="2132">
                  <c:v>0.14800849999999999</c:v>
                </c:pt>
                <c:pt idx="2133">
                  <c:v>0.1479346</c:v>
                </c:pt>
                <c:pt idx="2134">
                  <c:v>0.14786070000000001</c:v>
                </c:pt>
                <c:pt idx="2135">
                  <c:v>0.14769399999999999</c:v>
                </c:pt>
                <c:pt idx="2136">
                  <c:v>0.14741580000000001</c:v>
                </c:pt>
                <c:pt idx="2137">
                  <c:v>0.14713760000000001</c:v>
                </c:pt>
                <c:pt idx="2138">
                  <c:v>0.1468594</c:v>
                </c:pt>
                <c:pt idx="2139">
                  <c:v>0.14658109999999999</c:v>
                </c:pt>
                <c:pt idx="2140">
                  <c:v>0.1459298</c:v>
                </c:pt>
                <c:pt idx="2141">
                  <c:v>0.1449878</c:v>
                </c:pt>
                <c:pt idx="2142">
                  <c:v>0.1440458</c:v>
                </c:pt>
                <c:pt idx="2143">
                  <c:v>0.1431037</c:v>
                </c:pt>
                <c:pt idx="2144">
                  <c:v>0.1421617</c:v>
                </c:pt>
                <c:pt idx="2145">
                  <c:v>0.14044180000000001</c:v>
                </c:pt>
                <c:pt idx="2146">
                  <c:v>0.1385275</c:v>
                </c:pt>
                <c:pt idx="2147">
                  <c:v>0.13596440000000001</c:v>
                </c:pt>
                <c:pt idx="2148">
                  <c:v>0.13320389999999999</c:v>
                </c:pt>
                <c:pt idx="2149">
                  <c:v>0.12975390000000001</c:v>
                </c:pt>
                <c:pt idx="2150">
                  <c:v>0.1260531</c:v>
                </c:pt>
                <c:pt idx="2151">
                  <c:v>0.1214649</c:v>
                </c:pt>
                <c:pt idx="2152">
                  <c:v>0.1164964</c:v>
                </c:pt>
                <c:pt idx="2153">
                  <c:v>0.111528</c:v>
                </c:pt>
                <c:pt idx="2154">
                  <c:v>0.1065595</c:v>
                </c:pt>
                <c:pt idx="2155">
                  <c:v>0.101591</c:v>
                </c:pt>
                <c:pt idx="2156">
                  <c:v>9.6622529999999998E-2</c:v>
                </c:pt>
                <c:pt idx="2157">
                  <c:v>9.1702909999999999E-2</c:v>
                </c:pt>
                <c:pt idx="2158">
                  <c:v>8.7265389999999998E-2</c:v>
                </c:pt>
                <c:pt idx="2159">
                  <c:v>8.2827869999999998E-2</c:v>
                </c:pt>
                <c:pt idx="2160">
                  <c:v>7.8390360000000006E-2</c:v>
                </c:pt>
                <c:pt idx="2161">
                  <c:v>7.3952840000000006E-2</c:v>
                </c:pt>
                <c:pt idx="2162">
                  <c:v>6.9515320000000005E-2</c:v>
                </c:pt>
                <c:pt idx="2163">
                  <c:v>6.507781E-2</c:v>
                </c:pt>
                <c:pt idx="2164">
                  <c:v>6.0640289999999999E-2</c:v>
                </c:pt>
                <c:pt idx="2165">
                  <c:v>5.7431910000000003E-2</c:v>
                </c:pt>
                <c:pt idx="2166">
                  <c:v>5.4804579999999999E-2</c:v>
                </c:pt>
                <c:pt idx="2167">
                  <c:v>5.2177250000000001E-2</c:v>
                </c:pt>
                <c:pt idx="2168">
                  <c:v>4.9549919999999997E-2</c:v>
                </c:pt>
                <c:pt idx="2169">
                  <c:v>4.692259E-2</c:v>
                </c:pt>
                <c:pt idx="2170">
                  <c:v>4.4295260000000003E-2</c:v>
                </c:pt>
                <c:pt idx="2171">
                  <c:v>4.1667929999999999E-2</c:v>
                </c:pt>
                <c:pt idx="2172">
                  <c:v>3.904059E-2</c:v>
                </c:pt>
                <c:pt idx="2173">
                  <c:v>3.6841470000000001E-2</c:v>
                </c:pt>
                <c:pt idx="2174">
                  <c:v>3.5394170000000003E-2</c:v>
                </c:pt>
                <c:pt idx="2175">
                  <c:v>3.3946869999999997E-2</c:v>
                </c:pt>
                <c:pt idx="2176">
                  <c:v>3.2499569999999998E-2</c:v>
                </c:pt>
                <c:pt idx="2177">
                  <c:v>3.105227E-2</c:v>
                </c:pt>
                <c:pt idx="2178">
                  <c:v>2.9604970000000001E-2</c:v>
                </c:pt>
                <c:pt idx="2179">
                  <c:v>2.8157660000000001E-2</c:v>
                </c:pt>
                <c:pt idx="2180">
                  <c:v>2.6710359999999999E-2</c:v>
                </c:pt>
                <c:pt idx="2181">
                  <c:v>2.526306E-2</c:v>
                </c:pt>
                <c:pt idx="2182">
                  <c:v>2.383654E-2</c:v>
                </c:pt>
                <c:pt idx="2183">
                  <c:v>2.30076E-2</c:v>
                </c:pt>
                <c:pt idx="2184">
                  <c:v>2.2178659999999999E-2</c:v>
                </c:pt>
                <c:pt idx="2185">
                  <c:v>2.1349710000000001E-2</c:v>
                </c:pt>
                <c:pt idx="2186">
                  <c:v>2.0520770000000001E-2</c:v>
                </c:pt>
                <c:pt idx="2187">
                  <c:v>1.969183E-2</c:v>
                </c:pt>
                <c:pt idx="2188">
                  <c:v>1.886289E-2</c:v>
                </c:pt>
                <c:pt idx="2189">
                  <c:v>1.8033939999999998E-2</c:v>
                </c:pt>
                <c:pt idx="2190">
                  <c:v>1.7205000000000002E-2</c:v>
                </c:pt>
                <c:pt idx="2191">
                  <c:v>1.6376060000000001E-2</c:v>
                </c:pt>
                <c:pt idx="2192">
                  <c:v>1.5547109999999999E-2</c:v>
                </c:pt>
                <c:pt idx="2193">
                  <c:v>1.491808E-2</c:v>
                </c:pt>
                <c:pt idx="2194">
                  <c:v>1.4441239999999999E-2</c:v>
                </c:pt>
                <c:pt idx="2195">
                  <c:v>1.39644E-2</c:v>
                </c:pt>
                <c:pt idx="2196">
                  <c:v>1.3487559999999999E-2</c:v>
                </c:pt>
                <c:pt idx="2197">
                  <c:v>1.301072E-2</c:v>
                </c:pt>
                <c:pt idx="2198">
                  <c:v>1.2533870000000001E-2</c:v>
                </c:pt>
                <c:pt idx="2199">
                  <c:v>1.205703E-2</c:v>
                </c:pt>
                <c:pt idx="2200">
                  <c:v>1.1580190000000001E-2</c:v>
                </c:pt>
                <c:pt idx="2201">
                  <c:v>1.110335E-2</c:v>
                </c:pt>
                <c:pt idx="2202">
                  <c:v>1.062651E-2</c:v>
                </c:pt>
                <c:pt idx="2203">
                  <c:v>1.014966E-2</c:v>
                </c:pt>
                <c:pt idx="2204">
                  <c:v>9.6728209999999998E-3</c:v>
                </c:pt>
                <c:pt idx="2205">
                  <c:v>9.3643019999999997E-3</c:v>
                </c:pt>
                <c:pt idx="2206">
                  <c:v>9.0910209999999995E-3</c:v>
                </c:pt>
                <c:pt idx="2207">
                  <c:v>8.8177399999999993E-3</c:v>
                </c:pt>
                <c:pt idx="2208">
                  <c:v>8.5444590000000008E-3</c:v>
                </c:pt>
                <c:pt idx="2209">
                  <c:v>8.2711780000000006E-3</c:v>
                </c:pt>
                <c:pt idx="2210">
                  <c:v>7.9978979999999998E-3</c:v>
                </c:pt>
                <c:pt idx="2211">
                  <c:v>7.7246169999999996E-3</c:v>
                </c:pt>
                <c:pt idx="2212">
                  <c:v>7.4513360000000002E-3</c:v>
                </c:pt>
                <c:pt idx="2213">
                  <c:v>7.178055E-3</c:v>
                </c:pt>
                <c:pt idx="2214">
                  <c:v>6.9047750000000001E-3</c:v>
                </c:pt>
                <c:pt idx="2215">
                  <c:v>6.6314939999999999E-3</c:v>
                </c:pt>
                <c:pt idx="2216">
                  <c:v>6.3582129999999997E-3</c:v>
                </c:pt>
                <c:pt idx="2217">
                  <c:v>6.0849320000000004E-3</c:v>
                </c:pt>
                <c:pt idx="2218">
                  <c:v>5.8894610000000003E-3</c:v>
                </c:pt>
                <c:pt idx="2219">
                  <c:v>5.7348570000000003E-3</c:v>
                </c:pt>
                <c:pt idx="2220">
                  <c:v>5.5802530000000003E-3</c:v>
                </c:pt>
                <c:pt idx="2221">
                  <c:v>5.4256490000000003E-3</c:v>
                </c:pt>
                <c:pt idx="2222">
                  <c:v>5.2710459999999997E-3</c:v>
                </c:pt>
                <c:pt idx="2223">
                  <c:v>5.1164419999999997E-3</c:v>
                </c:pt>
                <c:pt idx="2224">
                  <c:v>4.9618379999999997E-3</c:v>
                </c:pt>
                <c:pt idx="2225">
                  <c:v>4.807235E-3</c:v>
                </c:pt>
                <c:pt idx="2226">
                  <c:v>4.652631E-3</c:v>
                </c:pt>
                <c:pt idx="2227">
                  <c:v>4.4980269999999999E-3</c:v>
                </c:pt>
                <c:pt idx="2228">
                  <c:v>4.3434240000000002E-3</c:v>
                </c:pt>
                <c:pt idx="2229">
                  <c:v>4.1888200000000002E-3</c:v>
                </c:pt>
                <c:pt idx="2230">
                  <c:v>4.0342160000000002E-3</c:v>
                </c:pt>
                <c:pt idx="2231">
                  <c:v>3.8796130000000001E-3</c:v>
                </c:pt>
                <c:pt idx="2232">
                  <c:v>3.725009E-3</c:v>
                </c:pt>
                <c:pt idx="2233">
                  <c:v>3.6307409999999998E-3</c:v>
                </c:pt>
                <c:pt idx="2234">
                  <c:v>3.5447199999999999E-3</c:v>
                </c:pt>
                <c:pt idx="2235">
                  <c:v>3.4586999999999999E-3</c:v>
                </c:pt>
                <c:pt idx="2236">
                  <c:v>3.372679E-3</c:v>
                </c:pt>
                <c:pt idx="2237">
                  <c:v>3.286658E-3</c:v>
                </c:pt>
                <c:pt idx="2238">
                  <c:v>3.2006370000000001E-3</c:v>
                </c:pt>
                <c:pt idx="2239">
                  <c:v>3.1146160000000002E-3</c:v>
                </c:pt>
                <c:pt idx="2240">
                  <c:v>3.0285960000000002E-3</c:v>
                </c:pt>
                <c:pt idx="2241">
                  <c:v>2.9425749999999998E-3</c:v>
                </c:pt>
                <c:pt idx="2242">
                  <c:v>2.8565539999999999E-3</c:v>
                </c:pt>
                <c:pt idx="2243">
                  <c:v>2.7705329999999999E-3</c:v>
                </c:pt>
                <c:pt idx="2244">
                  <c:v>2.684512E-3</c:v>
                </c:pt>
                <c:pt idx="2245">
                  <c:v>2.598492E-3</c:v>
                </c:pt>
                <c:pt idx="2246">
                  <c:v>2.5124710000000001E-3</c:v>
                </c:pt>
                <c:pt idx="2247">
                  <c:v>2.4264500000000001E-3</c:v>
                </c:pt>
                <c:pt idx="2248">
                  <c:v>2.3404290000000002E-3</c:v>
                </c:pt>
                <c:pt idx="2249">
                  <c:v>2.2662429999999998E-3</c:v>
                </c:pt>
                <c:pt idx="2250">
                  <c:v>2.2191849999999998E-3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BAE-4D62-BAD1-BC15422D5A0B}"/>
            </c:ext>
          </c:extLst>
        </c:ser>
        <c:ser>
          <c:idx val="5"/>
          <c:order val="5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zsp=5'!$N$2:$N$2252</c:f>
              <c:numCache>
                <c:formatCode>General</c:formatCode>
                <c:ptCount val="225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BAE-4D62-BAD1-BC15422D5A0B}"/>
            </c:ext>
          </c:extLst>
        </c:ser>
        <c:ser>
          <c:idx val="6"/>
          <c:order val="6"/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zsp=5'!$O$2:$O$2252</c:f>
              <c:numCache>
                <c:formatCode>General</c:formatCode>
                <c:ptCount val="225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BAE-4D62-BAD1-BC15422D5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801983"/>
        <c:axId val="1084804895"/>
      </c:scatterChart>
      <c:valAx>
        <c:axId val="1084801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84804895"/>
        <c:crosses val="autoZero"/>
        <c:crossBetween val="midCat"/>
      </c:valAx>
      <c:valAx>
        <c:axId val="1084804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848019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/>
              <a:t>By</a:t>
            </a:r>
            <a:r>
              <a:rPr lang="en-US" altLang="ko-KR" baseline="0" dirty="0"/>
              <a:t> [z]</a:t>
            </a:r>
            <a:endParaRPr lang="ko-KR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zsp=5'!$C$2:$C$2252</c:f>
              <c:numCache>
                <c:formatCode>0.0000E+00</c:formatCode>
                <c:ptCount val="2251"/>
                <c:pt idx="0">
                  <c:v>7.2217549999999998E-3</c:v>
                </c:pt>
                <c:pt idx="1">
                  <c:v>7.4228870000000004E-3</c:v>
                </c:pt>
                <c:pt idx="2">
                  <c:v>7.6972840000000004E-3</c:v>
                </c:pt>
                <c:pt idx="3">
                  <c:v>8.0833139999999994E-3</c:v>
                </c:pt>
                <c:pt idx="4">
                  <c:v>8.4693430000000007E-3</c:v>
                </c:pt>
                <c:pt idx="5">
                  <c:v>8.8553720000000002E-3</c:v>
                </c:pt>
                <c:pt idx="6">
                  <c:v>9.2414009999999998E-3</c:v>
                </c:pt>
                <c:pt idx="7">
                  <c:v>9.6274299999999993E-3</c:v>
                </c:pt>
                <c:pt idx="8">
                  <c:v>1.001346E-2</c:v>
                </c:pt>
                <c:pt idx="9">
                  <c:v>1.0399490000000001E-2</c:v>
                </c:pt>
                <c:pt idx="10">
                  <c:v>1.078552E-2</c:v>
                </c:pt>
                <c:pt idx="11">
                  <c:v>1.1171550000000001E-2</c:v>
                </c:pt>
                <c:pt idx="12">
                  <c:v>1.155758E-2</c:v>
                </c:pt>
                <c:pt idx="13">
                  <c:v>1.194361E-2</c:v>
                </c:pt>
                <c:pt idx="14">
                  <c:v>1.2329629999999999E-2</c:v>
                </c:pt>
                <c:pt idx="15">
                  <c:v>1.271566E-2</c:v>
                </c:pt>
                <c:pt idx="16">
                  <c:v>1.3101689999999999E-2</c:v>
                </c:pt>
                <c:pt idx="17">
                  <c:v>1.348772E-2</c:v>
                </c:pt>
                <c:pt idx="18">
                  <c:v>1.3873750000000001E-2</c:v>
                </c:pt>
                <c:pt idx="19">
                  <c:v>1.453253E-2</c:v>
                </c:pt>
                <c:pt idx="20">
                  <c:v>1.525109E-2</c:v>
                </c:pt>
                <c:pt idx="21">
                  <c:v>1.596964E-2</c:v>
                </c:pt>
                <c:pt idx="22">
                  <c:v>1.66882E-2</c:v>
                </c:pt>
                <c:pt idx="23">
                  <c:v>1.7406749999999999E-2</c:v>
                </c:pt>
                <c:pt idx="24">
                  <c:v>1.81253E-2</c:v>
                </c:pt>
                <c:pt idx="25">
                  <c:v>1.884386E-2</c:v>
                </c:pt>
                <c:pt idx="26">
                  <c:v>1.9562409999999999E-2</c:v>
                </c:pt>
                <c:pt idx="27">
                  <c:v>2.0280969999999999E-2</c:v>
                </c:pt>
                <c:pt idx="28">
                  <c:v>2.0999520000000001E-2</c:v>
                </c:pt>
                <c:pt idx="29">
                  <c:v>2.1718080000000001E-2</c:v>
                </c:pt>
                <c:pt idx="30">
                  <c:v>2.2436629999999999E-2</c:v>
                </c:pt>
                <c:pt idx="31">
                  <c:v>2.3155180000000001E-2</c:v>
                </c:pt>
                <c:pt idx="32">
                  <c:v>2.3873740000000001E-2</c:v>
                </c:pt>
                <c:pt idx="33">
                  <c:v>2.461812E-2</c:v>
                </c:pt>
                <c:pt idx="34">
                  <c:v>2.5918739999999999E-2</c:v>
                </c:pt>
                <c:pt idx="35">
                  <c:v>2.721937E-2</c:v>
                </c:pt>
                <c:pt idx="36">
                  <c:v>2.852E-2</c:v>
                </c:pt>
                <c:pt idx="37">
                  <c:v>2.9820630000000001E-2</c:v>
                </c:pt>
                <c:pt idx="38">
                  <c:v>3.112125E-2</c:v>
                </c:pt>
                <c:pt idx="39">
                  <c:v>3.242188E-2</c:v>
                </c:pt>
                <c:pt idx="40">
                  <c:v>3.3722509999999997E-2</c:v>
                </c:pt>
                <c:pt idx="41">
                  <c:v>3.5023140000000001E-2</c:v>
                </c:pt>
                <c:pt idx="42">
                  <c:v>3.6323759999999997E-2</c:v>
                </c:pt>
                <c:pt idx="43">
                  <c:v>3.7624390000000001E-2</c:v>
                </c:pt>
                <c:pt idx="44">
                  <c:v>3.8925019999999998E-2</c:v>
                </c:pt>
                <c:pt idx="45">
                  <c:v>4.0225650000000002E-2</c:v>
                </c:pt>
                <c:pt idx="46">
                  <c:v>4.1526269999999997E-2</c:v>
                </c:pt>
                <c:pt idx="47">
                  <c:v>4.3701589999999998E-2</c:v>
                </c:pt>
                <c:pt idx="48">
                  <c:v>4.6004009999999998E-2</c:v>
                </c:pt>
                <c:pt idx="49">
                  <c:v>4.8306429999999997E-2</c:v>
                </c:pt>
                <c:pt idx="50">
                  <c:v>5.0608859999999999E-2</c:v>
                </c:pt>
                <c:pt idx="51">
                  <c:v>5.2911279999999998E-2</c:v>
                </c:pt>
                <c:pt idx="52">
                  <c:v>5.5213709999999999E-2</c:v>
                </c:pt>
                <c:pt idx="53">
                  <c:v>5.7516129999999999E-2</c:v>
                </c:pt>
                <c:pt idx="54">
                  <c:v>5.981856E-2</c:v>
                </c:pt>
                <c:pt idx="55">
                  <c:v>6.2120979999999999E-2</c:v>
                </c:pt>
                <c:pt idx="56">
                  <c:v>6.442341E-2</c:v>
                </c:pt>
                <c:pt idx="57">
                  <c:v>6.672583E-2</c:v>
                </c:pt>
                <c:pt idx="58">
                  <c:v>6.925655E-2</c:v>
                </c:pt>
                <c:pt idx="59">
                  <c:v>7.3285400000000001E-2</c:v>
                </c:pt>
                <c:pt idx="60">
                  <c:v>7.7314259999999996E-2</c:v>
                </c:pt>
                <c:pt idx="61">
                  <c:v>8.1343109999999996E-2</c:v>
                </c:pt>
                <c:pt idx="62">
                  <c:v>8.5371959999999997E-2</c:v>
                </c:pt>
                <c:pt idx="63">
                  <c:v>8.9400809999999997E-2</c:v>
                </c:pt>
                <c:pt idx="64">
                  <c:v>9.3429659999999998E-2</c:v>
                </c:pt>
                <c:pt idx="65">
                  <c:v>9.7458509999999998E-2</c:v>
                </c:pt>
                <c:pt idx="66">
                  <c:v>0.10148740000000001</c:v>
                </c:pt>
                <c:pt idx="67">
                  <c:v>0.1055162</c:v>
                </c:pt>
                <c:pt idx="68">
                  <c:v>0.10954510000000001</c:v>
                </c:pt>
                <c:pt idx="69">
                  <c:v>0.1155812</c:v>
                </c:pt>
                <c:pt idx="70">
                  <c:v>0.1226223</c:v>
                </c:pt>
                <c:pt idx="71">
                  <c:v>0.12966330000000001</c:v>
                </c:pt>
                <c:pt idx="72">
                  <c:v>0.1367043</c:v>
                </c:pt>
                <c:pt idx="73">
                  <c:v>0.1437454</c:v>
                </c:pt>
                <c:pt idx="74">
                  <c:v>0.15078639999999999</c:v>
                </c:pt>
                <c:pt idx="75">
                  <c:v>0.15782750000000001</c:v>
                </c:pt>
                <c:pt idx="76">
                  <c:v>0.1648685</c:v>
                </c:pt>
                <c:pt idx="77">
                  <c:v>0.1719096</c:v>
                </c:pt>
                <c:pt idx="78">
                  <c:v>0.18085010000000001</c:v>
                </c:pt>
                <c:pt idx="79">
                  <c:v>0.19352559999999999</c:v>
                </c:pt>
                <c:pt idx="80">
                  <c:v>0.2062011</c:v>
                </c:pt>
                <c:pt idx="81">
                  <c:v>0.2188766</c:v>
                </c:pt>
                <c:pt idx="82">
                  <c:v>0.23155220000000001</c:v>
                </c:pt>
                <c:pt idx="83">
                  <c:v>0.24422769999999999</c:v>
                </c:pt>
                <c:pt idx="84">
                  <c:v>0.2569032</c:v>
                </c:pt>
                <c:pt idx="85">
                  <c:v>0.2695787</c:v>
                </c:pt>
                <c:pt idx="86">
                  <c:v>0.28243370000000001</c:v>
                </c:pt>
                <c:pt idx="87">
                  <c:v>0.3036587</c:v>
                </c:pt>
                <c:pt idx="88">
                  <c:v>0.3248838</c:v>
                </c:pt>
                <c:pt idx="89">
                  <c:v>0.34610879999999999</c:v>
                </c:pt>
                <c:pt idx="90">
                  <c:v>0.36733389999999999</c:v>
                </c:pt>
                <c:pt idx="91">
                  <c:v>0.38855889999999998</c:v>
                </c:pt>
                <c:pt idx="92">
                  <c:v>0.40978399999999998</c:v>
                </c:pt>
                <c:pt idx="93">
                  <c:v>0.43100899999999998</c:v>
                </c:pt>
                <c:pt idx="94">
                  <c:v>0.45405089999999998</c:v>
                </c:pt>
                <c:pt idx="95">
                  <c:v>0.47826429999999998</c:v>
                </c:pt>
                <c:pt idx="96">
                  <c:v>0.50247759999999997</c:v>
                </c:pt>
                <c:pt idx="97">
                  <c:v>0.52669100000000002</c:v>
                </c:pt>
                <c:pt idx="98">
                  <c:v>0.55090430000000001</c:v>
                </c:pt>
                <c:pt idx="99">
                  <c:v>0.57511769999999995</c:v>
                </c:pt>
                <c:pt idx="100">
                  <c:v>0.59933110000000001</c:v>
                </c:pt>
                <c:pt idx="101">
                  <c:v>0.61808439999999998</c:v>
                </c:pt>
                <c:pt idx="102">
                  <c:v>0.6368376</c:v>
                </c:pt>
                <c:pt idx="103">
                  <c:v>0.65139789999999997</c:v>
                </c:pt>
                <c:pt idx="104">
                  <c:v>0.66581349999999995</c:v>
                </c:pt>
                <c:pt idx="105">
                  <c:v>0.6763962</c:v>
                </c:pt>
                <c:pt idx="106">
                  <c:v>0.68670509999999996</c:v>
                </c:pt>
                <c:pt idx="107">
                  <c:v>0.69260619999999995</c:v>
                </c:pt>
                <c:pt idx="108">
                  <c:v>0.69801760000000002</c:v>
                </c:pt>
                <c:pt idx="109">
                  <c:v>0.70342899999999997</c:v>
                </c:pt>
                <c:pt idx="110">
                  <c:v>0.70884040000000004</c:v>
                </c:pt>
                <c:pt idx="111">
                  <c:v>0.71297140000000003</c:v>
                </c:pt>
                <c:pt idx="112">
                  <c:v>0.71469709999999997</c:v>
                </c:pt>
                <c:pt idx="113">
                  <c:v>0.71642289999999997</c:v>
                </c:pt>
                <c:pt idx="114">
                  <c:v>0.71814860000000003</c:v>
                </c:pt>
                <c:pt idx="115">
                  <c:v>0.71987440000000003</c:v>
                </c:pt>
                <c:pt idx="116">
                  <c:v>0.72120519999999999</c:v>
                </c:pt>
                <c:pt idx="117">
                  <c:v>0.72164399999999995</c:v>
                </c:pt>
                <c:pt idx="118">
                  <c:v>0.72208280000000002</c:v>
                </c:pt>
                <c:pt idx="119">
                  <c:v>0.72252170000000004</c:v>
                </c:pt>
                <c:pt idx="120">
                  <c:v>0.72296050000000001</c:v>
                </c:pt>
                <c:pt idx="121">
                  <c:v>0.72339929999999997</c:v>
                </c:pt>
                <c:pt idx="122">
                  <c:v>0.72360150000000001</c:v>
                </c:pt>
                <c:pt idx="123">
                  <c:v>0.72371450000000004</c:v>
                </c:pt>
                <c:pt idx="124">
                  <c:v>0.72382749999999996</c:v>
                </c:pt>
                <c:pt idx="125">
                  <c:v>0.72394049999999999</c:v>
                </c:pt>
                <c:pt idx="126">
                  <c:v>0.72405350000000002</c:v>
                </c:pt>
                <c:pt idx="127">
                  <c:v>0.72416639999999999</c:v>
                </c:pt>
                <c:pt idx="128">
                  <c:v>0.72424080000000002</c:v>
                </c:pt>
                <c:pt idx="129">
                  <c:v>0.72428329999999996</c:v>
                </c:pt>
                <c:pt idx="130">
                  <c:v>0.72432569999999996</c:v>
                </c:pt>
                <c:pt idx="131">
                  <c:v>0.72436809999999996</c:v>
                </c:pt>
                <c:pt idx="132">
                  <c:v>0.72441060000000002</c:v>
                </c:pt>
                <c:pt idx="133">
                  <c:v>0.72445300000000001</c:v>
                </c:pt>
                <c:pt idx="134">
                  <c:v>0.72449549999999996</c:v>
                </c:pt>
                <c:pt idx="135">
                  <c:v>0.724526</c:v>
                </c:pt>
                <c:pt idx="136">
                  <c:v>0.72455159999999996</c:v>
                </c:pt>
                <c:pt idx="137">
                  <c:v>0.72457720000000003</c:v>
                </c:pt>
                <c:pt idx="138">
                  <c:v>0.72460270000000004</c:v>
                </c:pt>
                <c:pt idx="139">
                  <c:v>0.7246283</c:v>
                </c:pt>
                <c:pt idx="140">
                  <c:v>0.72465389999999996</c:v>
                </c:pt>
                <c:pt idx="141">
                  <c:v>0.72467950000000003</c:v>
                </c:pt>
                <c:pt idx="142">
                  <c:v>0.72470409999999996</c:v>
                </c:pt>
                <c:pt idx="143">
                  <c:v>0.72472179999999997</c:v>
                </c:pt>
                <c:pt idx="144">
                  <c:v>0.72473960000000004</c:v>
                </c:pt>
                <c:pt idx="145">
                  <c:v>0.7247574</c:v>
                </c:pt>
                <c:pt idx="146">
                  <c:v>0.72477519999999995</c:v>
                </c:pt>
                <c:pt idx="147">
                  <c:v>0.72479300000000002</c:v>
                </c:pt>
                <c:pt idx="148">
                  <c:v>0.72481079999999998</c:v>
                </c:pt>
                <c:pt idx="149">
                  <c:v>0.72482860000000005</c:v>
                </c:pt>
                <c:pt idx="150">
                  <c:v>0.7248464</c:v>
                </c:pt>
                <c:pt idx="151">
                  <c:v>0.72485900000000003</c:v>
                </c:pt>
                <c:pt idx="152">
                  <c:v>0.72486989999999996</c:v>
                </c:pt>
                <c:pt idx="153">
                  <c:v>0.72488079999999999</c:v>
                </c:pt>
                <c:pt idx="154">
                  <c:v>0.72489170000000003</c:v>
                </c:pt>
                <c:pt idx="155">
                  <c:v>0.72490259999999995</c:v>
                </c:pt>
                <c:pt idx="156">
                  <c:v>0.72491349999999999</c:v>
                </c:pt>
                <c:pt idx="157">
                  <c:v>0.72492429999999997</c:v>
                </c:pt>
                <c:pt idx="158">
                  <c:v>0.7249352</c:v>
                </c:pt>
                <c:pt idx="159">
                  <c:v>0.72494610000000004</c:v>
                </c:pt>
                <c:pt idx="160">
                  <c:v>0.72495370000000003</c:v>
                </c:pt>
                <c:pt idx="161">
                  <c:v>0.72495730000000003</c:v>
                </c:pt>
                <c:pt idx="162">
                  <c:v>0.72496090000000002</c:v>
                </c:pt>
                <c:pt idx="163">
                  <c:v>0.72496459999999996</c:v>
                </c:pt>
                <c:pt idx="164">
                  <c:v>0.72496819999999995</c:v>
                </c:pt>
                <c:pt idx="165">
                  <c:v>0.7249719</c:v>
                </c:pt>
                <c:pt idx="166">
                  <c:v>0.72497549999999999</c:v>
                </c:pt>
                <c:pt idx="167">
                  <c:v>0.72497920000000005</c:v>
                </c:pt>
                <c:pt idx="168">
                  <c:v>0.72498280000000004</c:v>
                </c:pt>
                <c:pt idx="169">
                  <c:v>0.72498640000000003</c:v>
                </c:pt>
                <c:pt idx="170">
                  <c:v>0.72498859999999998</c:v>
                </c:pt>
                <c:pt idx="171">
                  <c:v>0.72498419999999997</c:v>
                </c:pt>
                <c:pt idx="172">
                  <c:v>0.72497979999999995</c:v>
                </c:pt>
                <c:pt idx="173">
                  <c:v>0.72497540000000005</c:v>
                </c:pt>
                <c:pt idx="174">
                  <c:v>0.72497100000000003</c:v>
                </c:pt>
                <c:pt idx="175">
                  <c:v>0.72496660000000002</c:v>
                </c:pt>
                <c:pt idx="176">
                  <c:v>0.7249622</c:v>
                </c:pt>
                <c:pt idx="177">
                  <c:v>0.72495779999999999</c:v>
                </c:pt>
                <c:pt idx="178">
                  <c:v>0.72495339999999997</c:v>
                </c:pt>
                <c:pt idx="179">
                  <c:v>0.72494899999999995</c:v>
                </c:pt>
                <c:pt idx="180">
                  <c:v>0.72494460000000005</c:v>
                </c:pt>
                <c:pt idx="181">
                  <c:v>0.72494020000000003</c:v>
                </c:pt>
                <c:pt idx="182">
                  <c:v>0.72492860000000003</c:v>
                </c:pt>
                <c:pt idx="183">
                  <c:v>0.72491519999999998</c:v>
                </c:pt>
                <c:pt idx="184">
                  <c:v>0.72490180000000004</c:v>
                </c:pt>
                <c:pt idx="185">
                  <c:v>0.72488839999999999</c:v>
                </c:pt>
                <c:pt idx="186">
                  <c:v>0.72487509999999999</c:v>
                </c:pt>
                <c:pt idx="187">
                  <c:v>0.72486170000000005</c:v>
                </c:pt>
                <c:pt idx="188">
                  <c:v>0.7248483</c:v>
                </c:pt>
                <c:pt idx="189">
                  <c:v>0.72483489999999995</c:v>
                </c:pt>
                <c:pt idx="190">
                  <c:v>0.72482150000000001</c:v>
                </c:pt>
                <c:pt idx="191">
                  <c:v>0.72480820000000001</c:v>
                </c:pt>
                <c:pt idx="192">
                  <c:v>0.72479479999999996</c:v>
                </c:pt>
                <c:pt idx="193">
                  <c:v>0.72477740000000002</c:v>
                </c:pt>
                <c:pt idx="194">
                  <c:v>0.72475449999999997</c:v>
                </c:pt>
                <c:pt idx="195">
                  <c:v>0.72473160000000003</c:v>
                </c:pt>
                <c:pt idx="196">
                  <c:v>0.72470869999999998</c:v>
                </c:pt>
                <c:pt idx="197">
                  <c:v>0.72468569999999999</c:v>
                </c:pt>
                <c:pt idx="198">
                  <c:v>0.72466280000000005</c:v>
                </c:pt>
                <c:pt idx="199">
                  <c:v>0.7246399</c:v>
                </c:pt>
                <c:pt idx="200">
                  <c:v>0.72461699999999996</c:v>
                </c:pt>
                <c:pt idx="201">
                  <c:v>0.72459410000000002</c:v>
                </c:pt>
                <c:pt idx="202">
                  <c:v>0.72457119999999997</c:v>
                </c:pt>
                <c:pt idx="203">
                  <c:v>0.72454689999999999</c:v>
                </c:pt>
                <c:pt idx="204">
                  <c:v>0.72451430000000006</c:v>
                </c:pt>
                <c:pt idx="205">
                  <c:v>0.72448170000000001</c:v>
                </c:pt>
                <c:pt idx="206">
                  <c:v>0.72444909999999996</c:v>
                </c:pt>
                <c:pt idx="207">
                  <c:v>0.72441650000000002</c:v>
                </c:pt>
                <c:pt idx="208">
                  <c:v>0.72438389999999997</c:v>
                </c:pt>
                <c:pt idx="209">
                  <c:v>0.72435130000000003</c:v>
                </c:pt>
                <c:pt idx="210">
                  <c:v>0.72431869999999998</c:v>
                </c:pt>
                <c:pt idx="211">
                  <c:v>0.72428610000000004</c:v>
                </c:pt>
                <c:pt idx="212">
                  <c:v>0.72425349999999999</c:v>
                </c:pt>
                <c:pt idx="213">
                  <c:v>0.72421259999999998</c:v>
                </c:pt>
                <c:pt idx="214">
                  <c:v>0.72417030000000004</c:v>
                </c:pt>
                <c:pt idx="215">
                  <c:v>0.72412810000000005</c:v>
                </c:pt>
                <c:pt idx="216">
                  <c:v>0.7240858</c:v>
                </c:pt>
                <c:pt idx="217">
                  <c:v>0.72404349999999995</c:v>
                </c:pt>
                <c:pt idx="218">
                  <c:v>0.72400129999999996</c:v>
                </c:pt>
                <c:pt idx="219">
                  <c:v>0.72395900000000002</c:v>
                </c:pt>
                <c:pt idx="220">
                  <c:v>0.72391669999999997</c:v>
                </c:pt>
                <c:pt idx="221">
                  <c:v>0.72386969999999995</c:v>
                </c:pt>
                <c:pt idx="222">
                  <c:v>0.72381720000000005</c:v>
                </c:pt>
                <c:pt idx="223">
                  <c:v>0.72376479999999999</c:v>
                </c:pt>
                <c:pt idx="224">
                  <c:v>0.72371229999999998</c:v>
                </c:pt>
                <c:pt idx="225">
                  <c:v>0.72365990000000002</c:v>
                </c:pt>
                <c:pt idx="226">
                  <c:v>0.72360740000000001</c:v>
                </c:pt>
                <c:pt idx="227">
                  <c:v>0.72355499999999995</c:v>
                </c:pt>
                <c:pt idx="228">
                  <c:v>0.72350250000000005</c:v>
                </c:pt>
                <c:pt idx="229">
                  <c:v>0.72343449999999998</c:v>
                </c:pt>
                <c:pt idx="230">
                  <c:v>0.72336469999999997</c:v>
                </c:pt>
                <c:pt idx="231">
                  <c:v>0.72329480000000002</c:v>
                </c:pt>
                <c:pt idx="232">
                  <c:v>0.72322500000000001</c:v>
                </c:pt>
                <c:pt idx="233">
                  <c:v>0.72315510000000005</c:v>
                </c:pt>
                <c:pt idx="234">
                  <c:v>0.72308519999999998</c:v>
                </c:pt>
                <c:pt idx="235">
                  <c:v>0.72301199999999999</c:v>
                </c:pt>
                <c:pt idx="236">
                  <c:v>0.7228772</c:v>
                </c:pt>
                <c:pt idx="237">
                  <c:v>0.72274240000000001</c:v>
                </c:pt>
                <c:pt idx="238">
                  <c:v>0.72260760000000002</c:v>
                </c:pt>
                <c:pt idx="239">
                  <c:v>0.72247280000000003</c:v>
                </c:pt>
                <c:pt idx="240">
                  <c:v>0.72233800000000004</c:v>
                </c:pt>
                <c:pt idx="241">
                  <c:v>0.72220320000000005</c:v>
                </c:pt>
                <c:pt idx="242">
                  <c:v>0.72180960000000005</c:v>
                </c:pt>
                <c:pt idx="243">
                  <c:v>0.72137859999999998</c:v>
                </c:pt>
                <c:pt idx="244">
                  <c:v>0.72094749999999996</c:v>
                </c:pt>
                <c:pt idx="245">
                  <c:v>0.7205165</c:v>
                </c:pt>
                <c:pt idx="246">
                  <c:v>0.72008550000000004</c:v>
                </c:pt>
                <c:pt idx="247">
                  <c:v>0.71930970000000005</c:v>
                </c:pt>
                <c:pt idx="248">
                  <c:v>0.71770250000000002</c:v>
                </c:pt>
                <c:pt idx="249">
                  <c:v>0.71609529999999999</c:v>
                </c:pt>
                <c:pt idx="250">
                  <c:v>0.71448800000000001</c:v>
                </c:pt>
                <c:pt idx="251">
                  <c:v>0.71288079999999998</c:v>
                </c:pt>
                <c:pt idx="252">
                  <c:v>0.71043719999999999</c:v>
                </c:pt>
                <c:pt idx="253">
                  <c:v>0.70551900000000001</c:v>
                </c:pt>
                <c:pt idx="254">
                  <c:v>0.70060080000000002</c:v>
                </c:pt>
                <c:pt idx="255">
                  <c:v>0.69568260000000004</c:v>
                </c:pt>
                <c:pt idx="256">
                  <c:v>0.69076439999999995</c:v>
                </c:pt>
                <c:pt idx="257">
                  <c:v>0.68290620000000002</c:v>
                </c:pt>
                <c:pt idx="258">
                  <c:v>0.6737879</c:v>
                </c:pt>
                <c:pt idx="259">
                  <c:v>0.66254959999999996</c:v>
                </c:pt>
                <c:pt idx="260">
                  <c:v>0.65025120000000003</c:v>
                </c:pt>
                <c:pt idx="261">
                  <c:v>0.63618359999999996</c:v>
                </c:pt>
                <c:pt idx="262">
                  <c:v>0.62109179999999997</c:v>
                </c:pt>
                <c:pt idx="263">
                  <c:v>0.60509029999999997</c:v>
                </c:pt>
                <c:pt idx="264">
                  <c:v>0.58848250000000002</c:v>
                </c:pt>
                <c:pt idx="265">
                  <c:v>0.5717913</c:v>
                </c:pt>
                <c:pt idx="266">
                  <c:v>0.55540109999999998</c:v>
                </c:pt>
                <c:pt idx="267">
                  <c:v>0.53985479999999997</c:v>
                </c:pt>
                <c:pt idx="268">
                  <c:v>0.52572770000000002</c:v>
                </c:pt>
                <c:pt idx="269">
                  <c:v>0.51254670000000002</c:v>
                </c:pt>
                <c:pt idx="270">
                  <c:v>0.50114910000000001</c:v>
                </c:pt>
                <c:pt idx="271">
                  <c:v>0.49111519999999997</c:v>
                </c:pt>
                <c:pt idx="272">
                  <c:v>0.48267910000000003</c:v>
                </c:pt>
                <c:pt idx="273">
                  <c:v>0.47564089999999998</c:v>
                </c:pt>
                <c:pt idx="274">
                  <c:v>0.47036210000000001</c:v>
                </c:pt>
                <c:pt idx="275">
                  <c:v>0.4668426</c:v>
                </c:pt>
                <c:pt idx="276">
                  <c:v>0.46332309999999999</c:v>
                </c:pt>
                <c:pt idx="277">
                  <c:v>0.45980369999999998</c:v>
                </c:pt>
                <c:pt idx="278">
                  <c:v>0.45628419999999997</c:v>
                </c:pt>
                <c:pt idx="279">
                  <c:v>0.45478180000000001</c:v>
                </c:pt>
                <c:pt idx="280">
                  <c:v>0.45374160000000002</c:v>
                </c:pt>
                <c:pt idx="281">
                  <c:v>0.45270149999999998</c:v>
                </c:pt>
                <c:pt idx="282">
                  <c:v>0.45166129999999999</c:v>
                </c:pt>
                <c:pt idx="283">
                  <c:v>0.4506211</c:v>
                </c:pt>
                <c:pt idx="284">
                  <c:v>0.45017370000000001</c:v>
                </c:pt>
                <c:pt idx="285">
                  <c:v>0.44991829999999999</c:v>
                </c:pt>
                <c:pt idx="286">
                  <c:v>0.44966289999999998</c:v>
                </c:pt>
                <c:pt idx="287">
                  <c:v>0.44940750000000002</c:v>
                </c:pt>
                <c:pt idx="288">
                  <c:v>0.4491521</c:v>
                </c:pt>
                <c:pt idx="289">
                  <c:v>0.44895239999999997</c:v>
                </c:pt>
                <c:pt idx="290">
                  <c:v>0.4488857</c:v>
                </c:pt>
                <c:pt idx="291">
                  <c:v>0.44881900000000002</c:v>
                </c:pt>
                <c:pt idx="292">
                  <c:v>0.44875229999999999</c:v>
                </c:pt>
                <c:pt idx="293">
                  <c:v>0.44868560000000002</c:v>
                </c:pt>
                <c:pt idx="294">
                  <c:v>0.44861879999999998</c:v>
                </c:pt>
                <c:pt idx="295">
                  <c:v>0.44856780000000002</c:v>
                </c:pt>
                <c:pt idx="296">
                  <c:v>0.4485402</c:v>
                </c:pt>
                <c:pt idx="297">
                  <c:v>0.44851249999999998</c:v>
                </c:pt>
                <c:pt idx="298">
                  <c:v>0.44848480000000002</c:v>
                </c:pt>
                <c:pt idx="299">
                  <c:v>0.4484571</c:v>
                </c:pt>
                <c:pt idx="300">
                  <c:v>0.44842939999999998</c:v>
                </c:pt>
                <c:pt idx="301">
                  <c:v>0.44840200000000002</c:v>
                </c:pt>
                <c:pt idx="302">
                  <c:v>0.44838129999999998</c:v>
                </c:pt>
                <c:pt idx="303">
                  <c:v>0.4483606</c:v>
                </c:pt>
                <c:pt idx="304">
                  <c:v>0.44834000000000002</c:v>
                </c:pt>
                <c:pt idx="305">
                  <c:v>0.44831929999999998</c:v>
                </c:pt>
                <c:pt idx="306">
                  <c:v>0.44829859999999999</c:v>
                </c:pt>
                <c:pt idx="307">
                  <c:v>0.44827790000000001</c:v>
                </c:pt>
                <c:pt idx="308">
                  <c:v>0.44825739999999997</c:v>
                </c:pt>
                <c:pt idx="309">
                  <c:v>0.44823770000000002</c:v>
                </c:pt>
                <c:pt idx="310">
                  <c:v>0.44821810000000001</c:v>
                </c:pt>
                <c:pt idx="311">
                  <c:v>0.4481985</c:v>
                </c:pt>
                <c:pt idx="312">
                  <c:v>0.44817889999999999</c:v>
                </c:pt>
                <c:pt idx="313">
                  <c:v>0.44815929999999998</c:v>
                </c:pt>
                <c:pt idx="314">
                  <c:v>0.44813969999999997</c:v>
                </c:pt>
                <c:pt idx="315">
                  <c:v>0.44812000000000002</c:v>
                </c:pt>
                <c:pt idx="316">
                  <c:v>0.44810050000000001</c:v>
                </c:pt>
                <c:pt idx="317">
                  <c:v>0.44808100000000001</c:v>
                </c:pt>
                <c:pt idx="318">
                  <c:v>0.4480615</c:v>
                </c:pt>
                <c:pt idx="319">
                  <c:v>0.448042</c:v>
                </c:pt>
                <c:pt idx="320">
                  <c:v>0.44802249999999999</c:v>
                </c:pt>
                <c:pt idx="321">
                  <c:v>0.44800289999999998</c:v>
                </c:pt>
                <c:pt idx="322">
                  <c:v>0.44798339999999998</c:v>
                </c:pt>
                <c:pt idx="323">
                  <c:v>0.44796390000000003</c:v>
                </c:pt>
                <c:pt idx="324">
                  <c:v>0.44794430000000002</c:v>
                </c:pt>
                <c:pt idx="325">
                  <c:v>0.44792470000000001</c:v>
                </c:pt>
                <c:pt idx="326">
                  <c:v>0.4479051</c:v>
                </c:pt>
                <c:pt idx="327">
                  <c:v>0.44788549999999999</c:v>
                </c:pt>
                <c:pt idx="328">
                  <c:v>0.44786589999999998</c:v>
                </c:pt>
                <c:pt idx="329">
                  <c:v>0.44784629999999997</c:v>
                </c:pt>
                <c:pt idx="330">
                  <c:v>0.44782670000000002</c:v>
                </c:pt>
                <c:pt idx="331">
                  <c:v>0.44780710000000001</c:v>
                </c:pt>
                <c:pt idx="332">
                  <c:v>0.4477875</c:v>
                </c:pt>
                <c:pt idx="333">
                  <c:v>0.44776779999999999</c:v>
                </c:pt>
                <c:pt idx="334">
                  <c:v>0.44774799999999998</c:v>
                </c:pt>
                <c:pt idx="335">
                  <c:v>0.44772820000000002</c:v>
                </c:pt>
                <c:pt idx="336">
                  <c:v>0.44770840000000001</c:v>
                </c:pt>
                <c:pt idx="337">
                  <c:v>0.44768869999999999</c:v>
                </c:pt>
                <c:pt idx="338">
                  <c:v>0.44766889999999998</c:v>
                </c:pt>
                <c:pt idx="339">
                  <c:v>0.44764910000000002</c:v>
                </c:pt>
                <c:pt idx="340">
                  <c:v>0.44762930000000001</c:v>
                </c:pt>
                <c:pt idx="341">
                  <c:v>0.4476096</c:v>
                </c:pt>
                <c:pt idx="342">
                  <c:v>0.44758959999999998</c:v>
                </c:pt>
                <c:pt idx="343">
                  <c:v>0.44756960000000001</c:v>
                </c:pt>
                <c:pt idx="344">
                  <c:v>0.44754959999999999</c:v>
                </c:pt>
                <c:pt idx="345">
                  <c:v>0.44752950000000002</c:v>
                </c:pt>
                <c:pt idx="346">
                  <c:v>0.4475095</c:v>
                </c:pt>
                <c:pt idx="347">
                  <c:v>0.44748949999999998</c:v>
                </c:pt>
                <c:pt idx="348">
                  <c:v>0.44746950000000002</c:v>
                </c:pt>
                <c:pt idx="349">
                  <c:v>0.4474495</c:v>
                </c:pt>
                <c:pt idx="350">
                  <c:v>0.44742949999999998</c:v>
                </c:pt>
                <c:pt idx="351">
                  <c:v>0.44740950000000002</c:v>
                </c:pt>
                <c:pt idx="352">
                  <c:v>0.44738919999999999</c:v>
                </c:pt>
                <c:pt idx="353">
                  <c:v>0.44736890000000001</c:v>
                </c:pt>
                <c:pt idx="354">
                  <c:v>0.44734859999999999</c:v>
                </c:pt>
                <c:pt idx="355">
                  <c:v>0.44732830000000001</c:v>
                </c:pt>
                <c:pt idx="356">
                  <c:v>0.44730799999999998</c:v>
                </c:pt>
                <c:pt idx="357">
                  <c:v>0.44728770000000001</c:v>
                </c:pt>
                <c:pt idx="358">
                  <c:v>0.44726729999999998</c:v>
                </c:pt>
                <c:pt idx="359">
                  <c:v>0.44724700000000001</c:v>
                </c:pt>
                <c:pt idx="360">
                  <c:v>0.44722669999999998</c:v>
                </c:pt>
                <c:pt idx="361">
                  <c:v>0.4472064</c:v>
                </c:pt>
                <c:pt idx="362">
                  <c:v>0.44718609999999998</c:v>
                </c:pt>
                <c:pt idx="363">
                  <c:v>0.44716549999999999</c:v>
                </c:pt>
                <c:pt idx="364">
                  <c:v>0.44714480000000001</c:v>
                </c:pt>
                <c:pt idx="365">
                  <c:v>0.44712420000000003</c:v>
                </c:pt>
                <c:pt idx="366">
                  <c:v>0.44710349999999999</c:v>
                </c:pt>
                <c:pt idx="367">
                  <c:v>0.4470828</c:v>
                </c:pt>
                <c:pt idx="368">
                  <c:v>0.44706220000000002</c:v>
                </c:pt>
                <c:pt idx="369">
                  <c:v>0.44704149999999998</c:v>
                </c:pt>
                <c:pt idx="370">
                  <c:v>0.4470209</c:v>
                </c:pt>
                <c:pt idx="371">
                  <c:v>0.44700020000000001</c:v>
                </c:pt>
                <c:pt idx="372">
                  <c:v>0.44697949999999997</c:v>
                </c:pt>
                <c:pt idx="373">
                  <c:v>0.44695889999999999</c:v>
                </c:pt>
                <c:pt idx="374">
                  <c:v>0.4469381</c:v>
                </c:pt>
                <c:pt idx="375">
                  <c:v>0.44691710000000001</c:v>
                </c:pt>
                <c:pt idx="376">
                  <c:v>0.44689610000000002</c:v>
                </c:pt>
                <c:pt idx="377">
                  <c:v>0.44687510000000003</c:v>
                </c:pt>
                <c:pt idx="378">
                  <c:v>0.44685409999999998</c:v>
                </c:pt>
                <c:pt idx="379">
                  <c:v>0.44683299999999998</c:v>
                </c:pt>
                <c:pt idx="380">
                  <c:v>0.44681199999999999</c:v>
                </c:pt>
                <c:pt idx="381">
                  <c:v>0.44679099999999999</c:v>
                </c:pt>
                <c:pt idx="382">
                  <c:v>0.44677</c:v>
                </c:pt>
                <c:pt idx="383">
                  <c:v>0.44674900000000001</c:v>
                </c:pt>
                <c:pt idx="384">
                  <c:v>0.44672790000000001</c:v>
                </c:pt>
                <c:pt idx="385">
                  <c:v>0.44670680000000001</c:v>
                </c:pt>
                <c:pt idx="386">
                  <c:v>0.44668550000000001</c:v>
                </c:pt>
                <c:pt idx="387">
                  <c:v>0.44666410000000001</c:v>
                </c:pt>
                <c:pt idx="388">
                  <c:v>0.44664280000000001</c:v>
                </c:pt>
                <c:pt idx="389">
                  <c:v>0.4466214</c:v>
                </c:pt>
                <c:pt idx="390">
                  <c:v>0.4466001</c:v>
                </c:pt>
                <c:pt idx="391">
                  <c:v>0.4465787</c:v>
                </c:pt>
                <c:pt idx="392">
                  <c:v>0.44655739999999999</c:v>
                </c:pt>
                <c:pt idx="393">
                  <c:v>0.44653599999999999</c:v>
                </c:pt>
                <c:pt idx="394">
                  <c:v>0.44651469999999999</c:v>
                </c:pt>
                <c:pt idx="395">
                  <c:v>0.44649319999999998</c:v>
                </c:pt>
                <c:pt idx="396">
                  <c:v>0.44647160000000002</c:v>
                </c:pt>
                <c:pt idx="397">
                  <c:v>0.44645000000000001</c:v>
                </c:pt>
                <c:pt idx="398">
                  <c:v>0.4464283</c:v>
                </c:pt>
                <c:pt idx="399">
                  <c:v>0.44640669999999999</c:v>
                </c:pt>
                <c:pt idx="400">
                  <c:v>0.44638509999999998</c:v>
                </c:pt>
                <c:pt idx="401">
                  <c:v>0.44636340000000002</c:v>
                </c:pt>
                <c:pt idx="402">
                  <c:v>0.44634180000000001</c:v>
                </c:pt>
                <c:pt idx="403">
                  <c:v>0.4463202</c:v>
                </c:pt>
                <c:pt idx="404">
                  <c:v>0.44629849999999999</c:v>
                </c:pt>
                <c:pt idx="405">
                  <c:v>0.44627670000000003</c:v>
                </c:pt>
                <c:pt idx="406">
                  <c:v>0.44625480000000001</c:v>
                </c:pt>
                <c:pt idx="407">
                  <c:v>0.44623299999999999</c:v>
                </c:pt>
                <c:pt idx="408">
                  <c:v>0.44621110000000003</c:v>
                </c:pt>
                <c:pt idx="409">
                  <c:v>0.44618920000000001</c:v>
                </c:pt>
                <c:pt idx="410">
                  <c:v>0.44616739999999999</c:v>
                </c:pt>
                <c:pt idx="411">
                  <c:v>0.44614549999999997</c:v>
                </c:pt>
                <c:pt idx="412">
                  <c:v>0.44612370000000001</c:v>
                </c:pt>
                <c:pt idx="413">
                  <c:v>0.44610169999999999</c:v>
                </c:pt>
                <c:pt idx="414">
                  <c:v>0.44607970000000002</c:v>
                </c:pt>
                <c:pt idx="415">
                  <c:v>0.4460577</c:v>
                </c:pt>
                <c:pt idx="416">
                  <c:v>0.44603569999999998</c:v>
                </c:pt>
                <c:pt idx="417">
                  <c:v>0.44601370000000001</c:v>
                </c:pt>
                <c:pt idx="418">
                  <c:v>0.44599159999999999</c:v>
                </c:pt>
                <c:pt idx="419">
                  <c:v>0.44596960000000002</c:v>
                </c:pt>
                <c:pt idx="420">
                  <c:v>0.4459476</c:v>
                </c:pt>
                <c:pt idx="421">
                  <c:v>0.44592549999999997</c:v>
                </c:pt>
                <c:pt idx="422">
                  <c:v>0.4459033</c:v>
                </c:pt>
                <c:pt idx="423">
                  <c:v>0.44588119999999998</c:v>
                </c:pt>
                <c:pt idx="424">
                  <c:v>0.44585900000000001</c:v>
                </c:pt>
                <c:pt idx="425">
                  <c:v>0.44583679999999998</c:v>
                </c:pt>
                <c:pt idx="426">
                  <c:v>0.44581470000000001</c:v>
                </c:pt>
                <c:pt idx="427">
                  <c:v>0.44579249999999998</c:v>
                </c:pt>
                <c:pt idx="428">
                  <c:v>0.44577030000000001</c:v>
                </c:pt>
                <c:pt idx="429">
                  <c:v>0.44574750000000002</c:v>
                </c:pt>
                <c:pt idx="430">
                  <c:v>0.44572460000000003</c:v>
                </c:pt>
                <c:pt idx="431">
                  <c:v>0.44570169999999998</c:v>
                </c:pt>
                <c:pt idx="432">
                  <c:v>0.44567889999999999</c:v>
                </c:pt>
                <c:pt idx="433">
                  <c:v>0.445656</c:v>
                </c:pt>
                <c:pt idx="434">
                  <c:v>0.4456331</c:v>
                </c:pt>
                <c:pt idx="435">
                  <c:v>0.44561000000000001</c:v>
                </c:pt>
                <c:pt idx="436">
                  <c:v>0.44558209999999998</c:v>
                </c:pt>
                <c:pt idx="437">
                  <c:v>0.44555420000000001</c:v>
                </c:pt>
                <c:pt idx="438">
                  <c:v>0.44552629999999999</c:v>
                </c:pt>
                <c:pt idx="439">
                  <c:v>0.44549840000000002</c:v>
                </c:pt>
                <c:pt idx="440">
                  <c:v>0.44547049999999999</c:v>
                </c:pt>
                <c:pt idx="441">
                  <c:v>0.44544270000000002</c:v>
                </c:pt>
                <c:pt idx="442">
                  <c:v>0.44539450000000003</c:v>
                </c:pt>
                <c:pt idx="443">
                  <c:v>0.4453377</c:v>
                </c:pt>
                <c:pt idx="444">
                  <c:v>0.44528079999999998</c:v>
                </c:pt>
                <c:pt idx="445">
                  <c:v>0.44522390000000001</c:v>
                </c:pt>
                <c:pt idx="446">
                  <c:v>0.44516699999999998</c:v>
                </c:pt>
                <c:pt idx="447">
                  <c:v>0.44511010000000001</c:v>
                </c:pt>
                <c:pt idx="448">
                  <c:v>0.44493949999999999</c:v>
                </c:pt>
                <c:pt idx="449">
                  <c:v>0.4447412</c:v>
                </c:pt>
                <c:pt idx="450">
                  <c:v>0.44454300000000002</c:v>
                </c:pt>
                <c:pt idx="451">
                  <c:v>0.44434469999999998</c:v>
                </c:pt>
                <c:pt idx="452">
                  <c:v>0.4441465</c:v>
                </c:pt>
                <c:pt idx="453">
                  <c:v>0.44374669999999999</c:v>
                </c:pt>
                <c:pt idx="454">
                  <c:v>0.44296380000000002</c:v>
                </c:pt>
                <c:pt idx="455">
                  <c:v>0.44218099999999999</c:v>
                </c:pt>
                <c:pt idx="456">
                  <c:v>0.44139810000000002</c:v>
                </c:pt>
                <c:pt idx="457">
                  <c:v>0.44061519999999998</c:v>
                </c:pt>
                <c:pt idx="458">
                  <c:v>0.43932959999999999</c:v>
                </c:pt>
                <c:pt idx="459">
                  <c:v>0.4367916</c:v>
                </c:pt>
                <c:pt idx="460">
                  <c:v>0.43425350000000001</c:v>
                </c:pt>
                <c:pt idx="461">
                  <c:v>0.43171549999999997</c:v>
                </c:pt>
                <c:pt idx="462">
                  <c:v>0.42917749999999999</c:v>
                </c:pt>
                <c:pt idx="463">
                  <c:v>0.42525499999999999</c:v>
                </c:pt>
                <c:pt idx="464">
                  <c:v>0.42040949999999999</c:v>
                </c:pt>
                <c:pt idx="465">
                  <c:v>0.41457329999999998</c:v>
                </c:pt>
                <c:pt idx="466">
                  <c:v>0.4079797</c:v>
                </c:pt>
                <c:pt idx="467">
                  <c:v>0.40055570000000001</c:v>
                </c:pt>
                <c:pt idx="468">
                  <c:v>0.39240520000000001</c:v>
                </c:pt>
                <c:pt idx="469">
                  <c:v>0.38382359999999999</c:v>
                </c:pt>
                <c:pt idx="470">
                  <c:v>0.37481100000000001</c:v>
                </c:pt>
                <c:pt idx="471">
                  <c:v>0.3657377</c:v>
                </c:pt>
                <c:pt idx="472">
                  <c:v>0.35675499999999999</c:v>
                </c:pt>
                <c:pt idx="473">
                  <c:v>0.34828569999999998</c:v>
                </c:pt>
                <c:pt idx="474">
                  <c:v>0.34046110000000002</c:v>
                </c:pt>
                <c:pt idx="475">
                  <c:v>0.3332812</c:v>
                </c:pt>
                <c:pt idx="476">
                  <c:v>0.32690409999999998</c:v>
                </c:pt>
                <c:pt idx="477">
                  <c:v>0.32144479999999997</c:v>
                </c:pt>
                <c:pt idx="478">
                  <c:v>0.31669419999999998</c:v>
                </c:pt>
                <c:pt idx="479">
                  <c:v>0.3128706</c:v>
                </c:pt>
                <c:pt idx="480">
                  <c:v>0.30981579999999997</c:v>
                </c:pt>
                <c:pt idx="481">
                  <c:v>0.30791439999999998</c:v>
                </c:pt>
                <c:pt idx="482">
                  <c:v>0.30601289999999998</c:v>
                </c:pt>
                <c:pt idx="483">
                  <c:v>0.30411149999999998</c:v>
                </c:pt>
                <c:pt idx="484">
                  <c:v>0.30220999999999998</c:v>
                </c:pt>
                <c:pt idx="485">
                  <c:v>0.30121870000000001</c:v>
                </c:pt>
                <c:pt idx="486">
                  <c:v>0.30065039999999998</c:v>
                </c:pt>
                <c:pt idx="487">
                  <c:v>0.30008200000000002</c:v>
                </c:pt>
                <c:pt idx="488">
                  <c:v>0.29951359999999999</c:v>
                </c:pt>
                <c:pt idx="489">
                  <c:v>0.29894530000000002</c:v>
                </c:pt>
                <c:pt idx="490">
                  <c:v>0.2987147</c:v>
                </c:pt>
                <c:pt idx="491">
                  <c:v>0.298564</c:v>
                </c:pt>
                <c:pt idx="492">
                  <c:v>0.2984134</c:v>
                </c:pt>
                <c:pt idx="493">
                  <c:v>0.29826279999999999</c:v>
                </c:pt>
                <c:pt idx="494">
                  <c:v>0.29811209999999999</c:v>
                </c:pt>
                <c:pt idx="495">
                  <c:v>0.29804439999999999</c:v>
                </c:pt>
                <c:pt idx="496">
                  <c:v>0.29800110000000002</c:v>
                </c:pt>
                <c:pt idx="497">
                  <c:v>0.29795779999999999</c:v>
                </c:pt>
                <c:pt idx="498">
                  <c:v>0.29791450000000003</c:v>
                </c:pt>
                <c:pt idx="499">
                  <c:v>0.2978712</c:v>
                </c:pt>
                <c:pt idx="500">
                  <c:v>0.29784270000000002</c:v>
                </c:pt>
                <c:pt idx="501">
                  <c:v>0.29782550000000002</c:v>
                </c:pt>
                <c:pt idx="502">
                  <c:v>0.29780820000000002</c:v>
                </c:pt>
                <c:pt idx="503">
                  <c:v>0.29779099999999997</c:v>
                </c:pt>
                <c:pt idx="504">
                  <c:v>0.29777369999999997</c:v>
                </c:pt>
                <c:pt idx="505">
                  <c:v>0.29775760000000001</c:v>
                </c:pt>
                <c:pt idx="506">
                  <c:v>0.29774650000000003</c:v>
                </c:pt>
                <c:pt idx="507">
                  <c:v>0.29773529999999998</c:v>
                </c:pt>
                <c:pt idx="508">
                  <c:v>0.29772409999999999</c:v>
                </c:pt>
                <c:pt idx="509">
                  <c:v>0.2977129</c:v>
                </c:pt>
                <c:pt idx="510">
                  <c:v>0.29770180000000002</c:v>
                </c:pt>
                <c:pt idx="511">
                  <c:v>0.2976915</c:v>
                </c:pt>
                <c:pt idx="512">
                  <c:v>0.29768169999999999</c:v>
                </c:pt>
                <c:pt idx="513">
                  <c:v>0.29767189999999999</c:v>
                </c:pt>
                <c:pt idx="514">
                  <c:v>0.29766209999999999</c:v>
                </c:pt>
                <c:pt idx="515">
                  <c:v>0.29765239999999998</c:v>
                </c:pt>
                <c:pt idx="516">
                  <c:v>0.29764259999999998</c:v>
                </c:pt>
                <c:pt idx="517">
                  <c:v>0.29763309999999998</c:v>
                </c:pt>
                <c:pt idx="518">
                  <c:v>0.29762369999999999</c:v>
                </c:pt>
                <c:pt idx="519">
                  <c:v>0.2976142</c:v>
                </c:pt>
                <c:pt idx="520">
                  <c:v>0.2976048</c:v>
                </c:pt>
                <c:pt idx="521">
                  <c:v>0.29759530000000001</c:v>
                </c:pt>
                <c:pt idx="522">
                  <c:v>0.29758590000000001</c:v>
                </c:pt>
                <c:pt idx="523">
                  <c:v>0.29757660000000002</c:v>
                </c:pt>
                <c:pt idx="524">
                  <c:v>0.29756719999999998</c:v>
                </c:pt>
                <c:pt idx="525">
                  <c:v>0.29755789999999999</c:v>
                </c:pt>
                <c:pt idx="526">
                  <c:v>0.29754849999999999</c:v>
                </c:pt>
                <c:pt idx="527">
                  <c:v>0.2975392</c:v>
                </c:pt>
                <c:pt idx="528">
                  <c:v>0.29752990000000001</c:v>
                </c:pt>
                <c:pt idx="529">
                  <c:v>0.29752060000000002</c:v>
                </c:pt>
                <c:pt idx="530">
                  <c:v>0.29751129999999998</c:v>
                </c:pt>
                <c:pt idx="531">
                  <c:v>0.29750199999999999</c:v>
                </c:pt>
                <c:pt idx="532">
                  <c:v>0.2974927</c:v>
                </c:pt>
                <c:pt idx="533">
                  <c:v>0.29748340000000001</c:v>
                </c:pt>
                <c:pt idx="534">
                  <c:v>0.29747410000000002</c:v>
                </c:pt>
                <c:pt idx="535">
                  <c:v>0.29746479999999997</c:v>
                </c:pt>
                <c:pt idx="536">
                  <c:v>0.29745549999999998</c:v>
                </c:pt>
                <c:pt idx="537">
                  <c:v>0.29744619999999999</c:v>
                </c:pt>
                <c:pt idx="538">
                  <c:v>0.2974369</c:v>
                </c:pt>
                <c:pt idx="539">
                  <c:v>0.29742760000000001</c:v>
                </c:pt>
                <c:pt idx="540">
                  <c:v>0.29741830000000002</c:v>
                </c:pt>
                <c:pt idx="541">
                  <c:v>0.29740899999999998</c:v>
                </c:pt>
                <c:pt idx="542">
                  <c:v>0.29739969999999999</c:v>
                </c:pt>
                <c:pt idx="543">
                  <c:v>0.2973904</c:v>
                </c:pt>
                <c:pt idx="544">
                  <c:v>0.29738110000000001</c:v>
                </c:pt>
                <c:pt idx="545">
                  <c:v>0.29737180000000002</c:v>
                </c:pt>
                <c:pt idx="546">
                  <c:v>0.29736240000000003</c:v>
                </c:pt>
                <c:pt idx="547">
                  <c:v>0.29735309999999998</c:v>
                </c:pt>
                <c:pt idx="548">
                  <c:v>0.29734379999999999</c:v>
                </c:pt>
                <c:pt idx="549">
                  <c:v>0.2973345</c:v>
                </c:pt>
                <c:pt idx="550">
                  <c:v>0.29732520000000001</c:v>
                </c:pt>
                <c:pt idx="551">
                  <c:v>0.29731580000000002</c:v>
                </c:pt>
                <c:pt idx="552">
                  <c:v>0.29730649999999997</c:v>
                </c:pt>
                <c:pt idx="553">
                  <c:v>0.29729719999999998</c:v>
                </c:pt>
                <c:pt idx="554">
                  <c:v>0.29728779999999999</c:v>
                </c:pt>
                <c:pt idx="555">
                  <c:v>0.2972785</c:v>
                </c:pt>
                <c:pt idx="556">
                  <c:v>0.29726910000000001</c:v>
                </c:pt>
                <c:pt idx="557">
                  <c:v>0.29725980000000002</c:v>
                </c:pt>
                <c:pt idx="558">
                  <c:v>0.29725040000000003</c:v>
                </c:pt>
                <c:pt idx="559">
                  <c:v>0.29724099999999998</c:v>
                </c:pt>
                <c:pt idx="560">
                  <c:v>0.29723169999999999</c:v>
                </c:pt>
                <c:pt idx="561">
                  <c:v>0.29722229999999999</c:v>
                </c:pt>
                <c:pt idx="562">
                  <c:v>0.2972129</c:v>
                </c:pt>
                <c:pt idx="563">
                  <c:v>0.29720350000000001</c:v>
                </c:pt>
                <c:pt idx="564">
                  <c:v>0.29719410000000002</c:v>
                </c:pt>
                <c:pt idx="565">
                  <c:v>0.29718470000000002</c:v>
                </c:pt>
                <c:pt idx="566">
                  <c:v>0.29717529999999998</c:v>
                </c:pt>
                <c:pt idx="567">
                  <c:v>0.29716589999999998</c:v>
                </c:pt>
                <c:pt idx="568">
                  <c:v>0.29715649999999999</c:v>
                </c:pt>
                <c:pt idx="569">
                  <c:v>0.2971471</c:v>
                </c:pt>
                <c:pt idx="570">
                  <c:v>0.2971376</c:v>
                </c:pt>
                <c:pt idx="571">
                  <c:v>0.29712820000000001</c:v>
                </c:pt>
                <c:pt idx="572">
                  <c:v>0.29711870000000001</c:v>
                </c:pt>
                <c:pt idx="573">
                  <c:v>0.29710930000000002</c:v>
                </c:pt>
                <c:pt idx="574">
                  <c:v>0.29709980000000002</c:v>
                </c:pt>
                <c:pt idx="575">
                  <c:v>0.29709029999999997</c:v>
                </c:pt>
                <c:pt idx="576">
                  <c:v>0.29708089999999998</c:v>
                </c:pt>
                <c:pt idx="577">
                  <c:v>0.29707139999999999</c:v>
                </c:pt>
                <c:pt idx="578">
                  <c:v>0.29706189999999999</c:v>
                </c:pt>
                <c:pt idx="579">
                  <c:v>0.29705239999999999</c:v>
                </c:pt>
                <c:pt idx="580">
                  <c:v>0.2970429</c:v>
                </c:pt>
                <c:pt idx="581">
                  <c:v>0.2970334</c:v>
                </c:pt>
                <c:pt idx="582">
                  <c:v>0.2970238</c:v>
                </c:pt>
                <c:pt idx="583">
                  <c:v>0.29701430000000001</c:v>
                </c:pt>
                <c:pt idx="584">
                  <c:v>0.29700480000000001</c:v>
                </c:pt>
                <c:pt idx="585">
                  <c:v>0.29699530000000002</c:v>
                </c:pt>
                <c:pt idx="586">
                  <c:v>0.29698570000000002</c:v>
                </c:pt>
                <c:pt idx="587">
                  <c:v>0.29697620000000002</c:v>
                </c:pt>
                <c:pt idx="588">
                  <c:v>0.29696660000000002</c:v>
                </c:pt>
                <c:pt idx="589">
                  <c:v>0.29695700000000003</c:v>
                </c:pt>
                <c:pt idx="590">
                  <c:v>0.29694739999999997</c:v>
                </c:pt>
                <c:pt idx="591">
                  <c:v>0.29693789999999998</c:v>
                </c:pt>
                <c:pt idx="592">
                  <c:v>0.29692829999999998</c:v>
                </c:pt>
                <c:pt idx="593">
                  <c:v>0.29691869999999998</c:v>
                </c:pt>
                <c:pt idx="594">
                  <c:v>0.29690909999999998</c:v>
                </c:pt>
                <c:pt idx="595">
                  <c:v>0.29689939999999998</c:v>
                </c:pt>
                <c:pt idx="596">
                  <c:v>0.29688979999999998</c:v>
                </c:pt>
                <c:pt idx="597">
                  <c:v>0.29688019999999998</c:v>
                </c:pt>
                <c:pt idx="598">
                  <c:v>0.29687049999999998</c:v>
                </c:pt>
                <c:pt idx="599">
                  <c:v>0.29686089999999998</c:v>
                </c:pt>
                <c:pt idx="600">
                  <c:v>0.29685119999999998</c:v>
                </c:pt>
                <c:pt idx="601">
                  <c:v>0.29684159999999998</c:v>
                </c:pt>
                <c:pt idx="602">
                  <c:v>0.29683199999999998</c:v>
                </c:pt>
                <c:pt idx="603">
                  <c:v>0.29682219999999998</c:v>
                </c:pt>
                <c:pt idx="604">
                  <c:v>0.29681249999999998</c:v>
                </c:pt>
                <c:pt idx="605">
                  <c:v>0.29680279999999998</c:v>
                </c:pt>
                <c:pt idx="606">
                  <c:v>0.29679309999999998</c:v>
                </c:pt>
                <c:pt idx="607">
                  <c:v>0.29678339999999998</c:v>
                </c:pt>
                <c:pt idx="608">
                  <c:v>0.29677369999999997</c:v>
                </c:pt>
                <c:pt idx="609">
                  <c:v>0.29676390000000002</c:v>
                </c:pt>
                <c:pt idx="610">
                  <c:v>0.29675420000000002</c:v>
                </c:pt>
                <c:pt idx="611">
                  <c:v>0.29674450000000002</c:v>
                </c:pt>
                <c:pt idx="612">
                  <c:v>0.29673470000000002</c:v>
                </c:pt>
                <c:pt idx="613">
                  <c:v>0.29672490000000001</c:v>
                </c:pt>
                <c:pt idx="614">
                  <c:v>0.29671510000000001</c:v>
                </c:pt>
                <c:pt idx="615">
                  <c:v>0.29670530000000001</c:v>
                </c:pt>
                <c:pt idx="616">
                  <c:v>0.2966955</c:v>
                </c:pt>
                <c:pt idx="617">
                  <c:v>0.2966858</c:v>
                </c:pt>
                <c:pt idx="618">
                  <c:v>0.296676</c:v>
                </c:pt>
                <c:pt idx="619">
                  <c:v>0.29666619999999999</c:v>
                </c:pt>
                <c:pt idx="620">
                  <c:v>0.29665639999999999</c:v>
                </c:pt>
                <c:pt idx="621">
                  <c:v>0.29664649999999998</c:v>
                </c:pt>
                <c:pt idx="622">
                  <c:v>0.29663659999999997</c:v>
                </c:pt>
                <c:pt idx="623">
                  <c:v>0.29662670000000002</c:v>
                </c:pt>
                <c:pt idx="624">
                  <c:v>0.29661690000000002</c:v>
                </c:pt>
                <c:pt idx="625">
                  <c:v>0.29660700000000001</c:v>
                </c:pt>
                <c:pt idx="626">
                  <c:v>0.2965971</c:v>
                </c:pt>
                <c:pt idx="627">
                  <c:v>0.2965873</c:v>
                </c:pt>
                <c:pt idx="628">
                  <c:v>0.29657739999999999</c:v>
                </c:pt>
                <c:pt idx="629">
                  <c:v>0.29656749999999998</c:v>
                </c:pt>
                <c:pt idx="630">
                  <c:v>0.29655759999999998</c:v>
                </c:pt>
                <c:pt idx="631">
                  <c:v>0.29654760000000002</c:v>
                </c:pt>
                <c:pt idx="632">
                  <c:v>0.29653770000000002</c:v>
                </c:pt>
                <c:pt idx="633">
                  <c:v>0.29652770000000001</c:v>
                </c:pt>
                <c:pt idx="634">
                  <c:v>0.2965177</c:v>
                </c:pt>
                <c:pt idx="635">
                  <c:v>0.29650779999999999</c:v>
                </c:pt>
                <c:pt idx="636">
                  <c:v>0.29649779999999998</c:v>
                </c:pt>
                <c:pt idx="637">
                  <c:v>0.29648790000000003</c:v>
                </c:pt>
                <c:pt idx="638">
                  <c:v>0.29647790000000002</c:v>
                </c:pt>
                <c:pt idx="639">
                  <c:v>0.29646800000000001</c:v>
                </c:pt>
                <c:pt idx="640">
                  <c:v>0.2964579</c:v>
                </c:pt>
                <c:pt idx="641">
                  <c:v>0.29644789999999999</c:v>
                </c:pt>
                <c:pt idx="642">
                  <c:v>0.29643779999999997</c:v>
                </c:pt>
                <c:pt idx="643">
                  <c:v>0.29642780000000002</c:v>
                </c:pt>
                <c:pt idx="644">
                  <c:v>0.29641770000000001</c:v>
                </c:pt>
                <c:pt idx="645">
                  <c:v>0.2964077</c:v>
                </c:pt>
                <c:pt idx="646">
                  <c:v>0.29639759999999998</c:v>
                </c:pt>
                <c:pt idx="647">
                  <c:v>0.29638759999999997</c:v>
                </c:pt>
                <c:pt idx="648">
                  <c:v>0.29637750000000002</c:v>
                </c:pt>
                <c:pt idx="649">
                  <c:v>0.29636750000000001</c:v>
                </c:pt>
                <c:pt idx="650">
                  <c:v>0.29635729999999999</c:v>
                </c:pt>
                <c:pt idx="651">
                  <c:v>0.29634719999999998</c:v>
                </c:pt>
                <c:pt idx="652">
                  <c:v>0.29633700000000002</c:v>
                </c:pt>
                <c:pt idx="653">
                  <c:v>0.2963269</c:v>
                </c:pt>
                <c:pt idx="654">
                  <c:v>0.29631669999999999</c:v>
                </c:pt>
                <c:pt idx="655">
                  <c:v>0.29630659999999998</c:v>
                </c:pt>
                <c:pt idx="656">
                  <c:v>0.29629640000000002</c:v>
                </c:pt>
                <c:pt idx="657">
                  <c:v>0.2962863</c:v>
                </c:pt>
                <c:pt idx="658">
                  <c:v>0.29627609999999999</c:v>
                </c:pt>
                <c:pt idx="659">
                  <c:v>0.29626599999999997</c:v>
                </c:pt>
                <c:pt idx="660">
                  <c:v>0.29625580000000001</c:v>
                </c:pt>
                <c:pt idx="661">
                  <c:v>0.29624549999999999</c:v>
                </c:pt>
                <c:pt idx="662">
                  <c:v>0.29623529999999998</c:v>
                </c:pt>
                <c:pt idx="663">
                  <c:v>0.29622500000000002</c:v>
                </c:pt>
                <c:pt idx="664">
                  <c:v>0.2962148</c:v>
                </c:pt>
                <c:pt idx="665">
                  <c:v>0.29620449999999998</c:v>
                </c:pt>
                <c:pt idx="666">
                  <c:v>0.29619430000000002</c:v>
                </c:pt>
                <c:pt idx="667">
                  <c:v>0.296184</c:v>
                </c:pt>
                <c:pt idx="668">
                  <c:v>0.29617379999999999</c:v>
                </c:pt>
                <c:pt idx="669">
                  <c:v>0.29616350000000002</c:v>
                </c:pt>
                <c:pt idx="670">
                  <c:v>0.29615320000000001</c:v>
                </c:pt>
                <c:pt idx="671">
                  <c:v>0.29614289999999999</c:v>
                </c:pt>
                <c:pt idx="672">
                  <c:v>0.29613250000000002</c:v>
                </c:pt>
                <c:pt idx="673">
                  <c:v>0.2961222</c:v>
                </c:pt>
                <c:pt idx="674">
                  <c:v>0.29611179999999998</c:v>
                </c:pt>
                <c:pt idx="675">
                  <c:v>0.29610150000000002</c:v>
                </c:pt>
                <c:pt idx="676">
                  <c:v>0.2960911</c:v>
                </c:pt>
                <c:pt idx="677">
                  <c:v>0.29608069999999997</c:v>
                </c:pt>
                <c:pt idx="678">
                  <c:v>0.29607040000000001</c:v>
                </c:pt>
                <c:pt idx="679">
                  <c:v>0.29605999999999999</c:v>
                </c:pt>
                <c:pt idx="680">
                  <c:v>0.29604970000000003</c:v>
                </c:pt>
                <c:pt idx="681">
                  <c:v>0.29603930000000001</c:v>
                </c:pt>
                <c:pt idx="682">
                  <c:v>0.29602879999999998</c:v>
                </c:pt>
                <c:pt idx="683">
                  <c:v>0.29601840000000001</c:v>
                </c:pt>
                <c:pt idx="684">
                  <c:v>0.29600789999999999</c:v>
                </c:pt>
                <c:pt idx="685">
                  <c:v>0.29599740000000002</c:v>
                </c:pt>
                <c:pt idx="686">
                  <c:v>0.2959869</c:v>
                </c:pt>
                <c:pt idx="687">
                  <c:v>0.29597649999999998</c:v>
                </c:pt>
                <c:pt idx="688">
                  <c:v>0.29596600000000001</c:v>
                </c:pt>
                <c:pt idx="689">
                  <c:v>0.29595549999999998</c:v>
                </c:pt>
                <c:pt idx="690">
                  <c:v>0.29594500000000001</c:v>
                </c:pt>
                <c:pt idx="691">
                  <c:v>0.29593459999999999</c:v>
                </c:pt>
                <c:pt idx="692">
                  <c:v>0.29592410000000002</c:v>
                </c:pt>
                <c:pt idx="693">
                  <c:v>0.2959135</c:v>
                </c:pt>
                <c:pt idx="694">
                  <c:v>0.29590290000000002</c:v>
                </c:pt>
                <c:pt idx="695">
                  <c:v>0.2958923</c:v>
                </c:pt>
                <c:pt idx="696">
                  <c:v>0.29588170000000003</c:v>
                </c:pt>
                <c:pt idx="697">
                  <c:v>0.2958711</c:v>
                </c:pt>
                <c:pt idx="698">
                  <c:v>0.29586050000000003</c:v>
                </c:pt>
                <c:pt idx="699">
                  <c:v>0.2958499</c:v>
                </c:pt>
                <c:pt idx="700">
                  <c:v>0.29583930000000003</c:v>
                </c:pt>
                <c:pt idx="701">
                  <c:v>0.2958287</c:v>
                </c:pt>
                <c:pt idx="702">
                  <c:v>0.29581809999999997</c:v>
                </c:pt>
                <c:pt idx="703">
                  <c:v>0.2958075</c:v>
                </c:pt>
                <c:pt idx="704">
                  <c:v>0.29579689999999997</c:v>
                </c:pt>
                <c:pt idx="705">
                  <c:v>0.2957862</c:v>
                </c:pt>
                <c:pt idx="706">
                  <c:v>0.29577550000000002</c:v>
                </c:pt>
                <c:pt idx="707">
                  <c:v>0.29576479999999999</c:v>
                </c:pt>
                <c:pt idx="708">
                  <c:v>0.29575400000000002</c:v>
                </c:pt>
                <c:pt idx="709">
                  <c:v>0.29574329999999999</c:v>
                </c:pt>
                <c:pt idx="710">
                  <c:v>0.29573260000000001</c:v>
                </c:pt>
                <c:pt idx="711">
                  <c:v>0.29572189999999998</c:v>
                </c:pt>
                <c:pt idx="712">
                  <c:v>0.2957111</c:v>
                </c:pt>
                <c:pt idx="713">
                  <c:v>0.29570039999999997</c:v>
                </c:pt>
                <c:pt idx="714">
                  <c:v>0.2956897</c:v>
                </c:pt>
                <c:pt idx="715">
                  <c:v>0.29567890000000002</c:v>
                </c:pt>
                <c:pt idx="716">
                  <c:v>0.29566819999999999</c:v>
                </c:pt>
                <c:pt idx="717">
                  <c:v>0.29565730000000001</c:v>
                </c:pt>
                <c:pt idx="718">
                  <c:v>0.29564649999999998</c:v>
                </c:pt>
                <c:pt idx="719">
                  <c:v>0.2956356</c:v>
                </c:pt>
                <c:pt idx="720">
                  <c:v>0.29562480000000002</c:v>
                </c:pt>
                <c:pt idx="721">
                  <c:v>0.29561389999999999</c:v>
                </c:pt>
                <c:pt idx="722">
                  <c:v>0.295603</c:v>
                </c:pt>
                <c:pt idx="723">
                  <c:v>0.29559220000000003</c:v>
                </c:pt>
                <c:pt idx="724">
                  <c:v>0.29558129999999999</c:v>
                </c:pt>
                <c:pt idx="725">
                  <c:v>0.29557050000000001</c:v>
                </c:pt>
                <c:pt idx="726">
                  <c:v>0.29555959999999998</c:v>
                </c:pt>
                <c:pt idx="727">
                  <c:v>0.2955488</c:v>
                </c:pt>
                <c:pt idx="728">
                  <c:v>0.29553780000000002</c:v>
                </c:pt>
                <c:pt idx="729">
                  <c:v>0.29552679999999998</c:v>
                </c:pt>
                <c:pt idx="730">
                  <c:v>0.2955158</c:v>
                </c:pt>
                <c:pt idx="731">
                  <c:v>0.29550480000000001</c:v>
                </c:pt>
                <c:pt idx="732">
                  <c:v>0.29549379999999997</c:v>
                </c:pt>
                <c:pt idx="733">
                  <c:v>0.29548279999999999</c:v>
                </c:pt>
                <c:pt idx="734">
                  <c:v>0.29547190000000001</c:v>
                </c:pt>
                <c:pt idx="735">
                  <c:v>0.29546090000000003</c:v>
                </c:pt>
                <c:pt idx="736">
                  <c:v>0.29544989999999999</c:v>
                </c:pt>
                <c:pt idx="737">
                  <c:v>0.2954389</c:v>
                </c:pt>
                <c:pt idx="738">
                  <c:v>0.29542790000000002</c:v>
                </c:pt>
                <c:pt idx="739">
                  <c:v>0.29541679999999998</c:v>
                </c:pt>
                <c:pt idx="740">
                  <c:v>0.29540569999999999</c:v>
                </c:pt>
                <c:pt idx="741">
                  <c:v>0.29539460000000001</c:v>
                </c:pt>
                <c:pt idx="742">
                  <c:v>0.29538350000000002</c:v>
                </c:pt>
                <c:pt idx="743">
                  <c:v>0.29537229999999998</c:v>
                </c:pt>
                <c:pt idx="744">
                  <c:v>0.29536119999999999</c:v>
                </c:pt>
                <c:pt idx="745">
                  <c:v>0.2953501</c:v>
                </c:pt>
                <c:pt idx="746">
                  <c:v>0.29533900000000002</c:v>
                </c:pt>
                <c:pt idx="747">
                  <c:v>0.29532789999999998</c:v>
                </c:pt>
                <c:pt idx="748">
                  <c:v>0.29531679999999999</c:v>
                </c:pt>
                <c:pt idx="749">
                  <c:v>0.2953056</c:v>
                </c:pt>
                <c:pt idx="750">
                  <c:v>0.29529440000000001</c:v>
                </c:pt>
                <c:pt idx="751">
                  <c:v>0.29528320000000002</c:v>
                </c:pt>
                <c:pt idx="752">
                  <c:v>0.29527189999999998</c:v>
                </c:pt>
                <c:pt idx="753">
                  <c:v>0.29526069999999999</c:v>
                </c:pt>
                <c:pt idx="754">
                  <c:v>0.2952494</c:v>
                </c:pt>
                <c:pt idx="755">
                  <c:v>0.29523820000000001</c:v>
                </c:pt>
                <c:pt idx="756">
                  <c:v>0.29522690000000001</c:v>
                </c:pt>
                <c:pt idx="757">
                  <c:v>0.29521570000000003</c:v>
                </c:pt>
                <c:pt idx="758">
                  <c:v>0.29520439999999998</c:v>
                </c:pt>
                <c:pt idx="759">
                  <c:v>0.29519319999999999</c:v>
                </c:pt>
                <c:pt idx="760">
                  <c:v>0.29518179999999999</c:v>
                </c:pt>
                <c:pt idx="761">
                  <c:v>0.2951705</c:v>
                </c:pt>
                <c:pt idx="762">
                  <c:v>0.29515910000000001</c:v>
                </c:pt>
                <c:pt idx="763">
                  <c:v>0.29514770000000001</c:v>
                </c:pt>
                <c:pt idx="764">
                  <c:v>0.29513630000000002</c:v>
                </c:pt>
                <c:pt idx="765">
                  <c:v>0.29512500000000003</c:v>
                </c:pt>
                <c:pt idx="766">
                  <c:v>0.29511359999999998</c:v>
                </c:pt>
                <c:pt idx="767">
                  <c:v>0.29510219999999998</c:v>
                </c:pt>
                <c:pt idx="768">
                  <c:v>0.29509089999999999</c:v>
                </c:pt>
                <c:pt idx="769">
                  <c:v>0.29507949999999999</c:v>
                </c:pt>
                <c:pt idx="770">
                  <c:v>0.295068</c:v>
                </c:pt>
                <c:pt idx="771">
                  <c:v>0.2950565</c:v>
                </c:pt>
                <c:pt idx="772">
                  <c:v>0.295045</c:v>
                </c:pt>
                <c:pt idx="773">
                  <c:v>0.2950335</c:v>
                </c:pt>
                <c:pt idx="774">
                  <c:v>0.29502200000000001</c:v>
                </c:pt>
                <c:pt idx="775">
                  <c:v>0.29501050000000001</c:v>
                </c:pt>
                <c:pt idx="776">
                  <c:v>0.29499900000000001</c:v>
                </c:pt>
                <c:pt idx="777">
                  <c:v>0.29498750000000001</c:v>
                </c:pt>
                <c:pt idx="778">
                  <c:v>0.29497600000000002</c:v>
                </c:pt>
                <c:pt idx="779">
                  <c:v>0.29496450000000002</c:v>
                </c:pt>
                <c:pt idx="780">
                  <c:v>0.29495290000000002</c:v>
                </c:pt>
                <c:pt idx="781">
                  <c:v>0.29494130000000002</c:v>
                </c:pt>
                <c:pt idx="782">
                  <c:v>0.29492970000000002</c:v>
                </c:pt>
                <c:pt idx="783">
                  <c:v>0.29491800000000001</c:v>
                </c:pt>
                <c:pt idx="784">
                  <c:v>0.29490640000000001</c:v>
                </c:pt>
                <c:pt idx="785">
                  <c:v>0.29489480000000001</c:v>
                </c:pt>
                <c:pt idx="786">
                  <c:v>0.29488320000000001</c:v>
                </c:pt>
                <c:pt idx="787">
                  <c:v>0.29487150000000001</c:v>
                </c:pt>
                <c:pt idx="788">
                  <c:v>0.29485990000000001</c:v>
                </c:pt>
                <c:pt idx="789">
                  <c:v>0.2948482</c:v>
                </c:pt>
                <c:pt idx="790">
                  <c:v>0.2948365</c:v>
                </c:pt>
                <c:pt idx="791">
                  <c:v>0.2948247</c:v>
                </c:pt>
                <c:pt idx="792">
                  <c:v>0.29481299999999999</c:v>
                </c:pt>
                <c:pt idx="793">
                  <c:v>0.29480119999999999</c:v>
                </c:pt>
                <c:pt idx="794">
                  <c:v>0.29478949999999998</c:v>
                </c:pt>
                <c:pt idx="795">
                  <c:v>0.29477769999999998</c:v>
                </c:pt>
                <c:pt idx="796">
                  <c:v>0.29476599999999997</c:v>
                </c:pt>
                <c:pt idx="797">
                  <c:v>0.29475420000000002</c:v>
                </c:pt>
                <c:pt idx="798">
                  <c:v>0.29474240000000002</c:v>
                </c:pt>
                <c:pt idx="799">
                  <c:v>0.29473060000000001</c:v>
                </c:pt>
                <c:pt idx="800">
                  <c:v>0.2947187</c:v>
                </c:pt>
                <c:pt idx="801">
                  <c:v>0.29470679999999999</c:v>
                </c:pt>
                <c:pt idx="802">
                  <c:v>0.29469499999999998</c:v>
                </c:pt>
                <c:pt idx="803">
                  <c:v>0.29468309999999998</c:v>
                </c:pt>
                <c:pt idx="804">
                  <c:v>0.29467120000000002</c:v>
                </c:pt>
                <c:pt idx="805">
                  <c:v>0.29465940000000002</c:v>
                </c:pt>
                <c:pt idx="806">
                  <c:v>0.29464750000000001</c:v>
                </c:pt>
                <c:pt idx="807">
                  <c:v>0.2946356</c:v>
                </c:pt>
                <c:pt idx="808">
                  <c:v>0.29462359999999999</c:v>
                </c:pt>
                <c:pt idx="809">
                  <c:v>0.29461159999999997</c:v>
                </c:pt>
                <c:pt idx="810">
                  <c:v>0.29459960000000002</c:v>
                </c:pt>
                <c:pt idx="811">
                  <c:v>0.29458760000000001</c:v>
                </c:pt>
                <c:pt idx="812">
                  <c:v>0.29457559999999999</c:v>
                </c:pt>
                <c:pt idx="813">
                  <c:v>0.29456369999999998</c:v>
                </c:pt>
                <c:pt idx="814">
                  <c:v>0.29455170000000003</c:v>
                </c:pt>
                <c:pt idx="815">
                  <c:v>0.29453970000000002</c:v>
                </c:pt>
                <c:pt idx="816">
                  <c:v>0.2945276</c:v>
                </c:pt>
                <c:pt idx="817">
                  <c:v>0.29451549999999999</c:v>
                </c:pt>
                <c:pt idx="818">
                  <c:v>0.29450340000000003</c:v>
                </c:pt>
                <c:pt idx="819">
                  <c:v>0.29449130000000001</c:v>
                </c:pt>
                <c:pt idx="820">
                  <c:v>0.2944792</c:v>
                </c:pt>
                <c:pt idx="821">
                  <c:v>0.29446709999999998</c:v>
                </c:pt>
                <c:pt idx="822">
                  <c:v>0.29445500000000002</c:v>
                </c:pt>
                <c:pt idx="823">
                  <c:v>0.29444290000000001</c:v>
                </c:pt>
                <c:pt idx="824">
                  <c:v>0.29443059999999999</c:v>
                </c:pt>
                <c:pt idx="825">
                  <c:v>0.29441840000000002</c:v>
                </c:pt>
                <c:pt idx="826">
                  <c:v>0.29440620000000001</c:v>
                </c:pt>
                <c:pt idx="827">
                  <c:v>0.29439399999999999</c:v>
                </c:pt>
                <c:pt idx="828">
                  <c:v>0.29438180000000003</c:v>
                </c:pt>
                <c:pt idx="829">
                  <c:v>0.29436960000000001</c:v>
                </c:pt>
                <c:pt idx="830">
                  <c:v>0.29435739999999999</c:v>
                </c:pt>
                <c:pt idx="831">
                  <c:v>0.29434510000000003</c:v>
                </c:pt>
                <c:pt idx="832">
                  <c:v>0.29433280000000001</c:v>
                </c:pt>
                <c:pt idx="833">
                  <c:v>0.29432049999999998</c:v>
                </c:pt>
                <c:pt idx="834">
                  <c:v>0.29430820000000002</c:v>
                </c:pt>
                <c:pt idx="835">
                  <c:v>0.2942959</c:v>
                </c:pt>
                <c:pt idx="836">
                  <c:v>0.29428349999999998</c:v>
                </c:pt>
                <c:pt idx="837">
                  <c:v>0.29427120000000001</c:v>
                </c:pt>
                <c:pt idx="838">
                  <c:v>0.29425889999999999</c:v>
                </c:pt>
                <c:pt idx="839">
                  <c:v>0.29424650000000002</c:v>
                </c:pt>
                <c:pt idx="840">
                  <c:v>0.2942341</c:v>
                </c:pt>
                <c:pt idx="841">
                  <c:v>0.29422169999999997</c:v>
                </c:pt>
                <c:pt idx="842">
                  <c:v>0.29420930000000001</c:v>
                </c:pt>
                <c:pt idx="843">
                  <c:v>0.29419679999999998</c:v>
                </c:pt>
                <c:pt idx="844">
                  <c:v>0.29418440000000001</c:v>
                </c:pt>
                <c:pt idx="845">
                  <c:v>0.29417199999999999</c:v>
                </c:pt>
                <c:pt idx="846">
                  <c:v>0.29415960000000002</c:v>
                </c:pt>
                <c:pt idx="847">
                  <c:v>0.29414709999999999</c:v>
                </c:pt>
                <c:pt idx="848">
                  <c:v>0.29413450000000002</c:v>
                </c:pt>
                <c:pt idx="849">
                  <c:v>0.29412199999999999</c:v>
                </c:pt>
                <c:pt idx="850">
                  <c:v>0.29410950000000002</c:v>
                </c:pt>
                <c:pt idx="851">
                  <c:v>0.294097</c:v>
                </c:pt>
                <c:pt idx="852">
                  <c:v>0.29408440000000002</c:v>
                </c:pt>
                <c:pt idx="853">
                  <c:v>0.2940719</c:v>
                </c:pt>
                <c:pt idx="854">
                  <c:v>0.29405930000000002</c:v>
                </c:pt>
                <c:pt idx="855">
                  <c:v>0.29404669999999999</c:v>
                </c:pt>
                <c:pt idx="856">
                  <c:v>0.29403410000000002</c:v>
                </c:pt>
                <c:pt idx="857">
                  <c:v>0.29402149999999999</c:v>
                </c:pt>
                <c:pt idx="858">
                  <c:v>0.29400890000000002</c:v>
                </c:pt>
                <c:pt idx="859">
                  <c:v>0.29399629999999999</c:v>
                </c:pt>
                <c:pt idx="860">
                  <c:v>0.29398370000000001</c:v>
                </c:pt>
                <c:pt idx="861">
                  <c:v>0.29397099999999998</c:v>
                </c:pt>
                <c:pt idx="862">
                  <c:v>0.29395830000000001</c:v>
                </c:pt>
                <c:pt idx="863">
                  <c:v>0.29394559999999997</c:v>
                </c:pt>
                <c:pt idx="864">
                  <c:v>0.2939329</c:v>
                </c:pt>
                <c:pt idx="865">
                  <c:v>0.29392020000000002</c:v>
                </c:pt>
                <c:pt idx="866">
                  <c:v>0.29390749999999999</c:v>
                </c:pt>
                <c:pt idx="867">
                  <c:v>0.29389480000000001</c:v>
                </c:pt>
                <c:pt idx="868">
                  <c:v>0.29388209999999998</c:v>
                </c:pt>
                <c:pt idx="869">
                  <c:v>0.2938693</c:v>
                </c:pt>
                <c:pt idx="870">
                  <c:v>0.29385650000000002</c:v>
                </c:pt>
                <c:pt idx="871">
                  <c:v>0.29384379999999999</c:v>
                </c:pt>
                <c:pt idx="872">
                  <c:v>0.29383100000000001</c:v>
                </c:pt>
                <c:pt idx="873">
                  <c:v>0.29381819999999997</c:v>
                </c:pt>
                <c:pt idx="874">
                  <c:v>0.2938055</c:v>
                </c:pt>
                <c:pt idx="875">
                  <c:v>0.29379260000000001</c:v>
                </c:pt>
                <c:pt idx="876">
                  <c:v>0.29377979999999998</c:v>
                </c:pt>
                <c:pt idx="877">
                  <c:v>0.293767</c:v>
                </c:pt>
                <c:pt idx="878">
                  <c:v>0.29375420000000002</c:v>
                </c:pt>
                <c:pt idx="879">
                  <c:v>0.29374139999999999</c:v>
                </c:pt>
                <c:pt idx="880">
                  <c:v>0.29372860000000001</c:v>
                </c:pt>
                <c:pt idx="881">
                  <c:v>0.29371570000000002</c:v>
                </c:pt>
                <c:pt idx="882">
                  <c:v>0.29370279999999999</c:v>
                </c:pt>
                <c:pt idx="883">
                  <c:v>0.29369000000000001</c:v>
                </c:pt>
                <c:pt idx="884">
                  <c:v>0.29367710000000002</c:v>
                </c:pt>
                <c:pt idx="885">
                  <c:v>0.29366429999999999</c:v>
                </c:pt>
                <c:pt idx="886">
                  <c:v>0.29365140000000001</c:v>
                </c:pt>
                <c:pt idx="887">
                  <c:v>0.29363850000000002</c:v>
                </c:pt>
                <c:pt idx="888">
                  <c:v>0.29362559999999999</c:v>
                </c:pt>
                <c:pt idx="889">
                  <c:v>0.2936127</c:v>
                </c:pt>
                <c:pt idx="890">
                  <c:v>0.29359980000000002</c:v>
                </c:pt>
                <c:pt idx="891">
                  <c:v>0.29358689999999998</c:v>
                </c:pt>
                <c:pt idx="892">
                  <c:v>0.293574</c:v>
                </c:pt>
                <c:pt idx="893">
                  <c:v>0.29356090000000001</c:v>
                </c:pt>
                <c:pt idx="894">
                  <c:v>0.29354780000000003</c:v>
                </c:pt>
                <c:pt idx="895">
                  <c:v>0.29353469999999998</c:v>
                </c:pt>
                <c:pt idx="896">
                  <c:v>0.2935217</c:v>
                </c:pt>
                <c:pt idx="897">
                  <c:v>0.29350860000000001</c:v>
                </c:pt>
                <c:pt idx="898">
                  <c:v>0.29349530000000001</c:v>
                </c:pt>
                <c:pt idx="899">
                  <c:v>0.2934812</c:v>
                </c:pt>
                <c:pt idx="900">
                  <c:v>0.29346709999999998</c:v>
                </c:pt>
                <c:pt idx="901">
                  <c:v>0.29345300000000002</c:v>
                </c:pt>
                <c:pt idx="902">
                  <c:v>0.2934389</c:v>
                </c:pt>
                <c:pt idx="903">
                  <c:v>0.29342479999999999</c:v>
                </c:pt>
                <c:pt idx="904">
                  <c:v>0.2934078</c:v>
                </c:pt>
                <c:pt idx="905">
                  <c:v>0.29338880000000001</c:v>
                </c:pt>
                <c:pt idx="906">
                  <c:v>0.29336980000000001</c:v>
                </c:pt>
                <c:pt idx="907">
                  <c:v>0.29335080000000002</c:v>
                </c:pt>
                <c:pt idx="908">
                  <c:v>0.29333179999999998</c:v>
                </c:pt>
                <c:pt idx="909">
                  <c:v>0.29330780000000001</c:v>
                </c:pt>
                <c:pt idx="910">
                  <c:v>0.2932671</c:v>
                </c:pt>
                <c:pt idx="911">
                  <c:v>0.2932263</c:v>
                </c:pt>
                <c:pt idx="912">
                  <c:v>0.29318559999999999</c:v>
                </c:pt>
                <c:pt idx="913">
                  <c:v>0.29314479999999998</c:v>
                </c:pt>
                <c:pt idx="914">
                  <c:v>0.29310160000000002</c:v>
                </c:pt>
                <c:pt idx="915">
                  <c:v>0.29297000000000001</c:v>
                </c:pt>
                <c:pt idx="916">
                  <c:v>0.2928385</c:v>
                </c:pt>
                <c:pt idx="917">
                  <c:v>0.29270699999999999</c:v>
                </c:pt>
                <c:pt idx="918">
                  <c:v>0.29257539999999999</c:v>
                </c:pt>
                <c:pt idx="919">
                  <c:v>0.29244389999999998</c:v>
                </c:pt>
                <c:pt idx="920">
                  <c:v>0.29196280000000002</c:v>
                </c:pt>
                <c:pt idx="921">
                  <c:v>0.29147869999999998</c:v>
                </c:pt>
                <c:pt idx="922">
                  <c:v>0.29099449999999999</c:v>
                </c:pt>
                <c:pt idx="923">
                  <c:v>0.2905104</c:v>
                </c:pt>
                <c:pt idx="924">
                  <c:v>0.28990129999999997</c:v>
                </c:pt>
                <c:pt idx="925">
                  <c:v>0.28835110000000003</c:v>
                </c:pt>
                <c:pt idx="926">
                  <c:v>0.28680099999999997</c:v>
                </c:pt>
                <c:pt idx="927">
                  <c:v>0.28525089999999997</c:v>
                </c:pt>
                <c:pt idx="928">
                  <c:v>0.28370079999999998</c:v>
                </c:pt>
                <c:pt idx="929">
                  <c:v>0.28158420000000001</c:v>
                </c:pt>
                <c:pt idx="930">
                  <c:v>0.27861780000000003</c:v>
                </c:pt>
                <c:pt idx="931">
                  <c:v>0.2752616</c:v>
                </c:pt>
                <c:pt idx="932">
                  <c:v>0.27123180000000002</c:v>
                </c:pt>
                <c:pt idx="933">
                  <c:v>0.26688909999999999</c:v>
                </c:pt>
                <c:pt idx="934">
                  <c:v>0.2619205</c:v>
                </c:pt>
                <c:pt idx="935">
                  <c:v>0.256799</c:v>
                </c:pt>
                <c:pt idx="936">
                  <c:v>0.25132070000000001</c:v>
                </c:pt>
                <c:pt idx="937">
                  <c:v>0.24582490000000001</c:v>
                </c:pt>
                <c:pt idx="938">
                  <c:v>0.2403189</c:v>
                </c:pt>
                <c:pt idx="939">
                  <c:v>0.23518990000000001</c:v>
                </c:pt>
                <c:pt idx="940">
                  <c:v>0.2303123</c:v>
                </c:pt>
                <c:pt idx="941">
                  <c:v>0.22599069999999999</c:v>
                </c:pt>
                <c:pt idx="942">
                  <c:v>0.22194849999999999</c:v>
                </c:pt>
                <c:pt idx="943">
                  <c:v>0.21867439999999999</c:v>
                </c:pt>
                <c:pt idx="944">
                  <c:v>0.21563089999999999</c:v>
                </c:pt>
                <c:pt idx="945">
                  <c:v>0.21334449999999999</c:v>
                </c:pt>
                <c:pt idx="946">
                  <c:v>0.21129010000000001</c:v>
                </c:pt>
                <c:pt idx="947">
                  <c:v>0.21016380000000001</c:v>
                </c:pt>
                <c:pt idx="948">
                  <c:v>0.20903749999999999</c:v>
                </c:pt>
                <c:pt idx="949">
                  <c:v>0.20791119999999999</c:v>
                </c:pt>
                <c:pt idx="950">
                  <c:v>0.206785</c:v>
                </c:pt>
                <c:pt idx="951">
                  <c:v>0.20599400000000001</c:v>
                </c:pt>
                <c:pt idx="952">
                  <c:v>0.20566290000000001</c:v>
                </c:pt>
                <c:pt idx="953">
                  <c:v>0.20533190000000001</c:v>
                </c:pt>
                <c:pt idx="954">
                  <c:v>0.20500090000000001</c:v>
                </c:pt>
                <c:pt idx="955">
                  <c:v>0.20466980000000001</c:v>
                </c:pt>
                <c:pt idx="956">
                  <c:v>0.20446780000000001</c:v>
                </c:pt>
                <c:pt idx="957">
                  <c:v>0.20438039999999999</c:v>
                </c:pt>
                <c:pt idx="958">
                  <c:v>0.204293</c:v>
                </c:pt>
                <c:pt idx="959">
                  <c:v>0.20420550000000001</c:v>
                </c:pt>
                <c:pt idx="960">
                  <c:v>0.2041181</c:v>
                </c:pt>
                <c:pt idx="961">
                  <c:v>0.2040631</c:v>
                </c:pt>
                <c:pt idx="962">
                  <c:v>0.20403769999999999</c:v>
                </c:pt>
                <c:pt idx="963">
                  <c:v>0.20401240000000001</c:v>
                </c:pt>
                <c:pt idx="964">
                  <c:v>0.2039871</c:v>
                </c:pt>
                <c:pt idx="965">
                  <c:v>0.2039618</c:v>
                </c:pt>
                <c:pt idx="966">
                  <c:v>0.2039425</c:v>
                </c:pt>
                <c:pt idx="967">
                  <c:v>0.20393240000000001</c:v>
                </c:pt>
                <c:pt idx="968">
                  <c:v>0.2039223</c:v>
                </c:pt>
                <c:pt idx="969">
                  <c:v>0.20391229999999999</c:v>
                </c:pt>
                <c:pt idx="970">
                  <c:v>0.20390220000000001</c:v>
                </c:pt>
                <c:pt idx="971">
                  <c:v>0.20389270000000001</c:v>
                </c:pt>
                <c:pt idx="972">
                  <c:v>0.20388629999999999</c:v>
                </c:pt>
                <c:pt idx="973">
                  <c:v>0.2038799</c:v>
                </c:pt>
                <c:pt idx="974">
                  <c:v>0.20387350000000001</c:v>
                </c:pt>
                <c:pt idx="975">
                  <c:v>0.2038671</c:v>
                </c:pt>
                <c:pt idx="976">
                  <c:v>0.20386070000000001</c:v>
                </c:pt>
                <c:pt idx="977">
                  <c:v>0.20385500000000001</c:v>
                </c:pt>
                <c:pt idx="978">
                  <c:v>0.20384949999999999</c:v>
                </c:pt>
                <c:pt idx="979">
                  <c:v>0.203844</c:v>
                </c:pt>
                <c:pt idx="980">
                  <c:v>0.20383850000000001</c:v>
                </c:pt>
                <c:pt idx="981">
                  <c:v>0.20383299999999999</c:v>
                </c:pt>
                <c:pt idx="982">
                  <c:v>0.2038276</c:v>
                </c:pt>
                <c:pt idx="983">
                  <c:v>0.20382230000000001</c:v>
                </c:pt>
                <c:pt idx="984">
                  <c:v>0.2038171</c:v>
                </c:pt>
                <c:pt idx="985">
                  <c:v>0.20381179999999999</c:v>
                </c:pt>
                <c:pt idx="986">
                  <c:v>0.2038066</c:v>
                </c:pt>
                <c:pt idx="987">
                  <c:v>0.20380129999999999</c:v>
                </c:pt>
                <c:pt idx="988">
                  <c:v>0.20379620000000001</c:v>
                </c:pt>
                <c:pt idx="989">
                  <c:v>0.203791</c:v>
                </c:pt>
                <c:pt idx="990">
                  <c:v>0.20378589999999999</c:v>
                </c:pt>
                <c:pt idx="991">
                  <c:v>0.20378070000000001</c:v>
                </c:pt>
                <c:pt idx="992">
                  <c:v>0.2037755</c:v>
                </c:pt>
                <c:pt idx="993">
                  <c:v>0.20377039999999999</c:v>
                </c:pt>
                <c:pt idx="994">
                  <c:v>0.20376530000000001</c:v>
                </c:pt>
                <c:pt idx="995">
                  <c:v>0.2037602</c:v>
                </c:pt>
                <c:pt idx="996">
                  <c:v>0.20375499999999999</c:v>
                </c:pt>
                <c:pt idx="997">
                  <c:v>0.20374990000000001</c:v>
                </c:pt>
                <c:pt idx="998">
                  <c:v>0.2037448</c:v>
                </c:pt>
                <c:pt idx="999">
                  <c:v>0.2037397</c:v>
                </c:pt>
                <c:pt idx="1000">
                  <c:v>0.20373459999999999</c:v>
                </c:pt>
                <c:pt idx="1001">
                  <c:v>0.20372950000000001</c:v>
                </c:pt>
                <c:pt idx="1002">
                  <c:v>0.2037245</c:v>
                </c:pt>
                <c:pt idx="1003">
                  <c:v>0.20371939999999999</c:v>
                </c:pt>
                <c:pt idx="1004">
                  <c:v>0.20371429999999999</c:v>
                </c:pt>
                <c:pt idx="1005">
                  <c:v>0.20370920000000001</c:v>
                </c:pt>
                <c:pt idx="1006">
                  <c:v>0.2037041</c:v>
                </c:pt>
                <c:pt idx="1007">
                  <c:v>0.20369909999999999</c:v>
                </c:pt>
                <c:pt idx="1008">
                  <c:v>0.20369399999999999</c:v>
                </c:pt>
                <c:pt idx="1009">
                  <c:v>0.20368890000000001</c:v>
                </c:pt>
                <c:pt idx="1010">
                  <c:v>0.2036839</c:v>
                </c:pt>
                <c:pt idx="1011">
                  <c:v>0.20367879999999999</c:v>
                </c:pt>
                <c:pt idx="1012">
                  <c:v>0.20367370000000001</c:v>
                </c:pt>
                <c:pt idx="1013">
                  <c:v>0.20366870000000001</c:v>
                </c:pt>
                <c:pt idx="1014">
                  <c:v>0.2036636</c:v>
                </c:pt>
                <c:pt idx="1015">
                  <c:v>0.20365849999999999</c:v>
                </c:pt>
                <c:pt idx="1016">
                  <c:v>0.20365349999999999</c:v>
                </c:pt>
                <c:pt idx="1017">
                  <c:v>0.20364840000000001</c:v>
                </c:pt>
                <c:pt idx="1018">
                  <c:v>0.2036434</c:v>
                </c:pt>
                <c:pt idx="1019">
                  <c:v>0.20363829999999999</c:v>
                </c:pt>
                <c:pt idx="1020">
                  <c:v>0.20363329999999999</c:v>
                </c:pt>
                <c:pt idx="1021">
                  <c:v>0.20362820000000001</c:v>
                </c:pt>
                <c:pt idx="1022">
                  <c:v>0.2036231</c:v>
                </c:pt>
                <c:pt idx="1023">
                  <c:v>0.2036181</c:v>
                </c:pt>
                <c:pt idx="1024">
                  <c:v>0.20361299999999999</c:v>
                </c:pt>
                <c:pt idx="1025">
                  <c:v>0.20360800000000001</c:v>
                </c:pt>
                <c:pt idx="1026">
                  <c:v>0.2036029</c:v>
                </c:pt>
                <c:pt idx="1027">
                  <c:v>0.2035978</c:v>
                </c:pt>
                <c:pt idx="1028">
                  <c:v>0.20359279999999999</c:v>
                </c:pt>
                <c:pt idx="1029">
                  <c:v>0.20358770000000001</c:v>
                </c:pt>
                <c:pt idx="1030">
                  <c:v>0.2035826</c:v>
                </c:pt>
                <c:pt idx="1031">
                  <c:v>0.2035776</c:v>
                </c:pt>
                <c:pt idx="1032">
                  <c:v>0.20357249999999999</c:v>
                </c:pt>
                <c:pt idx="1033">
                  <c:v>0.20356740000000001</c:v>
                </c:pt>
                <c:pt idx="1034">
                  <c:v>0.2035624</c:v>
                </c:pt>
                <c:pt idx="1035">
                  <c:v>0.2035573</c:v>
                </c:pt>
                <c:pt idx="1036">
                  <c:v>0.20355219999999999</c:v>
                </c:pt>
                <c:pt idx="1037">
                  <c:v>0.20354720000000001</c:v>
                </c:pt>
                <c:pt idx="1038">
                  <c:v>0.2035421</c:v>
                </c:pt>
                <c:pt idx="1039">
                  <c:v>0.203537</c:v>
                </c:pt>
                <c:pt idx="1040">
                  <c:v>0.20353199999999999</c:v>
                </c:pt>
                <c:pt idx="1041">
                  <c:v>0.20352690000000001</c:v>
                </c:pt>
                <c:pt idx="1042">
                  <c:v>0.2035218</c:v>
                </c:pt>
                <c:pt idx="1043">
                  <c:v>0.20351669999999999</c:v>
                </c:pt>
                <c:pt idx="1044">
                  <c:v>0.20351169999999999</c:v>
                </c:pt>
                <c:pt idx="1045">
                  <c:v>0.20350660000000001</c:v>
                </c:pt>
                <c:pt idx="1046">
                  <c:v>0.2035015</c:v>
                </c:pt>
                <c:pt idx="1047">
                  <c:v>0.20349639999999999</c:v>
                </c:pt>
                <c:pt idx="1048">
                  <c:v>0.20349130000000001</c:v>
                </c:pt>
                <c:pt idx="1049">
                  <c:v>0.20348620000000001</c:v>
                </c:pt>
                <c:pt idx="1050">
                  <c:v>0.2034811</c:v>
                </c:pt>
                <c:pt idx="1051">
                  <c:v>0.20347599999999999</c:v>
                </c:pt>
                <c:pt idx="1052">
                  <c:v>0.20347090000000001</c:v>
                </c:pt>
                <c:pt idx="1053">
                  <c:v>0.2034658</c:v>
                </c:pt>
                <c:pt idx="1054">
                  <c:v>0.20346069999999999</c:v>
                </c:pt>
                <c:pt idx="1055">
                  <c:v>0.20345559999999999</c:v>
                </c:pt>
                <c:pt idx="1056">
                  <c:v>0.20345050000000001</c:v>
                </c:pt>
                <c:pt idx="1057">
                  <c:v>0.2034454</c:v>
                </c:pt>
                <c:pt idx="1058">
                  <c:v>0.20344029999999999</c:v>
                </c:pt>
                <c:pt idx="1059">
                  <c:v>0.20343520000000001</c:v>
                </c:pt>
                <c:pt idx="1060">
                  <c:v>0.2034301</c:v>
                </c:pt>
                <c:pt idx="1061">
                  <c:v>0.20342499999999999</c:v>
                </c:pt>
                <c:pt idx="1062">
                  <c:v>0.20341989999999999</c:v>
                </c:pt>
                <c:pt idx="1063">
                  <c:v>0.20341480000000001</c:v>
                </c:pt>
                <c:pt idx="1064">
                  <c:v>0.2034097</c:v>
                </c:pt>
                <c:pt idx="1065">
                  <c:v>0.20340459999999999</c:v>
                </c:pt>
                <c:pt idx="1066">
                  <c:v>0.20339940000000001</c:v>
                </c:pt>
                <c:pt idx="1067">
                  <c:v>0.2033943</c:v>
                </c:pt>
                <c:pt idx="1068">
                  <c:v>0.20338919999999999</c:v>
                </c:pt>
                <c:pt idx="1069">
                  <c:v>0.20338410000000001</c:v>
                </c:pt>
                <c:pt idx="1070">
                  <c:v>0.2033789</c:v>
                </c:pt>
                <c:pt idx="1071">
                  <c:v>0.20337379999999999</c:v>
                </c:pt>
                <c:pt idx="1072">
                  <c:v>0.20336870000000001</c:v>
                </c:pt>
                <c:pt idx="1073">
                  <c:v>0.2033635</c:v>
                </c:pt>
                <c:pt idx="1074">
                  <c:v>0.20335839999999999</c:v>
                </c:pt>
                <c:pt idx="1075">
                  <c:v>0.20335320000000001</c:v>
                </c:pt>
                <c:pt idx="1076">
                  <c:v>0.2033481</c:v>
                </c:pt>
                <c:pt idx="1077">
                  <c:v>0.20334289999999999</c:v>
                </c:pt>
                <c:pt idx="1078">
                  <c:v>0.20333780000000001</c:v>
                </c:pt>
                <c:pt idx="1079">
                  <c:v>0.2033326</c:v>
                </c:pt>
                <c:pt idx="1080">
                  <c:v>0.20332749999999999</c:v>
                </c:pt>
                <c:pt idx="1081">
                  <c:v>0.20332239999999999</c:v>
                </c:pt>
                <c:pt idx="1082">
                  <c:v>0.2033172</c:v>
                </c:pt>
                <c:pt idx="1083">
                  <c:v>0.20331199999999999</c:v>
                </c:pt>
                <c:pt idx="1084">
                  <c:v>0.20330690000000001</c:v>
                </c:pt>
                <c:pt idx="1085">
                  <c:v>0.2033017</c:v>
                </c:pt>
                <c:pt idx="1086">
                  <c:v>0.20329649999999999</c:v>
                </c:pt>
                <c:pt idx="1087">
                  <c:v>0.20329140000000001</c:v>
                </c:pt>
                <c:pt idx="1088">
                  <c:v>0.2032862</c:v>
                </c:pt>
                <c:pt idx="1089">
                  <c:v>0.20328099999999999</c:v>
                </c:pt>
                <c:pt idx="1090">
                  <c:v>0.20327590000000001</c:v>
                </c:pt>
                <c:pt idx="1091">
                  <c:v>0.2032707</c:v>
                </c:pt>
                <c:pt idx="1092">
                  <c:v>0.20326549999999999</c:v>
                </c:pt>
                <c:pt idx="1093">
                  <c:v>0.2032603</c:v>
                </c:pt>
                <c:pt idx="1094">
                  <c:v>0.20325509999999999</c:v>
                </c:pt>
                <c:pt idx="1095">
                  <c:v>0.20324990000000001</c:v>
                </c:pt>
                <c:pt idx="1096">
                  <c:v>0.2032447</c:v>
                </c:pt>
                <c:pt idx="1097">
                  <c:v>0.20323949999999999</c:v>
                </c:pt>
                <c:pt idx="1098">
                  <c:v>0.20323430000000001</c:v>
                </c:pt>
                <c:pt idx="1099">
                  <c:v>0.2032291</c:v>
                </c:pt>
                <c:pt idx="1100">
                  <c:v>0.20322390000000001</c:v>
                </c:pt>
                <c:pt idx="1101">
                  <c:v>0.2032187</c:v>
                </c:pt>
                <c:pt idx="1102">
                  <c:v>0.20321349999999999</c:v>
                </c:pt>
                <c:pt idx="1103">
                  <c:v>0.20320830000000001</c:v>
                </c:pt>
                <c:pt idx="1104">
                  <c:v>0.2032031</c:v>
                </c:pt>
                <c:pt idx="1105">
                  <c:v>0.20319789999999999</c:v>
                </c:pt>
                <c:pt idx="1106">
                  <c:v>0.2031926</c:v>
                </c:pt>
                <c:pt idx="1107">
                  <c:v>0.20318739999999999</c:v>
                </c:pt>
                <c:pt idx="1108">
                  <c:v>0.20318220000000001</c:v>
                </c:pt>
                <c:pt idx="1109">
                  <c:v>0.20317689999999999</c:v>
                </c:pt>
                <c:pt idx="1110">
                  <c:v>0.20317170000000001</c:v>
                </c:pt>
                <c:pt idx="1111">
                  <c:v>0.2031665</c:v>
                </c:pt>
                <c:pt idx="1112">
                  <c:v>0.20316119999999999</c:v>
                </c:pt>
                <c:pt idx="1113">
                  <c:v>0.203156</c:v>
                </c:pt>
                <c:pt idx="1114">
                  <c:v>0.20315079999999999</c:v>
                </c:pt>
                <c:pt idx="1115">
                  <c:v>0.20314550000000001</c:v>
                </c:pt>
                <c:pt idx="1116">
                  <c:v>0.2031403</c:v>
                </c:pt>
                <c:pt idx="1117">
                  <c:v>0.20313500000000001</c:v>
                </c:pt>
                <c:pt idx="1118">
                  <c:v>0.2031298</c:v>
                </c:pt>
                <c:pt idx="1119">
                  <c:v>0.20312450000000001</c:v>
                </c:pt>
                <c:pt idx="1120">
                  <c:v>0.2031192</c:v>
                </c:pt>
                <c:pt idx="1121">
                  <c:v>0.20311399999999999</c:v>
                </c:pt>
                <c:pt idx="1122">
                  <c:v>0.2031087</c:v>
                </c:pt>
                <c:pt idx="1123">
                  <c:v>0.20310349999999999</c:v>
                </c:pt>
                <c:pt idx="1124">
                  <c:v>0.20309820000000001</c:v>
                </c:pt>
                <c:pt idx="1125">
                  <c:v>0.20309289999999999</c:v>
                </c:pt>
                <c:pt idx="1126">
                  <c:v>0.20308760000000001</c:v>
                </c:pt>
                <c:pt idx="1127">
                  <c:v>0.20308229999999999</c:v>
                </c:pt>
                <c:pt idx="1128">
                  <c:v>0.20307710000000001</c:v>
                </c:pt>
                <c:pt idx="1129">
                  <c:v>0.2030718</c:v>
                </c:pt>
                <c:pt idx="1130">
                  <c:v>0.20306650000000001</c:v>
                </c:pt>
                <c:pt idx="1131">
                  <c:v>0.2030612</c:v>
                </c:pt>
                <c:pt idx="1132">
                  <c:v>0.20305590000000001</c:v>
                </c:pt>
                <c:pt idx="1133">
                  <c:v>0.2030506</c:v>
                </c:pt>
                <c:pt idx="1134">
                  <c:v>0.20304530000000001</c:v>
                </c:pt>
                <c:pt idx="1135">
                  <c:v>0.20304</c:v>
                </c:pt>
                <c:pt idx="1136">
                  <c:v>0.20303470000000001</c:v>
                </c:pt>
                <c:pt idx="1137">
                  <c:v>0.2030294</c:v>
                </c:pt>
                <c:pt idx="1138">
                  <c:v>0.20302400000000001</c:v>
                </c:pt>
                <c:pt idx="1139">
                  <c:v>0.2030187</c:v>
                </c:pt>
                <c:pt idx="1140">
                  <c:v>0.20301340000000001</c:v>
                </c:pt>
                <c:pt idx="1141">
                  <c:v>0.2030081</c:v>
                </c:pt>
                <c:pt idx="1142">
                  <c:v>0.20300280000000001</c:v>
                </c:pt>
                <c:pt idx="1143">
                  <c:v>0.20299739999999999</c:v>
                </c:pt>
                <c:pt idx="1144">
                  <c:v>0.20299210000000001</c:v>
                </c:pt>
                <c:pt idx="1145">
                  <c:v>0.2029868</c:v>
                </c:pt>
                <c:pt idx="1146">
                  <c:v>0.20298140000000001</c:v>
                </c:pt>
                <c:pt idx="1147">
                  <c:v>0.20297609999999999</c:v>
                </c:pt>
                <c:pt idx="1148">
                  <c:v>0.2029707</c:v>
                </c:pt>
                <c:pt idx="1149">
                  <c:v>0.20296539999999999</c:v>
                </c:pt>
                <c:pt idx="1150">
                  <c:v>0.20296</c:v>
                </c:pt>
                <c:pt idx="1151">
                  <c:v>0.20295469999999999</c:v>
                </c:pt>
                <c:pt idx="1152">
                  <c:v>0.2029493</c:v>
                </c:pt>
                <c:pt idx="1153">
                  <c:v>0.20294390000000001</c:v>
                </c:pt>
                <c:pt idx="1154">
                  <c:v>0.2029386</c:v>
                </c:pt>
                <c:pt idx="1155">
                  <c:v>0.20293320000000001</c:v>
                </c:pt>
                <c:pt idx="1156">
                  <c:v>0.20292779999999999</c:v>
                </c:pt>
                <c:pt idx="1157">
                  <c:v>0.2029224</c:v>
                </c:pt>
                <c:pt idx="1158">
                  <c:v>0.20291699999999999</c:v>
                </c:pt>
                <c:pt idx="1159">
                  <c:v>0.2029117</c:v>
                </c:pt>
                <c:pt idx="1160">
                  <c:v>0.20290630000000001</c:v>
                </c:pt>
                <c:pt idx="1161">
                  <c:v>0.2029009</c:v>
                </c:pt>
                <c:pt idx="1162">
                  <c:v>0.20289550000000001</c:v>
                </c:pt>
                <c:pt idx="1163">
                  <c:v>0.20289009999999999</c:v>
                </c:pt>
                <c:pt idx="1164">
                  <c:v>0.2028847</c:v>
                </c:pt>
                <c:pt idx="1165">
                  <c:v>0.20287930000000001</c:v>
                </c:pt>
                <c:pt idx="1166">
                  <c:v>0.2028739</c:v>
                </c:pt>
                <c:pt idx="1167">
                  <c:v>0.20286850000000001</c:v>
                </c:pt>
                <c:pt idx="1168">
                  <c:v>0.20286299999999999</c:v>
                </c:pt>
                <c:pt idx="1169">
                  <c:v>0.2028576</c:v>
                </c:pt>
                <c:pt idx="1170">
                  <c:v>0.20285220000000001</c:v>
                </c:pt>
                <c:pt idx="1171">
                  <c:v>0.20284679999999999</c:v>
                </c:pt>
                <c:pt idx="1172">
                  <c:v>0.20284140000000001</c:v>
                </c:pt>
                <c:pt idx="1173">
                  <c:v>0.20283590000000001</c:v>
                </c:pt>
                <c:pt idx="1174">
                  <c:v>0.2028305</c:v>
                </c:pt>
                <c:pt idx="1175">
                  <c:v>0.20282500000000001</c:v>
                </c:pt>
                <c:pt idx="1176">
                  <c:v>0.20281959999999999</c:v>
                </c:pt>
                <c:pt idx="1177">
                  <c:v>0.2028141</c:v>
                </c:pt>
                <c:pt idx="1178">
                  <c:v>0.20280870000000001</c:v>
                </c:pt>
                <c:pt idx="1179">
                  <c:v>0.20280319999999999</c:v>
                </c:pt>
                <c:pt idx="1180">
                  <c:v>0.2027978</c:v>
                </c:pt>
                <c:pt idx="1181">
                  <c:v>0.20279230000000001</c:v>
                </c:pt>
                <c:pt idx="1182">
                  <c:v>0.20278689999999999</c:v>
                </c:pt>
                <c:pt idx="1183">
                  <c:v>0.2027814</c:v>
                </c:pt>
                <c:pt idx="1184">
                  <c:v>0.20277590000000001</c:v>
                </c:pt>
                <c:pt idx="1185">
                  <c:v>0.20277039999999999</c:v>
                </c:pt>
                <c:pt idx="1186">
                  <c:v>0.2027649</c:v>
                </c:pt>
                <c:pt idx="1187">
                  <c:v>0.20275940000000001</c:v>
                </c:pt>
                <c:pt idx="1188">
                  <c:v>0.20275389999999999</c:v>
                </c:pt>
                <c:pt idx="1189">
                  <c:v>0.2027484</c:v>
                </c:pt>
                <c:pt idx="1190">
                  <c:v>0.20274300000000001</c:v>
                </c:pt>
                <c:pt idx="1191">
                  <c:v>0.20273749999999999</c:v>
                </c:pt>
                <c:pt idx="1192">
                  <c:v>0.202732</c:v>
                </c:pt>
                <c:pt idx="1193">
                  <c:v>0.2027264</c:v>
                </c:pt>
                <c:pt idx="1194">
                  <c:v>0.20272090000000001</c:v>
                </c:pt>
                <c:pt idx="1195">
                  <c:v>0.20271539999999999</c:v>
                </c:pt>
                <c:pt idx="1196">
                  <c:v>0.2027099</c:v>
                </c:pt>
                <c:pt idx="1197">
                  <c:v>0.2027043</c:v>
                </c:pt>
                <c:pt idx="1198">
                  <c:v>0.20269880000000001</c:v>
                </c:pt>
                <c:pt idx="1199">
                  <c:v>0.20269329999999999</c:v>
                </c:pt>
                <c:pt idx="1200">
                  <c:v>0.2026877</c:v>
                </c:pt>
                <c:pt idx="1201">
                  <c:v>0.20268220000000001</c:v>
                </c:pt>
                <c:pt idx="1202">
                  <c:v>0.20267669999999999</c:v>
                </c:pt>
                <c:pt idx="1203">
                  <c:v>0.20267109999999999</c:v>
                </c:pt>
                <c:pt idx="1204">
                  <c:v>0.2026656</c:v>
                </c:pt>
                <c:pt idx="1205">
                  <c:v>0.20266000000000001</c:v>
                </c:pt>
                <c:pt idx="1206">
                  <c:v>0.20265440000000001</c:v>
                </c:pt>
                <c:pt idx="1207">
                  <c:v>0.20264879999999999</c:v>
                </c:pt>
                <c:pt idx="1208">
                  <c:v>0.2026433</c:v>
                </c:pt>
                <c:pt idx="1209">
                  <c:v>0.2026377</c:v>
                </c:pt>
                <c:pt idx="1210">
                  <c:v>0.20263210000000001</c:v>
                </c:pt>
                <c:pt idx="1211">
                  <c:v>0.20262659999999999</c:v>
                </c:pt>
                <c:pt idx="1212">
                  <c:v>0.202621</c:v>
                </c:pt>
                <c:pt idx="1213">
                  <c:v>0.2026154</c:v>
                </c:pt>
                <c:pt idx="1214">
                  <c:v>0.20260980000000001</c:v>
                </c:pt>
                <c:pt idx="1215">
                  <c:v>0.20260420000000001</c:v>
                </c:pt>
                <c:pt idx="1216">
                  <c:v>0.20259859999999999</c:v>
                </c:pt>
                <c:pt idx="1217">
                  <c:v>0.202593</c:v>
                </c:pt>
                <c:pt idx="1218">
                  <c:v>0.2025873</c:v>
                </c:pt>
                <c:pt idx="1219">
                  <c:v>0.2025817</c:v>
                </c:pt>
                <c:pt idx="1220">
                  <c:v>0.20257610000000001</c:v>
                </c:pt>
                <c:pt idx="1221">
                  <c:v>0.20257049999999999</c:v>
                </c:pt>
                <c:pt idx="1222">
                  <c:v>0.20256489999999999</c:v>
                </c:pt>
                <c:pt idx="1223">
                  <c:v>0.2025593</c:v>
                </c:pt>
                <c:pt idx="1224">
                  <c:v>0.2025536</c:v>
                </c:pt>
                <c:pt idx="1225">
                  <c:v>0.20254800000000001</c:v>
                </c:pt>
                <c:pt idx="1226">
                  <c:v>0.20254230000000001</c:v>
                </c:pt>
                <c:pt idx="1227">
                  <c:v>0.20253669999999999</c:v>
                </c:pt>
                <c:pt idx="1228">
                  <c:v>0.20253099999999999</c:v>
                </c:pt>
                <c:pt idx="1229">
                  <c:v>0.20252529999999999</c:v>
                </c:pt>
                <c:pt idx="1230">
                  <c:v>0.2025197</c:v>
                </c:pt>
                <c:pt idx="1231">
                  <c:v>0.202514</c:v>
                </c:pt>
                <c:pt idx="1232">
                  <c:v>0.2025083</c:v>
                </c:pt>
                <c:pt idx="1233">
                  <c:v>0.20250270000000001</c:v>
                </c:pt>
                <c:pt idx="1234">
                  <c:v>0.20249700000000001</c:v>
                </c:pt>
                <c:pt idx="1235">
                  <c:v>0.20249130000000001</c:v>
                </c:pt>
                <c:pt idx="1236">
                  <c:v>0.20248559999999999</c:v>
                </c:pt>
                <c:pt idx="1237">
                  <c:v>0.20247989999999999</c:v>
                </c:pt>
                <c:pt idx="1238">
                  <c:v>0.20247419999999999</c:v>
                </c:pt>
                <c:pt idx="1239">
                  <c:v>0.2024685</c:v>
                </c:pt>
                <c:pt idx="1240">
                  <c:v>0.2024628</c:v>
                </c:pt>
                <c:pt idx="1241">
                  <c:v>0.2024571</c:v>
                </c:pt>
                <c:pt idx="1242">
                  <c:v>0.2024513</c:v>
                </c:pt>
                <c:pt idx="1243">
                  <c:v>0.2024456</c:v>
                </c:pt>
                <c:pt idx="1244">
                  <c:v>0.20243990000000001</c:v>
                </c:pt>
                <c:pt idx="1245">
                  <c:v>0.20243420000000001</c:v>
                </c:pt>
                <c:pt idx="1246">
                  <c:v>0.20242850000000001</c:v>
                </c:pt>
                <c:pt idx="1247">
                  <c:v>0.20242270000000001</c:v>
                </c:pt>
                <c:pt idx="1248">
                  <c:v>0.20241700000000001</c:v>
                </c:pt>
                <c:pt idx="1249">
                  <c:v>0.20241120000000001</c:v>
                </c:pt>
                <c:pt idx="1250">
                  <c:v>0.20240540000000001</c:v>
                </c:pt>
                <c:pt idx="1251">
                  <c:v>0.20239969999999999</c:v>
                </c:pt>
                <c:pt idx="1252">
                  <c:v>0.20239389999999999</c:v>
                </c:pt>
                <c:pt idx="1253">
                  <c:v>0.20238809999999999</c:v>
                </c:pt>
                <c:pt idx="1254">
                  <c:v>0.20238239999999999</c:v>
                </c:pt>
                <c:pt idx="1255">
                  <c:v>0.20237659999999999</c:v>
                </c:pt>
                <c:pt idx="1256">
                  <c:v>0.20237079999999999</c:v>
                </c:pt>
                <c:pt idx="1257">
                  <c:v>0.20236499999999999</c:v>
                </c:pt>
                <c:pt idx="1258">
                  <c:v>0.20235929999999999</c:v>
                </c:pt>
                <c:pt idx="1259">
                  <c:v>0.20235349999999999</c:v>
                </c:pt>
                <c:pt idx="1260">
                  <c:v>0.20234769999999999</c:v>
                </c:pt>
                <c:pt idx="1261">
                  <c:v>0.20234179999999999</c:v>
                </c:pt>
                <c:pt idx="1262">
                  <c:v>0.20233599999999999</c:v>
                </c:pt>
                <c:pt idx="1263">
                  <c:v>0.20233019999999999</c:v>
                </c:pt>
                <c:pt idx="1264">
                  <c:v>0.20232430000000001</c:v>
                </c:pt>
                <c:pt idx="1265">
                  <c:v>0.20231850000000001</c:v>
                </c:pt>
                <c:pt idx="1266">
                  <c:v>0.20231270000000001</c:v>
                </c:pt>
                <c:pt idx="1267">
                  <c:v>0.20230690000000001</c:v>
                </c:pt>
                <c:pt idx="1268">
                  <c:v>0.20230100000000001</c:v>
                </c:pt>
                <c:pt idx="1269">
                  <c:v>0.20229520000000001</c:v>
                </c:pt>
                <c:pt idx="1270">
                  <c:v>0.20228940000000001</c:v>
                </c:pt>
                <c:pt idx="1271">
                  <c:v>0.2022835</c:v>
                </c:pt>
                <c:pt idx="1272">
                  <c:v>0.2022776</c:v>
                </c:pt>
                <c:pt idx="1273">
                  <c:v>0.2022718</c:v>
                </c:pt>
                <c:pt idx="1274">
                  <c:v>0.2022659</c:v>
                </c:pt>
                <c:pt idx="1275">
                  <c:v>0.20226</c:v>
                </c:pt>
                <c:pt idx="1276">
                  <c:v>0.20225409999999999</c:v>
                </c:pt>
                <c:pt idx="1277">
                  <c:v>0.20224819999999999</c:v>
                </c:pt>
                <c:pt idx="1278">
                  <c:v>0.20224230000000001</c:v>
                </c:pt>
                <c:pt idx="1279">
                  <c:v>0.20223640000000001</c:v>
                </c:pt>
                <c:pt idx="1280">
                  <c:v>0.20223050000000001</c:v>
                </c:pt>
                <c:pt idx="1281">
                  <c:v>0.2022246</c:v>
                </c:pt>
                <c:pt idx="1282">
                  <c:v>0.2022188</c:v>
                </c:pt>
                <c:pt idx="1283">
                  <c:v>0.2022129</c:v>
                </c:pt>
                <c:pt idx="1284">
                  <c:v>0.20220689999999999</c:v>
                </c:pt>
                <c:pt idx="1285">
                  <c:v>0.20220099999999999</c:v>
                </c:pt>
                <c:pt idx="1286">
                  <c:v>0.20219500000000001</c:v>
                </c:pt>
                <c:pt idx="1287">
                  <c:v>0.20218910000000001</c:v>
                </c:pt>
                <c:pt idx="1288">
                  <c:v>0.2021831</c:v>
                </c:pt>
                <c:pt idx="1289">
                  <c:v>0.2021772</c:v>
                </c:pt>
                <c:pt idx="1290">
                  <c:v>0.2021712</c:v>
                </c:pt>
                <c:pt idx="1291">
                  <c:v>0.20216529999999999</c:v>
                </c:pt>
                <c:pt idx="1292">
                  <c:v>0.20215929999999999</c:v>
                </c:pt>
                <c:pt idx="1293">
                  <c:v>0.20215340000000001</c:v>
                </c:pt>
                <c:pt idx="1294">
                  <c:v>0.2021474</c:v>
                </c:pt>
                <c:pt idx="1295">
                  <c:v>0.2021414</c:v>
                </c:pt>
                <c:pt idx="1296">
                  <c:v>0.20213539999999999</c:v>
                </c:pt>
                <c:pt idx="1297">
                  <c:v>0.20212939999999999</c:v>
                </c:pt>
                <c:pt idx="1298">
                  <c:v>0.20212340000000001</c:v>
                </c:pt>
                <c:pt idx="1299">
                  <c:v>0.2021174</c:v>
                </c:pt>
                <c:pt idx="1300">
                  <c:v>0.2021114</c:v>
                </c:pt>
                <c:pt idx="1301">
                  <c:v>0.20210539999999999</c:v>
                </c:pt>
                <c:pt idx="1302">
                  <c:v>0.20209930000000001</c:v>
                </c:pt>
                <c:pt idx="1303">
                  <c:v>0.2020933</c:v>
                </c:pt>
                <c:pt idx="1304">
                  <c:v>0.2020873</c:v>
                </c:pt>
                <c:pt idx="1305">
                  <c:v>0.20208129999999999</c:v>
                </c:pt>
                <c:pt idx="1306">
                  <c:v>0.20207530000000001</c:v>
                </c:pt>
                <c:pt idx="1307">
                  <c:v>0.2020692</c:v>
                </c:pt>
                <c:pt idx="1308">
                  <c:v>0.2020631</c:v>
                </c:pt>
                <c:pt idx="1309">
                  <c:v>0.20205709999999999</c:v>
                </c:pt>
                <c:pt idx="1310">
                  <c:v>0.20205100000000001</c:v>
                </c:pt>
                <c:pt idx="1311">
                  <c:v>0.2020449</c:v>
                </c:pt>
                <c:pt idx="1312">
                  <c:v>0.20203879999999999</c:v>
                </c:pt>
                <c:pt idx="1313">
                  <c:v>0.20203280000000001</c:v>
                </c:pt>
                <c:pt idx="1314">
                  <c:v>0.2020267</c:v>
                </c:pt>
                <c:pt idx="1315">
                  <c:v>0.20202059999999999</c:v>
                </c:pt>
                <c:pt idx="1316">
                  <c:v>0.20201459999999999</c:v>
                </c:pt>
                <c:pt idx="1317">
                  <c:v>0.2020084</c:v>
                </c:pt>
                <c:pt idx="1318">
                  <c:v>0.2020023</c:v>
                </c:pt>
                <c:pt idx="1319">
                  <c:v>0.20199619999999999</c:v>
                </c:pt>
                <c:pt idx="1320">
                  <c:v>0.20199010000000001</c:v>
                </c:pt>
                <c:pt idx="1321">
                  <c:v>0.20198389999999999</c:v>
                </c:pt>
                <c:pt idx="1322">
                  <c:v>0.20197780000000001</c:v>
                </c:pt>
                <c:pt idx="1323">
                  <c:v>0.2019717</c:v>
                </c:pt>
                <c:pt idx="1324">
                  <c:v>0.20196549999999999</c:v>
                </c:pt>
                <c:pt idx="1325">
                  <c:v>0.20195940000000001</c:v>
                </c:pt>
                <c:pt idx="1326">
                  <c:v>0.2019533</c:v>
                </c:pt>
                <c:pt idx="1327">
                  <c:v>0.20194709999999999</c:v>
                </c:pt>
                <c:pt idx="1328">
                  <c:v>0.20194090000000001</c:v>
                </c:pt>
                <c:pt idx="1329">
                  <c:v>0.20193469999999999</c:v>
                </c:pt>
                <c:pt idx="1330">
                  <c:v>0.20192850000000001</c:v>
                </c:pt>
                <c:pt idx="1331">
                  <c:v>0.2019224</c:v>
                </c:pt>
                <c:pt idx="1332">
                  <c:v>0.20191619999999999</c:v>
                </c:pt>
                <c:pt idx="1333">
                  <c:v>0.20191000000000001</c:v>
                </c:pt>
                <c:pt idx="1334">
                  <c:v>0.20190379999999999</c:v>
                </c:pt>
                <c:pt idx="1335">
                  <c:v>0.20189760000000001</c:v>
                </c:pt>
                <c:pt idx="1336">
                  <c:v>0.2018914</c:v>
                </c:pt>
                <c:pt idx="1337">
                  <c:v>0.20188519999999999</c:v>
                </c:pt>
                <c:pt idx="1338">
                  <c:v>0.201879</c:v>
                </c:pt>
                <c:pt idx="1339">
                  <c:v>0.20187269999999999</c:v>
                </c:pt>
                <c:pt idx="1340">
                  <c:v>0.2018664</c:v>
                </c:pt>
                <c:pt idx="1341">
                  <c:v>0.20186019999999999</c:v>
                </c:pt>
                <c:pt idx="1342">
                  <c:v>0.2018539</c:v>
                </c:pt>
                <c:pt idx="1343">
                  <c:v>0.20184769999999999</c:v>
                </c:pt>
                <c:pt idx="1344">
                  <c:v>0.2018414</c:v>
                </c:pt>
                <c:pt idx="1345">
                  <c:v>0.20183519999999999</c:v>
                </c:pt>
                <c:pt idx="1346">
                  <c:v>0.20182890000000001</c:v>
                </c:pt>
                <c:pt idx="1347">
                  <c:v>0.20182269999999999</c:v>
                </c:pt>
                <c:pt idx="1348">
                  <c:v>0.20181640000000001</c:v>
                </c:pt>
                <c:pt idx="1349">
                  <c:v>0.20180999999999999</c:v>
                </c:pt>
                <c:pt idx="1350">
                  <c:v>0.2018037</c:v>
                </c:pt>
                <c:pt idx="1351">
                  <c:v>0.20179739999999999</c:v>
                </c:pt>
                <c:pt idx="1352">
                  <c:v>0.2017911</c:v>
                </c:pt>
                <c:pt idx="1353">
                  <c:v>0.20178479999999999</c:v>
                </c:pt>
                <c:pt idx="1354">
                  <c:v>0.2017785</c:v>
                </c:pt>
                <c:pt idx="1355">
                  <c:v>0.20177210000000001</c:v>
                </c:pt>
                <c:pt idx="1356">
                  <c:v>0.2017658</c:v>
                </c:pt>
                <c:pt idx="1357">
                  <c:v>0.20175950000000001</c:v>
                </c:pt>
                <c:pt idx="1358">
                  <c:v>0.20175309999999999</c:v>
                </c:pt>
                <c:pt idx="1359">
                  <c:v>0.2017468</c:v>
                </c:pt>
                <c:pt idx="1360">
                  <c:v>0.20174039999999999</c:v>
                </c:pt>
                <c:pt idx="1361">
                  <c:v>0.201734</c:v>
                </c:pt>
                <c:pt idx="1362">
                  <c:v>0.20172760000000001</c:v>
                </c:pt>
                <c:pt idx="1363">
                  <c:v>0.20172129999999999</c:v>
                </c:pt>
                <c:pt idx="1364">
                  <c:v>0.2017149</c:v>
                </c:pt>
                <c:pt idx="1365">
                  <c:v>0.20170850000000001</c:v>
                </c:pt>
                <c:pt idx="1366">
                  <c:v>0.2017021</c:v>
                </c:pt>
                <c:pt idx="1367">
                  <c:v>0.20169570000000001</c:v>
                </c:pt>
                <c:pt idx="1368">
                  <c:v>0.20168929999999999</c:v>
                </c:pt>
                <c:pt idx="1369">
                  <c:v>0.2016829</c:v>
                </c:pt>
                <c:pt idx="1370">
                  <c:v>0.20167640000000001</c:v>
                </c:pt>
                <c:pt idx="1371">
                  <c:v>0.20166999999999999</c:v>
                </c:pt>
                <c:pt idx="1372">
                  <c:v>0.2016635</c:v>
                </c:pt>
                <c:pt idx="1373">
                  <c:v>0.20165710000000001</c:v>
                </c:pt>
                <c:pt idx="1374">
                  <c:v>0.20165069999999999</c:v>
                </c:pt>
                <c:pt idx="1375">
                  <c:v>0.2016442</c:v>
                </c:pt>
                <c:pt idx="1376">
                  <c:v>0.20163780000000001</c:v>
                </c:pt>
                <c:pt idx="1377">
                  <c:v>0.20163130000000001</c:v>
                </c:pt>
                <c:pt idx="1378">
                  <c:v>0.20162479999999999</c:v>
                </c:pt>
                <c:pt idx="1379">
                  <c:v>0.2016183</c:v>
                </c:pt>
                <c:pt idx="1380">
                  <c:v>0.20161180000000001</c:v>
                </c:pt>
                <c:pt idx="1381">
                  <c:v>0.20160529999999999</c:v>
                </c:pt>
                <c:pt idx="1382">
                  <c:v>0.20159879999999999</c:v>
                </c:pt>
                <c:pt idx="1383">
                  <c:v>0.2015923</c:v>
                </c:pt>
                <c:pt idx="1384">
                  <c:v>0.20158580000000001</c:v>
                </c:pt>
                <c:pt idx="1385">
                  <c:v>0.20157929999999999</c:v>
                </c:pt>
                <c:pt idx="1386">
                  <c:v>0.20157269999999999</c:v>
                </c:pt>
                <c:pt idx="1387">
                  <c:v>0.2015662</c:v>
                </c:pt>
                <c:pt idx="1388">
                  <c:v>0.20155960000000001</c:v>
                </c:pt>
                <c:pt idx="1389">
                  <c:v>0.20155310000000001</c:v>
                </c:pt>
                <c:pt idx="1390">
                  <c:v>0.20154649999999999</c:v>
                </c:pt>
                <c:pt idx="1391">
                  <c:v>0.20153989999999999</c:v>
                </c:pt>
                <c:pt idx="1392">
                  <c:v>0.2015334</c:v>
                </c:pt>
                <c:pt idx="1393">
                  <c:v>0.20152680000000001</c:v>
                </c:pt>
                <c:pt idx="1394">
                  <c:v>0.20152020000000001</c:v>
                </c:pt>
                <c:pt idx="1395">
                  <c:v>0.20151359999999999</c:v>
                </c:pt>
                <c:pt idx="1396">
                  <c:v>0.20150699999999999</c:v>
                </c:pt>
                <c:pt idx="1397">
                  <c:v>0.2015004</c:v>
                </c:pt>
                <c:pt idx="1398">
                  <c:v>0.2014938</c:v>
                </c:pt>
                <c:pt idx="1399">
                  <c:v>0.2014871</c:v>
                </c:pt>
                <c:pt idx="1400">
                  <c:v>0.20148050000000001</c:v>
                </c:pt>
                <c:pt idx="1401">
                  <c:v>0.20147390000000001</c:v>
                </c:pt>
                <c:pt idx="1402">
                  <c:v>0.20146729999999999</c:v>
                </c:pt>
                <c:pt idx="1403">
                  <c:v>0.20146059999999999</c:v>
                </c:pt>
                <c:pt idx="1404">
                  <c:v>0.20145399999999999</c:v>
                </c:pt>
                <c:pt idx="1405">
                  <c:v>0.2014473</c:v>
                </c:pt>
                <c:pt idx="1406">
                  <c:v>0.2014406</c:v>
                </c:pt>
                <c:pt idx="1407">
                  <c:v>0.2014339</c:v>
                </c:pt>
                <c:pt idx="1408">
                  <c:v>0.2014272</c:v>
                </c:pt>
                <c:pt idx="1409">
                  <c:v>0.2014205</c:v>
                </c:pt>
                <c:pt idx="1410">
                  <c:v>0.20141390000000001</c:v>
                </c:pt>
                <c:pt idx="1411">
                  <c:v>0.20140720000000001</c:v>
                </c:pt>
                <c:pt idx="1412">
                  <c:v>0.20140050000000001</c:v>
                </c:pt>
                <c:pt idx="1413">
                  <c:v>0.20139370000000001</c:v>
                </c:pt>
                <c:pt idx="1414">
                  <c:v>0.20138700000000001</c:v>
                </c:pt>
                <c:pt idx="1415">
                  <c:v>0.20138020000000001</c:v>
                </c:pt>
                <c:pt idx="1416">
                  <c:v>0.20137350000000001</c:v>
                </c:pt>
                <c:pt idx="1417">
                  <c:v>0.20136670000000001</c:v>
                </c:pt>
                <c:pt idx="1418">
                  <c:v>0.20136000000000001</c:v>
                </c:pt>
                <c:pt idx="1419">
                  <c:v>0.20135320000000001</c:v>
                </c:pt>
                <c:pt idx="1420">
                  <c:v>0.20134650000000001</c:v>
                </c:pt>
                <c:pt idx="1421">
                  <c:v>0.20133970000000001</c:v>
                </c:pt>
                <c:pt idx="1422">
                  <c:v>0.20133290000000001</c:v>
                </c:pt>
                <c:pt idx="1423">
                  <c:v>0.20132610000000001</c:v>
                </c:pt>
                <c:pt idx="1424">
                  <c:v>0.20131930000000001</c:v>
                </c:pt>
                <c:pt idx="1425">
                  <c:v>0.20131250000000001</c:v>
                </c:pt>
                <c:pt idx="1426">
                  <c:v>0.2013057</c:v>
                </c:pt>
                <c:pt idx="1427">
                  <c:v>0.2012988</c:v>
                </c:pt>
                <c:pt idx="1428">
                  <c:v>0.201292</c:v>
                </c:pt>
                <c:pt idx="1429">
                  <c:v>0.2012852</c:v>
                </c:pt>
                <c:pt idx="1430">
                  <c:v>0.20127829999999999</c:v>
                </c:pt>
                <c:pt idx="1431">
                  <c:v>0.20127149999999999</c:v>
                </c:pt>
                <c:pt idx="1432">
                  <c:v>0.20126459999999999</c:v>
                </c:pt>
                <c:pt idx="1433">
                  <c:v>0.20125770000000001</c:v>
                </c:pt>
                <c:pt idx="1434">
                  <c:v>0.20125080000000001</c:v>
                </c:pt>
                <c:pt idx="1435">
                  <c:v>0.20124400000000001</c:v>
                </c:pt>
                <c:pt idx="1436">
                  <c:v>0.2012371</c:v>
                </c:pt>
                <c:pt idx="1437">
                  <c:v>0.2012302</c:v>
                </c:pt>
                <c:pt idx="1438">
                  <c:v>0.20122329999999999</c:v>
                </c:pt>
                <c:pt idx="1439">
                  <c:v>0.20121629999999999</c:v>
                </c:pt>
                <c:pt idx="1440">
                  <c:v>0.20120940000000001</c:v>
                </c:pt>
                <c:pt idx="1441">
                  <c:v>0.20120250000000001</c:v>
                </c:pt>
                <c:pt idx="1442">
                  <c:v>0.2011955</c:v>
                </c:pt>
                <c:pt idx="1443">
                  <c:v>0.2011886</c:v>
                </c:pt>
                <c:pt idx="1444">
                  <c:v>0.20118169999999999</c:v>
                </c:pt>
                <c:pt idx="1445">
                  <c:v>0.20117470000000001</c:v>
                </c:pt>
                <c:pt idx="1446">
                  <c:v>0.2011677</c:v>
                </c:pt>
                <c:pt idx="1447">
                  <c:v>0.2011607</c:v>
                </c:pt>
                <c:pt idx="1448">
                  <c:v>0.20115369999999999</c:v>
                </c:pt>
                <c:pt idx="1449">
                  <c:v>0.20114679999999999</c:v>
                </c:pt>
                <c:pt idx="1450">
                  <c:v>0.20113980000000001</c:v>
                </c:pt>
                <c:pt idx="1451">
                  <c:v>0.2011328</c:v>
                </c:pt>
                <c:pt idx="1452">
                  <c:v>0.20112579999999999</c:v>
                </c:pt>
                <c:pt idx="1453">
                  <c:v>0.20111870000000001</c:v>
                </c:pt>
                <c:pt idx="1454">
                  <c:v>0.2011117</c:v>
                </c:pt>
                <c:pt idx="1455">
                  <c:v>0.20110459999999999</c:v>
                </c:pt>
                <c:pt idx="1456">
                  <c:v>0.20109759999999999</c:v>
                </c:pt>
                <c:pt idx="1457">
                  <c:v>0.20109050000000001</c:v>
                </c:pt>
                <c:pt idx="1458">
                  <c:v>0.2010835</c:v>
                </c:pt>
                <c:pt idx="1459">
                  <c:v>0.20107639999999999</c:v>
                </c:pt>
                <c:pt idx="1460">
                  <c:v>0.20106940000000001</c:v>
                </c:pt>
                <c:pt idx="1461">
                  <c:v>0.2010623</c:v>
                </c:pt>
                <c:pt idx="1462">
                  <c:v>0.20105509999999999</c:v>
                </c:pt>
                <c:pt idx="1463">
                  <c:v>0.201048</c:v>
                </c:pt>
                <c:pt idx="1464">
                  <c:v>0.20104089999999999</c:v>
                </c:pt>
                <c:pt idx="1465">
                  <c:v>0.20103380000000001</c:v>
                </c:pt>
                <c:pt idx="1466">
                  <c:v>0.2010267</c:v>
                </c:pt>
                <c:pt idx="1467">
                  <c:v>0.20101959999999999</c:v>
                </c:pt>
                <c:pt idx="1468">
                  <c:v>0.20101240000000001</c:v>
                </c:pt>
                <c:pt idx="1469">
                  <c:v>0.2010053</c:v>
                </c:pt>
                <c:pt idx="1470">
                  <c:v>0.20099810000000001</c:v>
                </c:pt>
                <c:pt idx="1471">
                  <c:v>0.2009909</c:v>
                </c:pt>
                <c:pt idx="1472">
                  <c:v>0.20098379999999999</c:v>
                </c:pt>
                <c:pt idx="1473">
                  <c:v>0.20097660000000001</c:v>
                </c:pt>
                <c:pt idx="1474">
                  <c:v>0.20096939999999999</c:v>
                </c:pt>
                <c:pt idx="1475">
                  <c:v>0.20096220000000001</c:v>
                </c:pt>
                <c:pt idx="1476">
                  <c:v>0.20095499999999999</c:v>
                </c:pt>
                <c:pt idx="1477">
                  <c:v>0.20094780000000001</c:v>
                </c:pt>
                <c:pt idx="1478">
                  <c:v>0.2009406</c:v>
                </c:pt>
                <c:pt idx="1479">
                  <c:v>0.20093330000000001</c:v>
                </c:pt>
                <c:pt idx="1480">
                  <c:v>0.2009261</c:v>
                </c:pt>
                <c:pt idx="1481">
                  <c:v>0.20091890000000001</c:v>
                </c:pt>
                <c:pt idx="1482">
                  <c:v>0.2009116</c:v>
                </c:pt>
                <c:pt idx="1483">
                  <c:v>0.20090440000000001</c:v>
                </c:pt>
                <c:pt idx="1484">
                  <c:v>0.2008971</c:v>
                </c:pt>
                <c:pt idx="1485">
                  <c:v>0.20088980000000001</c:v>
                </c:pt>
                <c:pt idx="1486">
                  <c:v>0.20088249999999999</c:v>
                </c:pt>
                <c:pt idx="1487">
                  <c:v>0.20087530000000001</c:v>
                </c:pt>
                <c:pt idx="1488">
                  <c:v>0.20086799999999999</c:v>
                </c:pt>
                <c:pt idx="1489">
                  <c:v>0.2008606</c:v>
                </c:pt>
                <c:pt idx="1490">
                  <c:v>0.20085330000000001</c:v>
                </c:pt>
                <c:pt idx="1491">
                  <c:v>0.200846</c:v>
                </c:pt>
                <c:pt idx="1492">
                  <c:v>0.20083870000000001</c:v>
                </c:pt>
                <c:pt idx="1493">
                  <c:v>0.20083129999999999</c:v>
                </c:pt>
                <c:pt idx="1494">
                  <c:v>0.200824</c:v>
                </c:pt>
                <c:pt idx="1495">
                  <c:v>0.20081669999999999</c:v>
                </c:pt>
                <c:pt idx="1496">
                  <c:v>0.2008093</c:v>
                </c:pt>
                <c:pt idx="1497">
                  <c:v>0.20080190000000001</c:v>
                </c:pt>
                <c:pt idx="1498">
                  <c:v>0.20079449999999999</c:v>
                </c:pt>
                <c:pt idx="1499">
                  <c:v>0.2007872</c:v>
                </c:pt>
                <c:pt idx="1500">
                  <c:v>0.20077980000000001</c:v>
                </c:pt>
                <c:pt idx="1501">
                  <c:v>0.20077239999999999</c:v>
                </c:pt>
                <c:pt idx="1502">
                  <c:v>0.200765</c:v>
                </c:pt>
                <c:pt idx="1503">
                  <c:v>0.20075760000000001</c:v>
                </c:pt>
                <c:pt idx="1504">
                  <c:v>0.20075019999999999</c:v>
                </c:pt>
                <c:pt idx="1505">
                  <c:v>0.2007428</c:v>
                </c:pt>
                <c:pt idx="1506">
                  <c:v>0.20073540000000001</c:v>
                </c:pt>
                <c:pt idx="1507">
                  <c:v>0.20072789999999999</c:v>
                </c:pt>
                <c:pt idx="1508">
                  <c:v>0.2007205</c:v>
                </c:pt>
                <c:pt idx="1509">
                  <c:v>0.200713</c:v>
                </c:pt>
                <c:pt idx="1510">
                  <c:v>0.20070560000000001</c:v>
                </c:pt>
                <c:pt idx="1511">
                  <c:v>0.20069809999999999</c:v>
                </c:pt>
                <c:pt idx="1512">
                  <c:v>0.2006907</c:v>
                </c:pt>
                <c:pt idx="1513">
                  <c:v>0.20068320000000001</c:v>
                </c:pt>
                <c:pt idx="1514">
                  <c:v>0.20067579999999999</c:v>
                </c:pt>
                <c:pt idx="1515">
                  <c:v>0.20066829999999999</c:v>
                </c:pt>
                <c:pt idx="1516">
                  <c:v>0.2006608</c:v>
                </c:pt>
                <c:pt idx="1517">
                  <c:v>0.20065330000000001</c:v>
                </c:pt>
                <c:pt idx="1518">
                  <c:v>0.20064580000000001</c:v>
                </c:pt>
                <c:pt idx="1519">
                  <c:v>0.20063829999999999</c:v>
                </c:pt>
                <c:pt idx="1520">
                  <c:v>0.2006308</c:v>
                </c:pt>
                <c:pt idx="1521">
                  <c:v>0.2006233</c:v>
                </c:pt>
                <c:pt idx="1522">
                  <c:v>0.20061580000000001</c:v>
                </c:pt>
                <c:pt idx="1523">
                  <c:v>0.20060829999999999</c:v>
                </c:pt>
                <c:pt idx="1524">
                  <c:v>0.2006008</c:v>
                </c:pt>
                <c:pt idx="1525">
                  <c:v>0.2005933</c:v>
                </c:pt>
                <c:pt idx="1526">
                  <c:v>0.20058580000000001</c:v>
                </c:pt>
                <c:pt idx="1527">
                  <c:v>0.20057829999999999</c:v>
                </c:pt>
                <c:pt idx="1528">
                  <c:v>0.20057079999999999</c:v>
                </c:pt>
                <c:pt idx="1529">
                  <c:v>0.2005633</c:v>
                </c:pt>
                <c:pt idx="1530">
                  <c:v>0.20055580000000001</c:v>
                </c:pt>
                <c:pt idx="1531">
                  <c:v>0.20054820000000001</c:v>
                </c:pt>
                <c:pt idx="1532">
                  <c:v>0.20054069999999999</c:v>
                </c:pt>
                <c:pt idx="1533">
                  <c:v>0.20053319999999999</c:v>
                </c:pt>
                <c:pt idx="1534">
                  <c:v>0.2005256</c:v>
                </c:pt>
                <c:pt idx="1535">
                  <c:v>0.2005181</c:v>
                </c:pt>
                <c:pt idx="1536">
                  <c:v>0.20051060000000001</c:v>
                </c:pt>
                <c:pt idx="1537">
                  <c:v>0.20050299999999999</c:v>
                </c:pt>
                <c:pt idx="1538">
                  <c:v>0.20049539999999999</c:v>
                </c:pt>
                <c:pt idx="1539">
                  <c:v>0.20048769999999999</c:v>
                </c:pt>
                <c:pt idx="1540">
                  <c:v>0.20048009999999999</c:v>
                </c:pt>
                <c:pt idx="1541">
                  <c:v>0.2004725</c:v>
                </c:pt>
                <c:pt idx="1542">
                  <c:v>0.2004648</c:v>
                </c:pt>
                <c:pt idx="1543">
                  <c:v>0.20045679999999999</c:v>
                </c:pt>
                <c:pt idx="1544">
                  <c:v>0.2004486</c:v>
                </c:pt>
                <c:pt idx="1545">
                  <c:v>0.20044039999999999</c:v>
                </c:pt>
                <c:pt idx="1546">
                  <c:v>0.2004322</c:v>
                </c:pt>
                <c:pt idx="1547">
                  <c:v>0.20042399999999999</c:v>
                </c:pt>
                <c:pt idx="1548">
                  <c:v>0.2004148</c:v>
                </c:pt>
                <c:pt idx="1549">
                  <c:v>0.2004039</c:v>
                </c:pt>
                <c:pt idx="1550">
                  <c:v>0.20039299999999999</c:v>
                </c:pt>
                <c:pt idx="1551">
                  <c:v>0.20038210000000001</c:v>
                </c:pt>
                <c:pt idx="1552">
                  <c:v>0.2003711</c:v>
                </c:pt>
                <c:pt idx="1553">
                  <c:v>0.20035900000000001</c:v>
                </c:pt>
                <c:pt idx="1554">
                  <c:v>0.20033619999999999</c:v>
                </c:pt>
                <c:pt idx="1555">
                  <c:v>0.20031350000000001</c:v>
                </c:pt>
                <c:pt idx="1556">
                  <c:v>0.20029069999999999</c:v>
                </c:pt>
                <c:pt idx="1557">
                  <c:v>0.2002679</c:v>
                </c:pt>
                <c:pt idx="1558">
                  <c:v>0.20024520000000001</c:v>
                </c:pt>
                <c:pt idx="1559">
                  <c:v>0.20017450000000001</c:v>
                </c:pt>
                <c:pt idx="1560">
                  <c:v>0.20010269999999999</c:v>
                </c:pt>
                <c:pt idx="1561">
                  <c:v>0.20003090000000001</c:v>
                </c:pt>
                <c:pt idx="1562">
                  <c:v>0.1999592</c:v>
                </c:pt>
                <c:pt idx="1563">
                  <c:v>0.19988739999999999</c:v>
                </c:pt>
                <c:pt idx="1564">
                  <c:v>0.19962920000000001</c:v>
                </c:pt>
                <c:pt idx="1565">
                  <c:v>0.1993654</c:v>
                </c:pt>
                <c:pt idx="1566">
                  <c:v>0.19910149999999999</c:v>
                </c:pt>
                <c:pt idx="1567">
                  <c:v>0.19883770000000001</c:v>
                </c:pt>
                <c:pt idx="1568">
                  <c:v>0.1985277</c:v>
                </c:pt>
                <c:pt idx="1569">
                  <c:v>0.19767609999999999</c:v>
                </c:pt>
                <c:pt idx="1570">
                  <c:v>0.19682450000000001</c:v>
                </c:pt>
                <c:pt idx="1571">
                  <c:v>0.19597290000000001</c:v>
                </c:pt>
                <c:pt idx="1572">
                  <c:v>0.1951213</c:v>
                </c:pt>
                <c:pt idx="1573">
                  <c:v>0.1940366</c:v>
                </c:pt>
                <c:pt idx="1574">
                  <c:v>0.19240779999999999</c:v>
                </c:pt>
                <c:pt idx="1575">
                  <c:v>0.1906274</c:v>
                </c:pt>
                <c:pt idx="1576">
                  <c:v>0.1884303</c:v>
                </c:pt>
                <c:pt idx="1577">
                  <c:v>0.1861199</c:v>
                </c:pt>
                <c:pt idx="1578">
                  <c:v>0.18343709999999999</c:v>
                </c:pt>
                <c:pt idx="1579">
                  <c:v>0.18070559999999999</c:v>
                </c:pt>
                <c:pt idx="1580">
                  <c:v>0.17777979999999999</c:v>
                </c:pt>
                <c:pt idx="1581">
                  <c:v>0.17486389999999999</c:v>
                </c:pt>
                <c:pt idx="1582">
                  <c:v>0.17195669999999999</c:v>
                </c:pt>
                <c:pt idx="1583">
                  <c:v>0.16925660000000001</c:v>
                </c:pt>
                <c:pt idx="1584">
                  <c:v>0.16667750000000001</c:v>
                </c:pt>
                <c:pt idx="1585">
                  <c:v>0.16445480000000001</c:v>
                </c:pt>
                <c:pt idx="1586">
                  <c:v>0.1623259</c:v>
                </c:pt>
                <c:pt idx="1587">
                  <c:v>0.16066620000000001</c:v>
                </c:pt>
                <c:pt idx="1588">
                  <c:v>0.1590752</c:v>
                </c:pt>
                <c:pt idx="1589">
                  <c:v>0.15792999999999999</c:v>
                </c:pt>
                <c:pt idx="1590">
                  <c:v>0.15684380000000001</c:v>
                </c:pt>
                <c:pt idx="1591">
                  <c:v>0.1562878</c:v>
                </c:pt>
                <c:pt idx="1592">
                  <c:v>0.15573190000000001</c:v>
                </c:pt>
                <c:pt idx="1593">
                  <c:v>0.15517600000000001</c:v>
                </c:pt>
                <c:pt idx="1594">
                  <c:v>0.15462010000000001</c:v>
                </c:pt>
                <c:pt idx="1595">
                  <c:v>0.15418480000000001</c:v>
                </c:pt>
                <c:pt idx="1596">
                  <c:v>0.15402440000000001</c:v>
                </c:pt>
                <c:pt idx="1597">
                  <c:v>0.153864</c:v>
                </c:pt>
                <c:pt idx="1598">
                  <c:v>0.1537036</c:v>
                </c:pt>
                <c:pt idx="1599">
                  <c:v>0.15354319999999999</c:v>
                </c:pt>
                <c:pt idx="1600">
                  <c:v>0.15342829999999999</c:v>
                </c:pt>
                <c:pt idx="1601">
                  <c:v>0.15338660000000001</c:v>
                </c:pt>
                <c:pt idx="1602">
                  <c:v>0.15334500000000001</c:v>
                </c:pt>
                <c:pt idx="1603">
                  <c:v>0.15330340000000001</c:v>
                </c:pt>
                <c:pt idx="1604">
                  <c:v>0.1532617</c:v>
                </c:pt>
                <c:pt idx="1605">
                  <c:v>0.15323000000000001</c:v>
                </c:pt>
                <c:pt idx="1606">
                  <c:v>0.1532182</c:v>
                </c:pt>
                <c:pt idx="1607">
                  <c:v>0.1532065</c:v>
                </c:pt>
                <c:pt idx="1608">
                  <c:v>0.15319479999999999</c:v>
                </c:pt>
                <c:pt idx="1609">
                  <c:v>0.15318309999999999</c:v>
                </c:pt>
                <c:pt idx="1610">
                  <c:v>0.15317249999999999</c:v>
                </c:pt>
                <c:pt idx="1611">
                  <c:v>0.153168</c:v>
                </c:pt>
                <c:pt idx="1612">
                  <c:v>0.15316360000000001</c:v>
                </c:pt>
                <c:pt idx="1613">
                  <c:v>0.15315909999999999</c:v>
                </c:pt>
                <c:pt idx="1614">
                  <c:v>0.1531547</c:v>
                </c:pt>
                <c:pt idx="1615">
                  <c:v>0.15315019999999999</c:v>
                </c:pt>
                <c:pt idx="1616">
                  <c:v>0.15314720000000001</c:v>
                </c:pt>
                <c:pt idx="1617">
                  <c:v>0.15314449999999999</c:v>
                </c:pt>
                <c:pt idx="1618">
                  <c:v>0.15314179999999999</c:v>
                </c:pt>
                <c:pt idx="1619">
                  <c:v>0.1531391</c:v>
                </c:pt>
                <c:pt idx="1620">
                  <c:v>0.1531363</c:v>
                </c:pt>
                <c:pt idx="1621">
                  <c:v>0.15313379999999999</c:v>
                </c:pt>
                <c:pt idx="1622">
                  <c:v>0.1531315</c:v>
                </c:pt>
                <c:pt idx="1623">
                  <c:v>0.15312909999999999</c:v>
                </c:pt>
                <c:pt idx="1624">
                  <c:v>0.15312680000000001</c:v>
                </c:pt>
                <c:pt idx="1625">
                  <c:v>0.1531245</c:v>
                </c:pt>
                <c:pt idx="1626">
                  <c:v>0.15312220000000001</c:v>
                </c:pt>
                <c:pt idx="1627">
                  <c:v>0.15312000000000001</c:v>
                </c:pt>
                <c:pt idx="1628">
                  <c:v>0.1531178</c:v>
                </c:pt>
                <c:pt idx="1629">
                  <c:v>0.15311559999999999</c:v>
                </c:pt>
                <c:pt idx="1630">
                  <c:v>0.15311340000000001</c:v>
                </c:pt>
                <c:pt idx="1631">
                  <c:v>0.1531112</c:v>
                </c:pt>
                <c:pt idx="1632">
                  <c:v>0.153109</c:v>
                </c:pt>
                <c:pt idx="1633">
                  <c:v>0.15310679999999999</c:v>
                </c:pt>
                <c:pt idx="1634">
                  <c:v>0.15310470000000001</c:v>
                </c:pt>
                <c:pt idx="1635">
                  <c:v>0.1531025</c:v>
                </c:pt>
                <c:pt idx="1636">
                  <c:v>0.15310029999999999</c:v>
                </c:pt>
                <c:pt idx="1637">
                  <c:v>0.15309819999999999</c:v>
                </c:pt>
                <c:pt idx="1638">
                  <c:v>0.15309600000000001</c:v>
                </c:pt>
                <c:pt idx="1639">
                  <c:v>0.1530938</c:v>
                </c:pt>
                <c:pt idx="1640">
                  <c:v>0.1530917</c:v>
                </c:pt>
                <c:pt idx="1641">
                  <c:v>0.15308949999999999</c:v>
                </c:pt>
                <c:pt idx="1642">
                  <c:v>0.15308730000000001</c:v>
                </c:pt>
                <c:pt idx="1643">
                  <c:v>0.1530852</c:v>
                </c:pt>
                <c:pt idx="1644">
                  <c:v>0.153083</c:v>
                </c:pt>
                <c:pt idx="1645">
                  <c:v>0.15308079999999999</c:v>
                </c:pt>
                <c:pt idx="1646">
                  <c:v>0.15307860000000001</c:v>
                </c:pt>
                <c:pt idx="1647">
                  <c:v>0.1530765</c:v>
                </c:pt>
                <c:pt idx="1648">
                  <c:v>0.1530743</c:v>
                </c:pt>
                <c:pt idx="1649">
                  <c:v>0.15307209999999999</c:v>
                </c:pt>
                <c:pt idx="1650">
                  <c:v>0.15306990000000001</c:v>
                </c:pt>
                <c:pt idx="1651">
                  <c:v>0.1530677</c:v>
                </c:pt>
                <c:pt idx="1652">
                  <c:v>0.1530656</c:v>
                </c:pt>
                <c:pt idx="1653">
                  <c:v>0.15306339999999999</c:v>
                </c:pt>
                <c:pt idx="1654">
                  <c:v>0.15306120000000001</c:v>
                </c:pt>
                <c:pt idx="1655">
                  <c:v>0.153059</c:v>
                </c:pt>
                <c:pt idx="1656">
                  <c:v>0.15305679999999999</c:v>
                </c:pt>
                <c:pt idx="1657">
                  <c:v>0.15305460000000001</c:v>
                </c:pt>
                <c:pt idx="1658">
                  <c:v>0.15305240000000001</c:v>
                </c:pt>
                <c:pt idx="1659">
                  <c:v>0.15305009999999999</c:v>
                </c:pt>
                <c:pt idx="1660">
                  <c:v>0.15304789999999999</c:v>
                </c:pt>
                <c:pt idx="1661">
                  <c:v>0.15304570000000001</c:v>
                </c:pt>
                <c:pt idx="1662">
                  <c:v>0.1530435</c:v>
                </c:pt>
                <c:pt idx="1663">
                  <c:v>0.15304129999999999</c:v>
                </c:pt>
                <c:pt idx="1664">
                  <c:v>0.15303900000000001</c:v>
                </c:pt>
                <c:pt idx="1665">
                  <c:v>0.1530368</c:v>
                </c:pt>
                <c:pt idx="1666">
                  <c:v>0.15303449999999999</c:v>
                </c:pt>
                <c:pt idx="1667">
                  <c:v>0.15303230000000001</c:v>
                </c:pt>
                <c:pt idx="1668">
                  <c:v>0.15303</c:v>
                </c:pt>
                <c:pt idx="1669">
                  <c:v>0.15302779999999999</c:v>
                </c:pt>
                <c:pt idx="1670">
                  <c:v>0.15302550000000001</c:v>
                </c:pt>
                <c:pt idx="1671">
                  <c:v>0.1530232</c:v>
                </c:pt>
                <c:pt idx="1672">
                  <c:v>0.15302099999999999</c:v>
                </c:pt>
                <c:pt idx="1673">
                  <c:v>0.15301870000000001</c:v>
                </c:pt>
                <c:pt idx="1674">
                  <c:v>0.1530164</c:v>
                </c:pt>
                <c:pt idx="1675">
                  <c:v>0.15301409999999999</c:v>
                </c:pt>
                <c:pt idx="1676">
                  <c:v>0.1530118</c:v>
                </c:pt>
                <c:pt idx="1677">
                  <c:v>0.15300949999999999</c:v>
                </c:pt>
                <c:pt idx="1678">
                  <c:v>0.15300720000000001</c:v>
                </c:pt>
                <c:pt idx="1679">
                  <c:v>0.1530049</c:v>
                </c:pt>
                <c:pt idx="1680">
                  <c:v>0.15300259999999999</c:v>
                </c:pt>
                <c:pt idx="1681">
                  <c:v>0.15300030000000001</c:v>
                </c:pt>
                <c:pt idx="1682">
                  <c:v>0.152998</c:v>
                </c:pt>
                <c:pt idx="1683">
                  <c:v>0.15299560000000001</c:v>
                </c:pt>
                <c:pt idx="1684">
                  <c:v>0.1529933</c:v>
                </c:pt>
                <c:pt idx="1685">
                  <c:v>0.15299099999999999</c:v>
                </c:pt>
                <c:pt idx="1686">
                  <c:v>0.1529886</c:v>
                </c:pt>
                <c:pt idx="1687">
                  <c:v>0.15298619999999999</c:v>
                </c:pt>
                <c:pt idx="1688">
                  <c:v>0.15298390000000001</c:v>
                </c:pt>
                <c:pt idx="1689">
                  <c:v>0.15298149999999999</c:v>
                </c:pt>
                <c:pt idx="1690">
                  <c:v>0.15297920000000001</c:v>
                </c:pt>
                <c:pt idx="1691">
                  <c:v>0.1529768</c:v>
                </c:pt>
                <c:pt idx="1692">
                  <c:v>0.15297440000000001</c:v>
                </c:pt>
                <c:pt idx="1693">
                  <c:v>0.152972</c:v>
                </c:pt>
                <c:pt idx="1694">
                  <c:v>0.15296960000000001</c:v>
                </c:pt>
                <c:pt idx="1695">
                  <c:v>0.1529672</c:v>
                </c:pt>
                <c:pt idx="1696">
                  <c:v>0.15296480000000001</c:v>
                </c:pt>
                <c:pt idx="1697">
                  <c:v>0.1529624</c:v>
                </c:pt>
                <c:pt idx="1698">
                  <c:v>0.15296000000000001</c:v>
                </c:pt>
                <c:pt idx="1699">
                  <c:v>0.1529576</c:v>
                </c:pt>
                <c:pt idx="1700">
                  <c:v>0.15295520000000001</c:v>
                </c:pt>
                <c:pt idx="1701">
                  <c:v>0.1529527</c:v>
                </c:pt>
                <c:pt idx="1702">
                  <c:v>0.15295030000000001</c:v>
                </c:pt>
                <c:pt idx="1703">
                  <c:v>0.15294779999999999</c:v>
                </c:pt>
                <c:pt idx="1704">
                  <c:v>0.15294540000000001</c:v>
                </c:pt>
                <c:pt idx="1705">
                  <c:v>0.15294289999999999</c:v>
                </c:pt>
                <c:pt idx="1706">
                  <c:v>0.15294050000000001</c:v>
                </c:pt>
                <c:pt idx="1707">
                  <c:v>0.15293799999999999</c:v>
                </c:pt>
                <c:pt idx="1708">
                  <c:v>0.1529355</c:v>
                </c:pt>
                <c:pt idx="1709">
                  <c:v>0.15293300000000001</c:v>
                </c:pt>
                <c:pt idx="1710">
                  <c:v>0.1529305</c:v>
                </c:pt>
                <c:pt idx="1711">
                  <c:v>0.15292810000000001</c:v>
                </c:pt>
                <c:pt idx="1712">
                  <c:v>0.15292559999999999</c:v>
                </c:pt>
                <c:pt idx="1713">
                  <c:v>0.15292310000000001</c:v>
                </c:pt>
                <c:pt idx="1714">
                  <c:v>0.15292059999999999</c:v>
                </c:pt>
                <c:pt idx="1715">
                  <c:v>0.1529181</c:v>
                </c:pt>
                <c:pt idx="1716">
                  <c:v>0.15291550000000001</c:v>
                </c:pt>
                <c:pt idx="1717">
                  <c:v>0.15291299999999999</c:v>
                </c:pt>
                <c:pt idx="1718">
                  <c:v>0.1529104</c:v>
                </c:pt>
                <c:pt idx="1719">
                  <c:v>0.15290790000000001</c:v>
                </c:pt>
                <c:pt idx="1720">
                  <c:v>0.1529054</c:v>
                </c:pt>
                <c:pt idx="1721">
                  <c:v>0.15290280000000001</c:v>
                </c:pt>
                <c:pt idx="1722">
                  <c:v>0.15290029999999999</c:v>
                </c:pt>
                <c:pt idx="1723">
                  <c:v>0.1528977</c:v>
                </c:pt>
                <c:pt idx="1724">
                  <c:v>0.15289510000000001</c:v>
                </c:pt>
                <c:pt idx="1725">
                  <c:v>0.15289249999999999</c:v>
                </c:pt>
                <c:pt idx="1726">
                  <c:v>0.1528899</c:v>
                </c:pt>
                <c:pt idx="1727">
                  <c:v>0.1528873</c:v>
                </c:pt>
                <c:pt idx="1728">
                  <c:v>0.15288479999999999</c:v>
                </c:pt>
                <c:pt idx="1729">
                  <c:v>0.1528822</c:v>
                </c:pt>
                <c:pt idx="1730">
                  <c:v>0.1528796</c:v>
                </c:pt>
                <c:pt idx="1731">
                  <c:v>0.15287700000000001</c:v>
                </c:pt>
                <c:pt idx="1732">
                  <c:v>0.15287429999999999</c:v>
                </c:pt>
                <c:pt idx="1733">
                  <c:v>0.1528717</c:v>
                </c:pt>
                <c:pt idx="1734">
                  <c:v>0.152869</c:v>
                </c:pt>
                <c:pt idx="1735">
                  <c:v>0.15286640000000001</c:v>
                </c:pt>
                <c:pt idx="1736">
                  <c:v>0.15286379999999999</c:v>
                </c:pt>
                <c:pt idx="1737">
                  <c:v>0.1528611</c:v>
                </c:pt>
                <c:pt idx="1738">
                  <c:v>0.15285850000000001</c:v>
                </c:pt>
                <c:pt idx="1739">
                  <c:v>0.15285579999999999</c:v>
                </c:pt>
                <c:pt idx="1740">
                  <c:v>0.15285309999999999</c:v>
                </c:pt>
                <c:pt idx="1741">
                  <c:v>0.1528504</c:v>
                </c:pt>
                <c:pt idx="1742">
                  <c:v>0.1528477</c:v>
                </c:pt>
                <c:pt idx="1743">
                  <c:v>0.15284510000000001</c:v>
                </c:pt>
                <c:pt idx="1744">
                  <c:v>0.15284239999999999</c:v>
                </c:pt>
                <c:pt idx="1745">
                  <c:v>0.1528397</c:v>
                </c:pt>
                <c:pt idx="1746">
                  <c:v>0.152837</c:v>
                </c:pt>
                <c:pt idx="1747">
                  <c:v>0.15283430000000001</c:v>
                </c:pt>
                <c:pt idx="1748">
                  <c:v>0.15283160000000001</c:v>
                </c:pt>
                <c:pt idx="1749">
                  <c:v>0.15282879999999999</c:v>
                </c:pt>
                <c:pt idx="1750">
                  <c:v>0.15282609999999999</c:v>
                </c:pt>
                <c:pt idx="1751">
                  <c:v>0.1528233</c:v>
                </c:pt>
                <c:pt idx="1752">
                  <c:v>0.1528206</c:v>
                </c:pt>
                <c:pt idx="1753">
                  <c:v>0.1528178</c:v>
                </c:pt>
                <c:pt idx="1754">
                  <c:v>0.15281510000000001</c:v>
                </c:pt>
                <c:pt idx="1755">
                  <c:v>0.15281230000000001</c:v>
                </c:pt>
                <c:pt idx="1756">
                  <c:v>0.15280949999999999</c:v>
                </c:pt>
                <c:pt idx="1757">
                  <c:v>0.15280679999999999</c:v>
                </c:pt>
                <c:pt idx="1758">
                  <c:v>0.152804</c:v>
                </c:pt>
                <c:pt idx="1759">
                  <c:v>0.1528012</c:v>
                </c:pt>
                <c:pt idx="1760">
                  <c:v>0.1527984</c:v>
                </c:pt>
                <c:pt idx="1761">
                  <c:v>0.1527955</c:v>
                </c:pt>
                <c:pt idx="1762">
                  <c:v>0.1527927</c:v>
                </c:pt>
                <c:pt idx="1763">
                  <c:v>0.15278990000000001</c:v>
                </c:pt>
                <c:pt idx="1764">
                  <c:v>0.15278710000000001</c:v>
                </c:pt>
                <c:pt idx="1765">
                  <c:v>0.15278430000000001</c:v>
                </c:pt>
                <c:pt idx="1766">
                  <c:v>0.15278149999999999</c:v>
                </c:pt>
                <c:pt idx="1767">
                  <c:v>0.15277859999999999</c:v>
                </c:pt>
                <c:pt idx="1768">
                  <c:v>0.15277579999999999</c:v>
                </c:pt>
                <c:pt idx="1769">
                  <c:v>0.15277289999999999</c:v>
                </c:pt>
                <c:pt idx="1770">
                  <c:v>0.15276999999999999</c:v>
                </c:pt>
                <c:pt idx="1771">
                  <c:v>0.15276709999999999</c:v>
                </c:pt>
                <c:pt idx="1772">
                  <c:v>0.15276429999999999</c:v>
                </c:pt>
                <c:pt idx="1773">
                  <c:v>0.15276139999999999</c:v>
                </c:pt>
                <c:pt idx="1774">
                  <c:v>0.15275849999999999</c:v>
                </c:pt>
                <c:pt idx="1775">
                  <c:v>0.15275569999999999</c:v>
                </c:pt>
                <c:pt idx="1776">
                  <c:v>0.15275279999999999</c:v>
                </c:pt>
                <c:pt idx="1777">
                  <c:v>0.15274979999999999</c:v>
                </c:pt>
                <c:pt idx="1778">
                  <c:v>0.15274689999999999</c:v>
                </c:pt>
                <c:pt idx="1779">
                  <c:v>0.15274399999999999</c:v>
                </c:pt>
                <c:pt idx="1780">
                  <c:v>0.15274099999999999</c:v>
                </c:pt>
                <c:pt idx="1781">
                  <c:v>0.15273809999999999</c:v>
                </c:pt>
                <c:pt idx="1782">
                  <c:v>0.15273519999999999</c:v>
                </c:pt>
                <c:pt idx="1783">
                  <c:v>0.15273220000000001</c:v>
                </c:pt>
                <c:pt idx="1784">
                  <c:v>0.15272930000000001</c:v>
                </c:pt>
                <c:pt idx="1785">
                  <c:v>0.15272640000000001</c:v>
                </c:pt>
                <c:pt idx="1786">
                  <c:v>0.15272340000000001</c:v>
                </c:pt>
                <c:pt idx="1787">
                  <c:v>0.15272040000000001</c:v>
                </c:pt>
                <c:pt idx="1788">
                  <c:v>0.1527174</c:v>
                </c:pt>
                <c:pt idx="1789">
                  <c:v>0.1527144</c:v>
                </c:pt>
                <c:pt idx="1790">
                  <c:v>0.1527114</c:v>
                </c:pt>
                <c:pt idx="1791">
                  <c:v>0.15270839999999999</c:v>
                </c:pt>
                <c:pt idx="1792">
                  <c:v>0.15270539999999999</c:v>
                </c:pt>
                <c:pt idx="1793">
                  <c:v>0.15270239999999999</c:v>
                </c:pt>
                <c:pt idx="1794">
                  <c:v>0.15269940000000001</c:v>
                </c:pt>
                <c:pt idx="1795">
                  <c:v>0.15269640000000001</c:v>
                </c:pt>
                <c:pt idx="1796">
                  <c:v>0.1526933</c:v>
                </c:pt>
                <c:pt idx="1797">
                  <c:v>0.1526903</c:v>
                </c:pt>
                <c:pt idx="1798">
                  <c:v>0.1526872</c:v>
                </c:pt>
                <c:pt idx="1799">
                  <c:v>0.15268409999999999</c:v>
                </c:pt>
                <c:pt idx="1800">
                  <c:v>0.15268109999999999</c:v>
                </c:pt>
                <c:pt idx="1801">
                  <c:v>0.15267800000000001</c:v>
                </c:pt>
                <c:pt idx="1802">
                  <c:v>0.1526749</c:v>
                </c:pt>
                <c:pt idx="1803">
                  <c:v>0.1526719</c:v>
                </c:pt>
                <c:pt idx="1804">
                  <c:v>0.15266879999999999</c:v>
                </c:pt>
                <c:pt idx="1805">
                  <c:v>0.15266569999999999</c:v>
                </c:pt>
                <c:pt idx="1806">
                  <c:v>0.15266260000000001</c:v>
                </c:pt>
                <c:pt idx="1807">
                  <c:v>0.1526595</c:v>
                </c:pt>
                <c:pt idx="1808">
                  <c:v>0.1526564</c:v>
                </c:pt>
                <c:pt idx="1809">
                  <c:v>0.15265319999999999</c:v>
                </c:pt>
                <c:pt idx="1810">
                  <c:v>0.15265010000000001</c:v>
                </c:pt>
                <c:pt idx="1811">
                  <c:v>0.1526469</c:v>
                </c:pt>
                <c:pt idx="1812">
                  <c:v>0.1526438</c:v>
                </c:pt>
                <c:pt idx="1813">
                  <c:v>0.15264069999999999</c:v>
                </c:pt>
                <c:pt idx="1814">
                  <c:v>0.15263750000000001</c:v>
                </c:pt>
                <c:pt idx="1815">
                  <c:v>0.1526344</c:v>
                </c:pt>
                <c:pt idx="1816">
                  <c:v>0.1526313</c:v>
                </c:pt>
                <c:pt idx="1817">
                  <c:v>0.15262809999999999</c:v>
                </c:pt>
                <c:pt idx="1818">
                  <c:v>0.1526248</c:v>
                </c:pt>
                <c:pt idx="1819">
                  <c:v>0.1526216</c:v>
                </c:pt>
                <c:pt idx="1820">
                  <c:v>0.15261839999999999</c:v>
                </c:pt>
                <c:pt idx="1821">
                  <c:v>0.15261520000000001</c:v>
                </c:pt>
                <c:pt idx="1822">
                  <c:v>0.152612</c:v>
                </c:pt>
                <c:pt idx="1823">
                  <c:v>0.15260879999999999</c:v>
                </c:pt>
                <c:pt idx="1824">
                  <c:v>0.15260560000000001</c:v>
                </c:pt>
                <c:pt idx="1825">
                  <c:v>0.1526024</c:v>
                </c:pt>
                <c:pt idx="1826">
                  <c:v>0.15259919999999999</c:v>
                </c:pt>
                <c:pt idx="1827">
                  <c:v>0.15259590000000001</c:v>
                </c:pt>
                <c:pt idx="1828">
                  <c:v>0.1525927</c:v>
                </c:pt>
                <c:pt idx="1829">
                  <c:v>0.15258939999999999</c:v>
                </c:pt>
                <c:pt idx="1830">
                  <c:v>0.1525861</c:v>
                </c:pt>
                <c:pt idx="1831">
                  <c:v>0.15258279999999999</c:v>
                </c:pt>
                <c:pt idx="1832">
                  <c:v>0.15257950000000001</c:v>
                </c:pt>
                <c:pt idx="1833">
                  <c:v>0.1525762</c:v>
                </c:pt>
                <c:pt idx="1834">
                  <c:v>0.15257290000000001</c:v>
                </c:pt>
                <c:pt idx="1835">
                  <c:v>0.1525697</c:v>
                </c:pt>
                <c:pt idx="1836">
                  <c:v>0.15256639999999999</c:v>
                </c:pt>
                <c:pt idx="1837">
                  <c:v>0.15256310000000001</c:v>
                </c:pt>
                <c:pt idx="1838">
                  <c:v>0.1525598</c:v>
                </c:pt>
                <c:pt idx="1839">
                  <c:v>0.15255640000000001</c:v>
                </c:pt>
                <c:pt idx="1840">
                  <c:v>0.1525531</c:v>
                </c:pt>
                <c:pt idx="1841">
                  <c:v>0.15254970000000001</c:v>
                </c:pt>
                <c:pt idx="1842">
                  <c:v>0.1525463</c:v>
                </c:pt>
                <c:pt idx="1843">
                  <c:v>0.15254300000000001</c:v>
                </c:pt>
                <c:pt idx="1844">
                  <c:v>0.1525396</c:v>
                </c:pt>
                <c:pt idx="1845">
                  <c:v>0.15253620000000001</c:v>
                </c:pt>
                <c:pt idx="1846">
                  <c:v>0.1525329</c:v>
                </c:pt>
                <c:pt idx="1847">
                  <c:v>0.15252950000000001</c:v>
                </c:pt>
                <c:pt idx="1848">
                  <c:v>0.1525261</c:v>
                </c:pt>
                <c:pt idx="1849">
                  <c:v>0.15252279999999999</c:v>
                </c:pt>
                <c:pt idx="1850">
                  <c:v>0.1525194</c:v>
                </c:pt>
                <c:pt idx="1851">
                  <c:v>0.15251590000000001</c:v>
                </c:pt>
                <c:pt idx="1852">
                  <c:v>0.1525125</c:v>
                </c:pt>
                <c:pt idx="1853">
                  <c:v>0.15250900000000001</c:v>
                </c:pt>
                <c:pt idx="1854">
                  <c:v>0.15250559999999999</c:v>
                </c:pt>
                <c:pt idx="1855">
                  <c:v>0.1525021</c:v>
                </c:pt>
                <c:pt idx="1856">
                  <c:v>0.15249869999999999</c:v>
                </c:pt>
                <c:pt idx="1857">
                  <c:v>0.1524952</c:v>
                </c:pt>
                <c:pt idx="1858">
                  <c:v>0.15249180000000001</c:v>
                </c:pt>
                <c:pt idx="1859">
                  <c:v>0.15248829999999999</c:v>
                </c:pt>
                <c:pt idx="1860">
                  <c:v>0.15248490000000001</c:v>
                </c:pt>
                <c:pt idx="1861">
                  <c:v>0.15248139999999999</c:v>
                </c:pt>
                <c:pt idx="1862">
                  <c:v>0.1524779</c:v>
                </c:pt>
                <c:pt idx="1863">
                  <c:v>0.15247440000000001</c:v>
                </c:pt>
                <c:pt idx="1864">
                  <c:v>0.15247079999999999</c:v>
                </c:pt>
                <c:pt idx="1865">
                  <c:v>0.1524673</c:v>
                </c:pt>
                <c:pt idx="1866">
                  <c:v>0.15246380000000001</c:v>
                </c:pt>
                <c:pt idx="1867">
                  <c:v>0.15246019999999999</c:v>
                </c:pt>
                <c:pt idx="1868">
                  <c:v>0.1524567</c:v>
                </c:pt>
                <c:pt idx="1869">
                  <c:v>0.15245320000000001</c:v>
                </c:pt>
                <c:pt idx="1870">
                  <c:v>0.15244959999999999</c:v>
                </c:pt>
                <c:pt idx="1871">
                  <c:v>0.1524461</c:v>
                </c:pt>
                <c:pt idx="1872">
                  <c:v>0.15244260000000001</c:v>
                </c:pt>
                <c:pt idx="1873">
                  <c:v>0.15243899999999999</c:v>
                </c:pt>
                <c:pt idx="1874">
                  <c:v>0.1524354</c:v>
                </c:pt>
                <c:pt idx="1875">
                  <c:v>0.15243180000000001</c:v>
                </c:pt>
                <c:pt idx="1876">
                  <c:v>0.15242820000000001</c:v>
                </c:pt>
                <c:pt idx="1877">
                  <c:v>0.15242459999999999</c:v>
                </c:pt>
                <c:pt idx="1878">
                  <c:v>0.152421</c:v>
                </c:pt>
                <c:pt idx="1879">
                  <c:v>0.15241730000000001</c:v>
                </c:pt>
                <c:pt idx="1880">
                  <c:v>0.15241370000000001</c:v>
                </c:pt>
                <c:pt idx="1881">
                  <c:v>0.15241009999999999</c:v>
                </c:pt>
                <c:pt idx="1882">
                  <c:v>0.1524065</c:v>
                </c:pt>
                <c:pt idx="1883">
                  <c:v>0.15240290000000001</c:v>
                </c:pt>
                <c:pt idx="1884">
                  <c:v>0.15239920000000001</c:v>
                </c:pt>
                <c:pt idx="1885">
                  <c:v>0.15239559999999999</c:v>
                </c:pt>
                <c:pt idx="1886">
                  <c:v>0.1523919</c:v>
                </c:pt>
                <c:pt idx="1887">
                  <c:v>0.1523882</c:v>
                </c:pt>
                <c:pt idx="1888">
                  <c:v>0.15238450000000001</c:v>
                </c:pt>
                <c:pt idx="1889">
                  <c:v>0.15238080000000001</c:v>
                </c:pt>
                <c:pt idx="1890">
                  <c:v>0.15237709999999999</c:v>
                </c:pt>
                <c:pt idx="1891">
                  <c:v>0.15237339999999999</c:v>
                </c:pt>
                <c:pt idx="1892">
                  <c:v>0.1523697</c:v>
                </c:pt>
                <c:pt idx="1893">
                  <c:v>0.152366</c:v>
                </c:pt>
                <c:pt idx="1894">
                  <c:v>0.1523622</c:v>
                </c:pt>
                <c:pt idx="1895">
                  <c:v>0.15235850000000001</c:v>
                </c:pt>
                <c:pt idx="1896">
                  <c:v>0.15235480000000001</c:v>
                </c:pt>
                <c:pt idx="1897">
                  <c:v>0.15235109999999999</c:v>
                </c:pt>
                <c:pt idx="1898">
                  <c:v>0.15234729999999999</c:v>
                </c:pt>
                <c:pt idx="1899">
                  <c:v>0.15234349999999999</c:v>
                </c:pt>
                <c:pt idx="1900">
                  <c:v>0.15233969999999999</c:v>
                </c:pt>
                <c:pt idx="1901">
                  <c:v>0.1523359</c:v>
                </c:pt>
                <c:pt idx="1902">
                  <c:v>0.1523321</c:v>
                </c:pt>
                <c:pt idx="1903">
                  <c:v>0.1523283</c:v>
                </c:pt>
                <c:pt idx="1904">
                  <c:v>0.1523245</c:v>
                </c:pt>
                <c:pt idx="1905">
                  <c:v>0.1523207</c:v>
                </c:pt>
                <c:pt idx="1906">
                  <c:v>0.15231690000000001</c:v>
                </c:pt>
                <c:pt idx="1907">
                  <c:v>0.15231320000000001</c:v>
                </c:pt>
                <c:pt idx="1908">
                  <c:v>0.15230930000000001</c:v>
                </c:pt>
                <c:pt idx="1909">
                  <c:v>0.15230540000000001</c:v>
                </c:pt>
                <c:pt idx="1910">
                  <c:v>0.15230150000000001</c:v>
                </c:pt>
                <c:pt idx="1911">
                  <c:v>0.15229770000000001</c:v>
                </c:pt>
                <c:pt idx="1912">
                  <c:v>0.15229380000000001</c:v>
                </c:pt>
                <c:pt idx="1913">
                  <c:v>0.15228990000000001</c:v>
                </c:pt>
                <c:pt idx="1914">
                  <c:v>0.15228610000000001</c:v>
                </c:pt>
                <c:pt idx="1915">
                  <c:v>0.15228220000000001</c:v>
                </c:pt>
                <c:pt idx="1916">
                  <c:v>0.15227830000000001</c:v>
                </c:pt>
                <c:pt idx="1917">
                  <c:v>0.1522744</c:v>
                </c:pt>
                <c:pt idx="1918">
                  <c:v>0.15227060000000001</c:v>
                </c:pt>
                <c:pt idx="1919">
                  <c:v>0.1522666</c:v>
                </c:pt>
                <c:pt idx="1920">
                  <c:v>0.1522627</c:v>
                </c:pt>
                <c:pt idx="1921">
                  <c:v>0.1522587</c:v>
                </c:pt>
                <c:pt idx="1922">
                  <c:v>0.15225469999999999</c:v>
                </c:pt>
                <c:pt idx="1923">
                  <c:v>0.15225079999999999</c:v>
                </c:pt>
                <c:pt idx="1924">
                  <c:v>0.15224679999999999</c:v>
                </c:pt>
                <c:pt idx="1925">
                  <c:v>0.15224289999999999</c:v>
                </c:pt>
                <c:pt idx="1926">
                  <c:v>0.15223890000000001</c:v>
                </c:pt>
                <c:pt idx="1927">
                  <c:v>0.15223500000000001</c:v>
                </c:pt>
                <c:pt idx="1928">
                  <c:v>0.15223100000000001</c:v>
                </c:pt>
                <c:pt idx="1929">
                  <c:v>0.152227</c:v>
                </c:pt>
                <c:pt idx="1930">
                  <c:v>0.152223</c:v>
                </c:pt>
                <c:pt idx="1931">
                  <c:v>0.15221889999999999</c:v>
                </c:pt>
                <c:pt idx="1932">
                  <c:v>0.15221489999999999</c:v>
                </c:pt>
                <c:pt idx="1933">
                  <c:v>0.15221090000000001</c:v>
                </c:pt>
                <c:pt idx="1934">
                  <c:v>0.1522068</c:v>
                </c:pt>
                <c:pt idx="1935">
                  <c:v>0.1522028</c:v>
                </c:pt>
                <c:pt idx="1936">
                  <c:v>0.15219869999999999</c:v>
                </c:pt>
                <c:pt idx="1937">
                  <c:v>0.15219469999999999</c:v>
                </c:pt>
                <c:pt idx="1938">
                  <c:v>0.15219070000000001</c:v>
                </c:pt>
                <c:pt idx="1939">
                  <c:v>0.15218660000000001</c:v>
                </c:pt>
                <c:pt idx="1940">
                  <c:v>0.1521825</c:v>
                </c:pt>
                <c:pt idx="1941">
                  <c:v>0.15217839999999999</c:v>
                </c:pt>
                <c:pt idx="1942">
                  <c:v>0.15217420000000001</c:v>
                </c:pt>
                <c:pt idx="1943">
                  <c:v>0.1521701</c:v>
                </c:pt>
                <c:pt idx="1944">
                  <c:v>0.152166</c:v>
                </c:pt>
                <c:pt idx="1945">
                  <c:v>0.15216189999999999</c:v>
                </c:pt>
                <c:pt idx="1946">
                  <c:v>0.15215780000000001</c:v>
                </c:pt>
                <c:pt idx="1947">
                  <c:v>0.1521537</c:v>
                </c:pt>
                <c:pt idx="1948">
                  <c:v>0.15214949999999999</c:v>
                </c:pt>
                <c:pt idx="1949">
                  <c:v>0.15214539999999999</c:v>
                </c:pt>
                <c:pt idx="1950">
                  <c:v>0.1521412</c:v>
                </c:pt>
                <c:pt idx="1951">
                  <c:v>0.15213699999999999</c:v>
                </c:pt>
                <c:pt idx="1952">
                  <c:v>0.15213280000000001</c:v>
                </c:pt>
                <c:pt idx="1953">
                  <c:v>0.1521286</c:v>
                </c:pt>
                <c:pt idx="1954">
                  <c:v>0.15212439999999999</c:v>
                </c:pt>
                <c:pt idx="1955">
                  <c:v>0.15212020000000001</c:v>
                </c:pt>
                <c:pt idx="1956">
                  <c:v>0.152116</c:v>
                </c:pt>
                <c:pt idx="1957">
                  <c:v>0.15211179999999999</c:v>
                </c:pt>
                <c:pt idx="1958">
                  <c:v>0.15210760000000001</c:v>
                </c:pt>
                <c:pt idx="1959">
                  <c:v>0.1521034</c:v>
                </c:pt>
                <c:pt idx="1960">
                  <c:v>0.15209909999999999</c:v>
                </c:pt>
                <c:pt idx="1961">
                  <c:v>0.1520948</c:v>
                </c:pt>
                <c:pt idx="1962">
                  <c:v>0.15209049999999999</c:v>
                </c:pt>
                <c:pt idx="1963">
                  <c:v>0.15208630000000001</c:v>
                </c:pt>
                <c:pt idx="1964">
                  <c:v>0.15208199999999999</c:v>
                </c:pt>
                <c:pt idx="1965">
                  <c:v>0.15207770000000001</c:v>
                </c:pt>
                <c:pt idx="1966">
                  <c:v>0.1520734</c:v>
                </c:pt>
                <c:pt idx="1967">
                  <c:v>0.15206919999999999</c:v>
                </c:pt>
                <c:pt idx="1968">
                  <c:v>0.1520649</c:v>
                </c:pt>
                <c:pt idx="1969">
                  <c:v>0.15206049999999999</c:v>
                </c:pt>
                <c:pt idx="1970">
                  <c:v>0.1520562</c:v>
                </c:pt>
                <c:pt idx="1971">
                  <c:v>0.15205179999999999</c:v>
                </c:pt>
                <c:pt idx="1972">
                  <c:v>0.1520475</c:v>
                </c:pt>
                <c:pt idx="1973">
                  <c:v>0.15204309999999999</c:v>
                </c:pt>
                <c:pt idx="1974">
                  <c:v>0.1520387</c:v>
                </c:pt>
                <c:pt idx="1975">
                  <c:v>0.15203439999999999</c:v>
                </c:pt>
                <c:pt idx="1976">
                  <c:v>0.15203</c:v>
                </c:pt>
                <c:pt idx="1977">
                  <c:v>0.15202570000000001</c:v>
                </c:pt>
                <c:pt idx="1978">
                  <c:v>0.1520213</c:v>
                </c:pt>
                <c:pt idx="1979">
                  <c:v>0.15201680000000001</c:v>
                </c:pt>
                <c:pt idx="1980">
                  <c:v>0.15201239999999999</c:v>
                </c:pt>
                <c:pt idx="1981">
                  <c:v>0.152008</c:v>
                </c:pt>
                <c:pt idx="1982">
                  <c:v>0.15200350000000001</c:v>
                </c:pt>
                <c:pt idx="1983">
                  <c:v>0.1519991</c:v>
                </c:pt>
                <c:pt idx="1984">
                  <c:v>0.15199470000000001</c:v>
                </c:pt>
                <c:pt idx="1985">
                  <c:v>0.15199029999999999</c:v>
                </c:pt>
                <c:pt idx="1986">
                  <c:v>0.1519858</c:v>
                </c:pt>
                <c:pt idx="1987">
                  <c:v>0.15198130000000001</c:v>
                </c:pt>
                <c:pt idx="1988">
                  <c:v>0.1519768</c:v>
                </c:pt>
                <c:pt idx="1989">
                  <c:v>0.1519723</c:v>
                </c:pt>
                <c:pt idx="1990">
                  <c:v>0.15196779999999999</c:v>
                </c:pt>
                <c:pt idx="1991">
                  <c:v>0.1519633</c:v>
                </c:pt>
                <c:pt idx="1992">
                  <c:v>0.1519588</c:v>
                </c:pt>
                <c:pt idx="1993">
                  <c:v>0.15195429999999999</c:v>
                </c:pt>
                <c:pt idx="1994">
                  <c:v>0.1519498</c:v>
                </c:pt>
                <c:pt idx="1995">
                  <c:v>0.15194530000000001</c:v>
                </c:pt>
                <c:pt idx="1996">
                  <c:v>0.15194070000000001</c:v>
                </c:pt>
                <c:pt idx="1997">
                  <c:v>0.15193609999999999</c:v>
                </c:pt>
                <c:pt idx="1998">
                  <c:v>0.1519315</c:v>
                </c:pt>
                <c:pt idx="1999">
                  <c:v>0.15192700000000001</c:v>
                </c:pt>
                <c:pt idx="2000">
                  <c:v>0.15192240000000001</c:v>
                </c:pt>
                <c:pt idx="2001">
                  <c:v>0.15191779999999999</c:v>
                </c:pt>
                <c:pt idx="2002">
                  <c:v>0.1519132</c:v>
                </c:pt>
                <c:pt idx="2003">
                  <c:v>0.1519086</c:v>
                </c:pt>
                <c:pt idx="2004">
                  <c:v>0.15190400000000001</c:v>
                </c:pt>
                <c:pt idx="2005">
                  <c:v>0.15189939999999999</c:v>
                </c:pt>
                <c:pt idx="2006">
                  <c:v>0.15189469999999999</c:v>
                </c:pt>
                <c:pt idx="2007">
                  <c:v>0.1518901</c:v>
                </c:pt>
                <c:pt idx="2008">
                  <c:v>0.1518854</c:v>
                </c:pt>
                <c:pt idx="2009">
                  <c:v>0.15188070000000001</c:v>
                </c:pt>
                <c:pt idx="2010">
                  <c:v>0.15187610000000001</c:v>
                </c:pt>
                <c:pt idx="2011">
                  <c:v>0.15187139999999999</c:v>
                </c:pt>
                <c:pt idx="2012">
                  <c:v>0.1518668</c:v>
                </c:pt>
                <c:pt idx="2013">
                  <c:v>0.151862</c:v>
                </c:pt>
                <c:pt idx="2014">
                  <c:v>0.1518573</c:v>
                </c:pt>
                <c:pt idx="2015">
                  <c:v>0.1518526</c:v>
                </c:pt>
                <c:pt idx="2016">
                  <c:v>0.15184790000000001</c:v>
                </c:pt>
                <c:pt idx="2017">
                  <c:v>0.15184310000000001</c:v>
                </c:pt>
                <c:pt idx="2018">
                  <c:v>0.15183840000000001</c:v>
                </c:pt>
                <c:pt idx="2019">
                  <c:v>0.15183369999999999</c:v>
                </c:pt>
                <c:pt idx="2020">
                  <c:v>0.15182899999999999</c:v>
                </c:pt>
                <c:pt idx="2021">
                  <c:v>0.15182419999999999</c:v>
                </c:pt>
                <c:pt idx="2022">
                  <c:v>0.15181939999999999</c:v>
                </c:pt>
                <c:pt idx="2023">
                  <c:v>0.15181459999999999</c:v>
                </c:pt>
                <c:pt idx="2024">
                  <c:v>0.15180979999999999</c:v>
                </c:pt>
                <c:pt idx="2025">
                  <c:v>0.151805</c:v>
                </c:pt>
                <c:pt idx="2026">
                  <c:v>0.1518002</c:v>
                </c:pt>
                <c:pt idx="2027">
                  <c:v>0.1517954</c:v>
                </c:pt>
                <c:pt idx="2028">
                  <c:v>0.1517906</c:v>
                </c:pt>
                <c:pt idx="2029">
                  <c:v>0.1517857</c:v>
                </c:pt>
                <c:pt idx="2030">
                  <c:v>0.15178079999999999</c:v>
                </c:pt>
                <c:pt idx="2031">
                  <c:v>0.15177599999999999</c:v>
                </c:pt>
                <c:pt idx="2032">
                  <c:v>0.15177109999999999</c:v>
                </c:pt>
                <c:pt idx="2033">
                  <c:v>0.15176619999999999</c:v>
                </c:pt>
                <c:pt idx="2034">
                  <c:v>0.15176139999999999</c:v>
                </c:pt>
                <c:pt idx="2035">
                  <c:v>0.15175649999999999</c:v>
                </c:pt>
                <c:pt idx="2036">
                  <c:v>0.15175159999999999</c:v>
                </c:pt>
                <c:pt idx="2037">
                  <c:v>0.15174670000000001</c:v>
                </c:pt>
                <c:pt idx="2038">
                  <c:v>0.15174170000000001</c:v>
                </c:pt>
                <c:pt idx="2039">
                  <c:v>0.15173680000000001</c:v>
                </c:pt>
                <c:pt idx="2040">
                  <c:v>0.1517319</c:v>
                </c:pt>
                <c:pt idx="2041">
                  <c:v>0.1517269</c:v>
                </c:pt>
                <c:pt idx="2042">
                  <c:v>0.151722</c:v>
                </c:pt>
                <c:pt idx="2043">
                  <c:v>0.15171709999999999</c:v>
                </c:pt>
                <c:pt idx="2044">
                  <c:v>0.15171209999999999</c:v>
                </c:pt>
                <c:pt idx="2045">
                  <c:v>0.15170710000000001</c:v>
                </c:pt>
                <c:pt idx="2046">
                  <c:v>0.15170210000000001</c:v>
                </c:pt>
                <c:pt idx="2047">
                  <c:v>0.1516971</c:v>
                </c:pt>
                <c:pt idx="2048">
                  <c:v>0.1516921</c:v>
                </c:pt>
                <c:pt idx="2049">
                  <c:v>0.15168709999999999</c:v>
                </c:pt>
                <c:pt idx="2050">
                  <c:v>0.15168209999999999</c:v>
                </c:pt>
                <c:pt idx="2051">
                  <c:v>0.15167700000000001</c:v>
                </c:pt>
                <c:pt idx="2052">
                  <c:v>0.151672</c:v>
                </c:pt>
                <c:pt idx="2053">
                  <c:v>0.15166689999999999</c:v>
                </c:pt>
                <c:pt idx="2054">
                  <c:v>0.15166180000000001</c:v>
                </c:pt>
                <c:pt idx="2055">
                  <c:v>0.15165680000000001</c:v>
                </c:pt>
                <c:pt idx="2056">
                  <c:v>0.1516517</c:v>
                </c:pt>
                <c:pt idx="2057">
                  <c:v>0.15164659999999999</c:v>
                </c:pt>
                <c:pt idx="2058">
                  <c:v>0.15164150000000001</c:v>
                </c:pt>
                <c:pt idx="2059">
                  <c:v>0.1516364</c:v>
                </c:pt>
                <c:pt idx="2060">
                  <c:v>0.1516313</c:v>
                </c:pt>
                <c:pt idx="2061">
                  <c:v>0.15162610000000001</c:v>
                </c:pt>
                <c:pt idx="2062">
                  <c:v>0.15162100000000001</c:v>
                </c:pt>
                <c:pt idx="2063">
                  <c:v>0.1516159</c:v>
                </c:pt>
                <c:pt idx="2064">
                  <c:v>0.15161079999999999</c:v>
                </c:pt>
                <c:pt idx="2065">
                  <c:v>0.15160560000000001</c:v>
                </c:pt>
                <c:pt idx="2066">
                  <c:v>0.1516004</c:v>
                </c:pt>
                <c:pt idx="2067">
                  <c:v>0.15159520000000001</c:v>
                </c:pt>
                <c:pt idx="2068">
                  <c:v>0.15159</c:v>
                </c:pt>
                <c:pt idx="2069">
                  <c:v>0.15158479999999999</c:v>
                </c:pt>
                <c:pt idx="2070">
                  <c:v>0.15157970000000001</c:v>
                </c:pt>
                <c:pt idx="2071">
                  <c:v>0.1515745</c:v>
                </c:pt>
                <c:pt idx="2072">
                  <c:v>0.15156919999999999</c:v>
                </c:pt>
                <c:pt idx="2073">
                  <c:v>0.151564</c:v>
                </c:pt>
                <c:pt idx="2074">
                  <c:v>0.15155869999999999</c:v>
                </c:pt>
                <c:pt idx="2075">
                  <c:v>0.15155350000000001</c:v>
                </c:pt>
                <c:pt idx="2076">
                  <c:v>0.15154819999999999</c:v>
                </c:pt>
                <c:pt idx="2077">
                  <c:v>0.15154300000000001</c:v>
                </c:pt>
                <c:pt idx="2078">
                  <c:v>0.1515377</c:v>
                </c:pt>
                <c:pt idx="2079">
                  <c:v>0.15153240000000001</c:v>
                </c:pt>
                <c:pt idx="2080">
                  <c:v>0.1515271</c:v>
                </c:pt>
                <c:pt idx="2081">
                  <c:v>0.15152180000000001</c:v>
                </c:pt>
                <c:pt idx="2082">
                  <c:v>0.1515165</c:v>
                </c:pt>
                <c:pt idx="2083">
                  <c:v>0.15151129999999999</c:v>
                </c:pt>
                <c:pt idx="2084">
                  <c:v>0.1515059</c:v>
                </c:pt>
                <c:pt idx="2085">
                  <c:v>0.15150060000000001</c:v>
                </c:pt>
                <c:pt idx="2086">
                  <c:v>0.1514953</c:v>
                </c:pt>
                <c:pt idx="2087">
                  <c:v>0.15148990000000001</c:v>
                </c:pt>
                <c:pt idx="2088">
                  <c:v>0.1514846</c:v>
                </c:pt>
                <c:pt idx="2089">
                  <c:v>0.15147920000000001</c:v>
                </c:pt>
                <c:pt idx="2090">
                  <c:v>0.15147389999999999</c:v>
                </c:pt>
                <c:pt idx="2091">
                  <c:v>0.15146850000000001</c:v>
                </c:pt>
                <c:pt idx="2092">
                  <c:v>0.15146309999999999</c:v>
                </c:pt>
                <c:pt idx="2093">
                  <c:v>0.1514577</c:v>
                </c:pt>
                <c:pt idx="2094">
                  <c:v>0.15145230000000001</c:v>
                </c:pt>
                <c:pt idx="2095">
                  <c:v>0.1514469</c:v>
                </c:pt>
                <c:pt idx="2096">
                  <c:v>0.15144160000000001</c:v>
                </c:pt>
                <c:pt idx="2097">
                  <c:v>0.15143609999999999</c:v>
                </c:pt>
                <c:pt idx="2098">
                  <c:v>0.1514307</c:v>
                </c:pt>
                <c:pt idx="2099">
                  <c:v>0.15142530000000001</c:v>
                </c:pt>
                <c:pt idx="2100">
                  <c:v>0.15141979999999999</c:v>
                </c:pt>
                <c:pt idx="2101">
                  <c:v>0.1514144</c:v>
                </c:pt>
                <c:pt idx="2102">
                  <c:v>0.15140899999999999</c:v>
                </c:pt>
                <c:pt idx="2103">
                  <c:v>0.1514035</c:v>
                </c:pt>
                <c:pt idx="2104">
                  <c:v>0.151398</c:v>
                </c:pt>
                <c:pt idx="2105">
                  <c:v>0.15139250000000001</c:v>
                </c:pt>
                <c:pt idx="2106">
                  <c:v>0.1513871</c:v>
                </c:pt>
                <c:pt idx="2107">
                  <c:v>0.15138160000000001</c:v>
                </c:pt>
                <c:pt idx="2108">
                  <c:v>0.15137610000000001</c:v>
                </c:pt>
                <c:pt idx="2109">
                  <c:v>0.15137039999999999</c:v>
                </c:pt>
                <c:pt idx="2110">
                  <c:v>0.15136479999999999</c:v>
                </c:pt>
                <c:pt idx="2111">
                  <c:v>0.1513592</c:v>
                </c:pt>
                <c:pt idx="2112">
                  <c:v>0.1513536</c:v>
                </c:pt>
                <c:pt idx="2113">
                  <c:v>0.15134790000000001</c:v>
                </c:pt>
                <c:pt idx="2114">
                  <c:v>0.151342</c:v>
                </c:pt>
                <c:pt idx="2115">
                  <c:v>0.15133569999999999</c:v>
                </c:pt>
                <c:pt idx="2116">
                  <c:v>0.1513294</c:v>
                </c:pt>
                <c:pt idx="2117">
                  <c:v>0.15132319999999999</c:v>
                </c:pt>
                <c:pt idx="2118">
                  <c:v>0.1513169</c:v>
                </c:pt>
                <c:pt idx="2119">
                  <c:v>0.15131040000000001</c:v>
                </c:pt>
                <c:pt idx="2120">
                  <c:v>0.1513013</c:v>
                </c:pt>
                <c:pt idx="2121">
                  <c:v>0.15129210000000001</c:v>
                </c:pt>
                <c:pt idx="2122">
                  <c:v>0.151283</c:v>
                </c:pt>
                <c:pt idx="2123">
                  <c:v>0.15127380000000001</c:v>
                </c:pt>
                <c:pt idx="2124">
                  <c:v>0.1512647</c:v>
                </c:pt>
                <c:pt idx="2125">
                  <c:v>0.15124599999999999</c:v>
                </c:pt>
                <c:pt idx="2126">
                  <c:v>0.15122430000000001</c:v>
                </c:pt>
                <c:pt idx="2127">
                  <c:v>0.15120259999999999</c:v>
                </c:pt>
                <c:pt idx="2128">
                  <c:v>0.15118090000000001</c:v>
                </c:pt>
                <c:pt idx="2129">
                  <c:v>0.15115919999999999</c:v>
                </c:pt>
                <c:pt idx="2130">
                  <c:v>0.15110779999999999</c:v>
                </c:pt>
                <c:pt idx="2131">
                  <c:v>0.1510339</c:v>
                </c:pt>
                <c:pt idx="2132">
                  <c:v>0.15096010000000001</c:v>
                </c:pt>
                <c:pt idx="2133">
                  <c:v>0.1508862</c:v>
                </c:pt>
                <c:pt idx="2134">
                  <c:v>0.15081230000000001</c:v>
                </c:pt>
                <c:pt idx="2135">
                  <c:v>0.15063170000000001</c:v>
                </c:pt>
                <c:pt idx="2136">
                  <c:v>0.1503515</c:v>
                </c:pt>
                <c:pt idx="2137">
                  <c:v>0.15007119999999999</c:v>
                </c:pt>
                <c:pt idx="2138">
                  <c:v>0.14979100000000001</c:v>
                </c:pt>
                <c:pt idx="2139">
                  <c:v>0.1495108</c:v>
                </c:pt>
                <c:pt idx="2140">
                  <c:v>0.1488274</c:v>
                </c:pt>
                <c:pt idx="2141">
                  <c:v>0.14786949999999999</c:v>
                </c:pt>
                <c:pt idx="2142">
                  <c:v>0.14691170000000001</c:v>
                </c:pt>
                <c:pt idx="2143">
                  <c:v>0.1459539</c:v>
                </c:pt>
                <c:pt idx="2144">
                  <c:v>0.14499609999999999</c:v>
                </c:pt>
                <c:pt idx="2145">
                  <c:v>0.14324229999999999</c:v>
                </c:pt>
                <c:pt idx="2146">
                  <c:v>0.14128940000000001</c:v>
                </c:pt>
                <c:pt idx="2147">
                  <c:v>0.13867499999999999</c:v>
                </c:pt>
                <c:pt idx="2148">
                  <c:v>0.13585929999999999</c:v>
                </c:pt>
                <c:pt idx="2149">
                  <c:v>0.13234029999999999</c:v>
                </c:pt>
                <c:pt idx="2150">
                  <c:v>0.1285657</c:v>
                </c:pt>
                <c:pt idx="2151">
                  <c:v>0.1238861</c:v>
                </c:pt>
                <c:pt idx="2152">
                  <c:v>0.1188186</c:v>
                </c:pt>
                <c:pt idx="2153">
                  <c:v>0.1137512</c:v>
                </c:pt>
                <c:pt idx="2154">
                  <c:v>0.10868369999999999</c:v>
                </c:pt>
                <c:pt idx="2155">
                  <c:v>0.10361629999999999</c:v>
                </c:pt>
                <c:pt idx="2156">
                  <c:v>9.8548810000000001E-2</c:v>
                </c:pt>
                <c:pt idx="2157">
                  <c:v>9.353119E-2</c:v>
                </c:pt>
                <c:pt idx="2158">
                  <c:v>8.9005360000000006E-2</c:v>
                </c:pt>
                <c:pt idx="2159">
                  <c:v>8.4479540000000006E-2</c:v>
                </c:pt>
                <c:pt idx="2160">
                  <c:v>7.9953709999999997E-2</c:v>
                </c:pt>
                <c:pt idx="2161">
                  <c:v>7.5427880000000003E-2</c:v>
                </c:pt>
                <c:pt idx="2162">
                  <c:v>7.0902049999999994E-2</c:v>
                </c:pt>
                <c:pt idx="2163">
                  <c:v>6.637622E-2</c:v>
                </c:pt>
                <c:pt idx="2164">
                  <c:v>6.1850389999999998E-2</c:v>
                </c:pt>
                <c:pt idx="2165">
                  <c:v>5.8578180000000001E-2</c:v>
                </c:pt>
                <c:pt idx="2166">
                  <c:v>5.58986E-2</c:v>
                </c:pt>
                <c:pt idx="2167">
                  <c:v>5.3219019999999999E-2</c:v>
                </c:pt>
                <c:pt idx="2168">
                  <c:v>5.0539439999999998E-2</c:v>
                </c:pt>
                <c:pt idx="2169">
                  <c:v>4.7859850000000002E-2</c:v>
                </c:pt>
                <c:pt idx="2170">
                  <c:v>4.5180270000000002E-2</c:v>
                </c:pt>
                <c:pt idx="2171">
                  <c:v>4.2500690000000001E-2</c:v>
                </c:pt>
                <c:pt idx="2172">
                  <c:v>3.982111E-2</c:v>
                </c:pt>
                <c:pt idx="2173">
                  <c:v>3.7578260000000002E-2</c:v>
                </c:pt>
                <c:pt idx="2174">
                  <c:v>3.6102189999999999E-2</c:v>
                </c:pt>
                <c:pt idx="2175">
                  <c:v>3.4626110000000002E-2</c:v>
                </c:pt>
                <c:pt idx="2176">
                  <c:v>3.3150039999999999E-2</c:v>
                </c:pt>
                <c:pt idx="2177">
                  <c:v>3.1673970000000003E-2</c:v>
                </c:pt>
                <c:pt idx="2178">
                  <c:v>3.01979E-2</c:v>
                </c:pt>
                <c:pt idx="2179">
                  <c:v>2.872183E-2</c:v>
                </c:pt>
                <c:pt idx="2180">
                  <c:v>2.7245749999999999E-2</c:v>
                </c:pt>
                <c:pt idx="2181">
                  <c:v>2.576968E-2</c:v>
                </c:pt>
                <c:pt idx="2182">
                  <c:v>2.4314800000000001E-2</c:v>
                </c:pt>
                <c:pt idx="2183">
                  <c:v>2.3469380000000001E-2</c:v>
                </c:pt>
                <c:pt idx="2184">
                  <c:v>2.262395E-2</c:v>
                </c:pt>
                <c:pt idx="2185">
                  <c:v>2.1778519999999999E-2</c:v>
                </c:pt>
                <c:pt idx="2186">
                  <c:v>2.09331E-2</c:v>
                </c:pt>
                <c:pt idx="2187">
                  <c:v>2.0087669999999998E-2</c:v>
                </c:pt>
                <c:pt idx="2188">
                  <c:v>1.9242249999999999E-2</c:v>
                </c:pt>
                <c:pt idx="2189">
                  <c:v>1.8396820000000001E-2</c:v>
                </c:pt>
                <c:pt idx="2190">
                  <c:v>1.755139E-2</c:v>
                </c:pt>
                <c:pt idx="2191">
                  <c:v>1.6705970000000001E-2</c:v>
                </c:pt>
                <c:pt idx="2192">
                  <c:v>1.5860539999999999E-2</c:v>
                </c:pt>
                <c:pt idx="2193">
                  <c:v>1.521899E-2</c:v>
                </c:pt>
                <c:pt idx="2194">
                  <c:v>1.473266E-2</c:v>
                </c:pt>
                <c:pt idx="2195">
                  <c:v>1.424632E-2</c:v>
                </c:pt>
                <c:pt idx="2196">
                  <c:v>1.375998E-2</c:v>
                </c:pt>
                <c:pt idx="2197">
                  <c:v>1.327365E-2</c:v>
                </c:pt>
                <c:pt idx="2198">
                  <c:v>1.278731E-2</c:v>
                </c:pt>
                <c:pt idx="2199">
                  <c:v>1.230097E-2</c:v>
                </c:pt>
                <c:pt idx="2200">
                  <c:v>1.181464E-2</c:v>
                </c:pt>
                <c:pt idx="2201">
                  <c:v>1.1328299999999999E-2</c:v>
                </c:pt>
                <c:pt idx="2202">
                  <c:v>1.0841959999999999E-2</c:v>
                </c:pt>
                <c:pt idx="2203">
                  <c:v>1.0355629999999999E-2</c:v>
                </c:pt>
                <c:pt idx="2204">
                  <c:v>9.8692910000000005E-3</c:v>
                </c:pt>
                <c:pt idx="2205">
                  <c:v>9.5546169999999996E-3</c:v>
                </c:pt>
                <c:pt idx="2206">
                  <c:v>9.2758800000000002E-3</c:v>
                </c:pt>
                <c:pt idx="2207">
                  <c:v>8.9971440000000003E-3</c:v>
                </c:pt>
                <c:pt idx="2208">
                  <c:v>8.7184069999999992E-3</c:v>
                </c:pt>
                <c:pt idx="2209">
                  <c:v>8.4396709999999993E-3</c:v>
                </c:pt>
                <c:pt idx="2210">
                  <c:v>8.1609339999999999E-3</c:v>
                </c:pt>
                <c:pt idx="2211">
                  <c:v>7.882198E-3</c:v>
                </c:pt>
                <c:pt idx="2212">
                  <c:v>7.6034620000000001E-3</c:v>
                </c:pt>
                <c:pt idx="2213">
                  <c:v>7.3247249999999998E-3</c:v>
                </c:pt>
                <c:pt idx="2214">
                  <c:v>7.0459889999999999E-3</c:v>
                </c:pt>
                <c:pt idx="2215">
                  <c:v>6.7672519999999996E-3</c:v>
                </c:pt>
                <c:pt idx="2216">
                  <c:v>6.4885159999999997E-3</c:v>
                </c:pt>
                <c:pt idx="2217">
                  <c:v>6.2097799999999998E-3</c:v>
                </c:pt>
                <c:pt idx="2218">
                  <c:v>6.0103969999999998E-3</c:v>
                </c:pt>
                <c:pt idx="2219">
                  <c:v>5.8526940000000003E-3</c:v>
                </c:pt>
                <c:pt idx="2220">
                  <c:v>5.6949909999999999E-3</c:v>
                </c:pt>
                <c:pt idx="2221">
                  <c:v>5.5372879999999996E-3</c:v>
                </c:pt>
                <c:pt idx="2222">
                  <c:v>5.3795850000000001E-3</c:v>
                </c:pt>
                <c:pt idx="2223">
                  <c:v>5.2218819999999997E-3</c:v>
                </c:pt>
                <c:pt idx="2224">
                  <c:v>5.0641790000000002E-3</c:v>
                </c:pt>
                <c:pt idx="2225">
                  <c:v>4.9064759999999999E-3</c:v>
                </c:pt>
                <c:pt idx="2226">
                  <c:v>4.7487730000000004E-3</c:v>
                </c:pt>
                <c:pt idx="2227">
                  <c:v>4.59107E-3</c:v>
                </c:pt>
                <c:pt idx="2228">
                  <c:v>4.4333660000000002E-3</c:v>
                </c:pt>
                <c:pt idx="2229">
                  <c:v>4.2756629999999999E-3</c:v>
                </c:pt>
                <c:pt idx="2230">
                  <c:v>4.1179600000000004E-3</c:v>
                </c:pt>
                <c:pt idx="2231">
                  <c:v>3.960257E-3</c:v>
                </c:pt>
                <c:pt idx="2232">
                  <c:v>3.8025540000000001E-3</c:v>
                </c:pt>
                <c:pt idx="2233">
                  <c:v>3.7063869999999998E-3</c:v>
                </c:pt>
                <c:pt idx="2234">
                  <c:v>3.6186320000000001E-3</c:v>
                </c:pt>
                <c:pt idx="2235">
                  <c:v>3.5308760000000001E-3</c:v>
                </c:pt>
                <c:pt idx="2236">
                  <c:v>3.44312E-3</c:v>
                </c:pt>
                <c:pt idx="2237">
                  <c:v>3.355364E-3</c:v>
                </c:pt>
                <c:pt idx="2238">
                  <c:v>3.267608E-3</c:v>
                </c:pt>
                <c:pt idx="2239">
                  <c:v>3.1798529999999998E-3</c:v>
                </c:pt>
                <c:pt idx="2240">
                  <c:v>3.0920969999999998E-3</c:v>
                </c:pt>
                <c:pt idx="2241">
                  <c:v>3.0043410000000002E-3</c:v>
                </c:pt>
                <c:pt idx="2242">
                  <c:v>2.9165850000000002E-3</c:v>
                </c:pt>
                <c:pt idx="2243">
                  <c:v>2.8288290000000002E-3</c:v>
                </c:pt>
                <c:pt idx="2244">
                  <c:v>2.741074E-3</c:v>
                </c:pt>
                <c:pt idx="2245">
                  <c:v>2.653318E-3</c:v>
                </c:pt>
                <c:pt idx="2246">
                  <c:v>2.565562E-3</c:v>
                </c:pt>
                <c:pt idx="2247">
                  <c:v>2.4778059999999999E-3</c:v>
                </c:pt>
                <c:pt idx="2248">
                  <c:v>2.3900499999999999E-3</c:v>
                </c:pt>
                <c:pt idx="2249">
                  <c:v>2.314366E-3</c:v>
                </c:pt>
                <c:pt idx="2250">
                  <c:v>2.2663499999999999E-3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B30-4BCC-A60D-FB995966DEF2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zsp=5'!$D$2:$D$2252</c:f>
              <c:numCache>
                <c:formatCode>0.00E+00</c:formatCode>
                <c:ptCount val="2251"/>
                <c:pt idx="0">
                  <c:v>8.5929040000000002E-3</c:v>
                </c:pt>
                <c:pt idx="1">
                  <c:v>8.8114990000000004E-3</c:v>
                </c:pt>
                <c:pt idx="2">
                  <c:v>9.1073730000000002E-3</c:v>
                </c:pt>
                <c:pt idx="3">
                  <c:v>9.5209909999999995E-3</c:v>
                </c:pt>
                <c:pt idx="4">
                  <c:v>9.93461E-3</c:v>
                </c:pt>
                <c:pt idx="5">
                  <c:v>1.034823E-2</c:v>
                </c:pt>
                <c:pt idx="6">
                  <c:v>1.076185E-2</c:v>
                </c:pt>
                <c:pt idx="7">
                  <c:v>1.117547E-2</c:v>
                </c:pt>
                <c:pt idx="8">
                  <c:v>1.158909E-2</c:v>
                </c:pt>
                <c:pt idx="9">
                  <c:v>1.20027E-2</c:v>
                </c:pt>
                <c:pt idx="10">
                  <c:v>1.241632E-2</c:v>
                </c:pt>
                <c:pt idx="11">
                  <c:v>1.282994E-2</c:v>
                </c:pt>
                <c:pt idx="12">
                  <c:v>1.324356E-2</c:v>
                </c:pt>
                <c:pt idx="13">
                  <c:v>1.365718E-2</c:v>
                </c:pt>
                <c:pt idx="14">
                  <c:v>1.40708E-2</c:v>
                </c:pt>
                <c:pt idx="15">
                  <c:v>1.448442E-2</c:v>
                </c:pt>
                <c:pt idx="16">
                  <c:v>1.489804E-2</c:v>
                </c:pt>
                <c:pt idx="17">
                  <c:v>1.531166E-2</c:v>
                </c:pt>
                <c:pt idx="18">
                  <c:v>1.572527E-2</c:v>
                </c:pt>
                <c:pt idx="19">
                  <c:v>1.6424879999999999E-2</c:v>
                </c:pt>
                <c:pt idx="20">
                  <c:v>1.718716E-2</c:v>
                </c:pt>
                <c:pt idx="21">
                  <c:v>1.7949440000000001E-2</c:v>
                </c:pt>
                <c:pt idx="22">
                  <c:v>1.8711729999999999E-2</c:v>
                </c:pt>
                <c:pt idx="23">
                  <c:v>1.947401E-2</c:v>
                </c:pt>
                <c:pt idx="24">
                  <c:v>2.0236290000000001E-2</c:v>
                </c:pt>
                <c:pt idx="25">
                  <c:v>2.0998570000000001E-2</c:v>
                </c:pt>
                <c:pt idx="26">
                  <c:v>2.1760850000000002E-2</c:v>
                </c:pt>
                <c:pt idx="27">
                  <c:v>2.2523129999999999E-2</c:v>
                </c:pt>
                <c:pt idx="28">
                  <c:v>2.3285409999999999E-2</c:v>
                </c:pt>
                <c:pt idx="29">
                  <c:v>2.404769E-2</c:v>
                </c:pt>
                <c:pt idx="30">
                  <c:v>2.4809979999999999E-2</c:v>
                </c:pt>
                <c:pt idx="31">
                  <c:v>2.5572259999999999E-2</c:v>
                </c:pt>
                <c:pt idx="32">
                  <c:v>2.633454E-2</c:v>
                </c:pt>
                <c:pt idx="33">
                  <c:v>2.71238E-2</c:v>
                </c:pt>
                <c:pt idx="34">
                  <c:v>2.84943E-2</c:v>
                </c:pt>
                <c:pt idx="35">
                  <c:v>2.98648E-2</c:v>
                </c:pt>
                <c:pt idx="36">
                  <c:v>3.1235289999999999E-2</c:v>
                </c:pt>
                <c:pt idx="37">
                  <c:v>3.2605790000000003E-2</c:v>
                </c:pt>
                <c:pt idx="38">
                  <c:v>3.3976289999999999E-2</c:v>
                </c:pt>
                <c:pt idx="39">
                  <c:v>3.5346780000000001E-2</c:v>
                </c:pt>
                <c:pt idx="40">
                  <c:v>3.6717279999999998E-2</c:v>
                </c:pt>
                <c:pt idx="41">
                  <c:v>3.8087780000000002E-2</c:v>
                </c:pt>
                <c:pt idx="42">
                  <c:v>3.9458269999999997E-2</c:v>
                </c:pt>
                <c:pt idx="43">
                  <c:v>4.082877E-2</c:v>
                </c:pt>
                <c:pt idx="44">
                  <c:v>4.2199269999999997E-2</c:v>
                </c:pt>
                <c:pt idx="45">
                  <c:v>4.3569770000000001E-2</c:v>
                </c:pt>
                <c:pt idx="46">
                  <c:v>4.4940260000000003E-2</c:v>
                </c:pt>
                <c:pt idx="47">
                  <c:v>4.7223269999999998E-2</c:v>
                </c:pt>
                <c:pt idx="48">
                  <c:v>4.9638889999999998E-2</c:v>
                </c:pt>
                <c:pt idx="49">
                  <c:v>5.205452E-2</c:v>
                </c:pt>
                <c:pt idx="50">
                  <c:v>5.447014E-2</c:v>
                </c:pt>
                <c:pt idx="51">
                  <c:v>5.688576E-2</c:v>
                </c:pt>
                <c:pt idx="52">
                  <c:v>5.9301380000000001E-2</c:v>
                </c:pt>
                <c:pt idx="53">
                  <c:v>6.1717010000000003E-2</c:v>
                </c:pt>
                <c:pt idx="54">
                  <c:v>6.4132629999999996E-2</c:v>
                </c:pt>
                <c:pt idx="55">
                  <c:v>6.6548250000000003E-2</c:v>
                </c:pt>
                <c:pt idx="56">
                  <c:v>6.8963869999999997E-2</c:v>
                </c:pt>
                <c:pt idx="57">
                  <c:v>7.1379499999999999E-2</c:v>
                </c:pt>
                <c:pt idx="58">
                  <c:v>7.4033219999999997E-2</c:v>
                </c:pt>
                <c:pt idx="59">
                  <c:v>7.824942E-2</c:v>
                </c:pt>
                <c:pt idx="60">
                  <c:v>8.2465620000000003E-2</c:v>
                </c:pt>
                <c:pt idx="61">
                  <c:v>8.6681820000000007E-2</c:v>
                </c:pt>
                <c:pt idx="62">
                  <c:v>9.0898019999999996E-2</c:v>
                </c:pt>
                <c:pt idx="63">
                  <c:v>9.5114219999999999E-2</c:v>
                </c:pt>
                <c:pt idx="64">
                  <c:v>9.9330420000000003E-2</c:v>
                </c:pt>
                <c:pt idx="65">
                  <c:v>0.1035466</c:v>
                </c:pt>
                <c:pt idx="66">
                  <c:v>0.10776280000000001</c:v>
                </c:pt>
                <c:pt idx="67">
                  <c:v>0.111979</c:v>
                </c:pt>
                <c:pt idx="68">
                  <c:v>0.1161952</c:v>
                </c:pt>
                <c:pt idx="69">
                  <c:v>0.12250659999999999</c:v>
                </c:pt>
                <c:pt idx="70">
                  <c:v>0.12986700000000001</c:v>
                </c:pt>
                <c:pt idx="71">
                  <c:v>0.1372273</c:v>
                </c:pt>
                <c:pt idx="72">
                  <c:v>0.14458760000000001</c:v>
                </c:pt>
                <c:pt idx="73">
                  <c:v>0.151948</c:v>
                </c:pt>
                <c:pt idx="74">
                  <c:v>0.15930830000000001</c:v>
                </c:pt>
                <c:pt idx="75">
                  <c:v>0.1666686</c:v>
                </c:pt>
                <c:pt idx="76">
                  <c:v>0.17402889999999999</c:v>
                </c:pt>
                <c:pt idx="77">
                  <c:v>0.1813893</c:v>
                </c:pt>
                <c:pt idx="78">
                  <c:v>0.19073180000000001</c:v>
                </c:pt>
                <c:pt idx="79">
                  <c:v>0.20397180000000001</c:v>
                </c:pt>
                <c:pt idx="80">
                  <c:v>0.21721180000000001</c:v>
                </c:pt>
                <c:pt idx="81">
                  <c:v>0.23045189999999999</c:v>
                </c:pt>
                <c:pt idx="82">
                  <c:v>0.24369189999999999</c:v>
                </c:pt>
                <c:pt idx="83">
                  <c:v>0.25693199999999999</c:v>
                </c:pt>
                <c:pt idx="84">
                  <c:v>0.27017200000000002</c:v>
                </c:pt>
                <c:pt idx="85">
                  <c:v>0.283412</c:v>
                </c:pt>
                <c:pt idx="86">
                  <c:v>0.29683939999999998</c:v>
                </c:pt>
                <c:pt idx="87">
                  <c:v>0.31900440000000002</c:v>
                </c:pt>
                <c:pt idx="88">
                  <c:v>0.34116930000000001</c:v>
                </c:pt>
                <c:pt idx="89">
                  <c:v>0.3633343</c:v>
                </c:pt>
                <c:pt idx="90">
                  <c:v>0.38549929999999999</c:v>
                </c:pt>
                <c:pt idx="91">
                  <c:v>0.40766419999999998</c:v>
                </c:pt>
                <c:pt idx="92">
                  <c:v>0.42982920000000002</c:v>
                </c:pt>
                <c:pt idx="93">
                  <c:v>0.45199410000000001</c:v>
                </c:pt>
                <c:pt idx="94">
                  <c:v>0.47610809999999998</c:v>
                </c:pt>
                <c:pt idx="95">
                  <c:v>0.50147870000000005</c:v>
                </c:pt>
                <c:pt idx="96">
                  <c:v>0.52684940000000002</c:v>
                </c:pt>
                <c:pt idx="97">
                  <c:v>0.55222009999999999</c:v>
                </c:pt>
                <c:pt idx="98">
                  <c:v>0.57759070000000001</c:v>
                </c:pt>
                <c:pt idx="99">
                  <c:v>0.60296139999999998</c:v>
                </c:pt>
                <c:pt idx="100">
                  <c:v>0.628332</c:v>
                </c:pt>
                <c:pt idx="101">
                  <c:v>0.64809640000000002</c:v>
                </c:pt>
                <c:pt idx="102">
                  <c:v>0.66786069999999997</c:v>
                </c:pt>
                <c:pt idx="103">
                  <c:v>0.68326929999999997</c:v>
                </c:pt>
                <c:pt idx="104">
                  <c:v>0.69852769999999997</c:v>
                </c:pt>
                <c:pt idx="105">
                  <c:v>0.70977389999999996</c:v>
                </c:pt>
                <c:pt idx="106">
                  <c:v>0.72073350000000003</c:v>
                </c:pt>
                <c:pt idx="107">
                  <c:v>0.72703890000000004</c:v>
                </c:pt>
                <c:pt idx="108">
                  <c:v>0.73282720000000001</c:v>
                </c:pt>
                <c:pt idx="109">
                  <c:v>0.73861549999999998</c:v>
                </c:pt>
                <c:pt idx="110">
                  <c:v>0.7444037</c:v>
                </c:pt>
                <c:pt idx="111">
                  <c:v>0.74882789999999999</c:v>
                </c:pt>
                <c:pt idx="112">
                  <c:v>0.75068959999999996</c:v>
                </c:pt>
                <c:pt idx="113">
                  <c:v>0.75255119999999998</c:v>
                </c:pt>
                <c:pt idx="114">
                  <c:v>0.75441279999999999</c:v>
                </c:pt>
                <c:pt idx="115">
                  <c:v>0.75627440000000001</c:v>
                </c:pt>
                <c:pt idx="116">
                  <c:v>0.75771180000000005</c:v>
                </c:pt>
                <c:pt idx="117">
                  <c:v>0.7581907</c:v>
                </c:pt>
                <c:pt idx="118">
                  <c:v>0.7586697</c:v>
                </c:pt>
                <c:pt idx="119">
                  <c:v>0.75914859999999995</c:v>
                </c:pt>
                <c:pt idx="120">
                  <c:v>0.75962759999999996</c:v>
                </c:pt>
                <c:pt idx="121">
                  <c:v>0.76010650000000002</c:v>
                </c:pt>
                <c:pt idx="122">
                  <c:v>0.76033010000000001</c:v>
                </c:pt>
                <c:pt idx="123">
                  <c:v>0.76045739999999995</c:v>
                </c:pt>
                <c:pt idx="124">
                  <c:v>0.7605847</c:v>
                </c:pt>
                <c:pt idx="125">
                  <c:v>0.76071200000000005</c:v>
                </c:pt>
                <c:pt idx="126">
                  <c:v>0.7608393</c:v>
                </c:pt>
                <c:pt idx="127">
                  <c:v>0.76096660000000005</c:v>
                </c:pt>
                <c:pt idx="128">
                  <c:v>0.76105199999999995</c:v>
                </c:pt>
                <c:pt idx="129">
                  <c:v>0.76110279999999997</c:v>
                </c:pt>
                <c:pt idx="130">
                  <c:v>0.76115370000000004</c:v>
                </c:pt>
                <c:pt idx="131">
                  <c:v>0.76120449999999995</c:v>
                </c:pt>
                <c:pt idx="132">
                  <c:v>0.76125529999999997</c:v>
                </c:pt>
                <c:pt idx="133">
                  <c:v>0.76130609999999999</c:v>
                </c:pt>
                <c:pt idx="134">
                  <c:v>0.76135699999999995</c:v>
                </c:pt>
                <c:pt idx="135">
                  <c:v>0.76139500000000004</c:v>
                </c:pt>
                <c:pt idx="136">
                  <c:v>0.76142770000000004</c:v>
                </c:pt>
                <c:pt idx="137">
                  <c:v>0.76146040000000004</c:v>
                </c:pt>
                <c:pt idx="138">
                  <c:v>0.76149310000000003</c:v>
                </c:pt>
                <c:pt idx="139">
                  <c:v>0.76152580000000003</c:v>
                </c:pt>
                <c:pt idx="140">
                  <c:v>0.76155850000000003</c:v>
                </c:pt>
                <c:pt idx="141">
                  <c:v>0.76159120000000002</c:v>
                </c:pt>
                <c:pt idx="142">
                  <c:v>0.76162289999999999</c:v>
                </c:pt>
                <c:pt idx="143">
                  <c:v>0.76164759999999998</c:v>
                </c:pt>
                <c:pt idx="144">
                  <c:v>0.76167229999999997</c:v>
                </c:pt>
                <c:pt idx="145">
                  <c:v>0.76169690000000001</c:v>
                </c:pt>
                <c:pt idx="146">
                  <c:v>0.7617216</c:v>
                </c:pt>
                <c:pt idx="147">
                  <c:v>0.76174629999999999</c:v>
                </c:pt>
                <c:pt idx="148">
                  <c:v>0.76177099999999998</c:v>
                </c:pt>
                <c:pt idx="149">
                  <c:v>0.76179569999999996</c:v>
                </c:pt>
                <c:pt idx="150">
                  <c:v>0.76182039999999995</c:v>
                </c:pt>
                <c:pt idx="151">
                  <c:v>0.76183999999999996</c:v>
                </c:pt>
                <c:pt idx="152">
                  <c:v>0.76185789999999998</c:v>
                </c:pt>
                <c:pt idx="153">
                  <c:v>0.76187579999999999</c:v>
                </c:pt>
                <c:pt idx="154">
                  <c:v>0.76189370000000001</c:v>
                </c:pt>
                <c:pt idx="155">
                  <c:v>0.76191160000000002</c:v>
                </c:pt>
                <c:pt idx="156">
                  <c:v>0.76192950000000004</c:v>
                </c:pt>
                <c:pt idx="157">
                  <c:v>0.76194740000000005</c:v>
                </c:pt>
                <c:pt idx="158">
                  <c:v>0.76196529999999996</c:v>
                </c:pt>
                <c:pt idx="159">
                  <c:v>0.76198319999999997</c:v>
                </c:pt>
                <c:pt idx="160">
                  <c:v>0.76199790000000001</c:v>
                </c:pt>
                <c:pt idx="161">
                  <c:v>0.76200900000000005</c:v>
                </c:pt>
                <c:pt idx="162">
                  <c:v>0.76202000000000003</c:v>
                </c:pt>
                <c:pt idx="163">
                  <c:v>0.76203100000000001</c:v>
                </c:pt>
                <c:pt idx="164">
                  <c:v>0.76204209999999994</c:v>
                </c:pt>
                <c:pt idx="165">
                  <c:v>0.76205310000000004</c:v>
                </c:pt>
                <c:pt idx="166">
                  <c:v>0.76206419999999997</c:v>
                </c:pt>
                <c:pt idx="167">
                  <c:v>0.76207519999999995</c:v>
                </c:pt>
                <c:pt idx="168">
                  <c:v>0.76208629999999999</c:v>
                </c:pt>
                <c:pt idx="169">
                  <c:v>0.76209729999999998</c:v>
                </c:pt>
                <c:pt idx="170">
                  <c:v>0.76210710000000004</c:v>
                </c:pt>
                <c:pt idx="171">
                  <c:v>0.76211090000000004</c:v>
                </c:pt>
                <c:pt idx="172">
                  <c:v>0.76211479999999998</c:v>
                </c:pt>
                <c:pt idx="173">
                  <c:v>0.76211859999999998</c:v>
                </c:pt>
                <c:pt idx="174">
                  <c:v>0.76212250000000004</c:v>
                </c:pt>
                <c:pt idx="175">
                  <c:v>0.76212630000000003</c:v>
                </c:pt>
                <c:pt idx="176">
                  <c:v>0.76213019999999998</c:v>
                </c:pt>
                <c:pt idx="177">
                  <c:v>0.76213399999999998</c:v>
                </c:pt>
                <c:pt idx="178">
                  <c:v>0.76213790000000003</c:v>
                </c:pt>
                <c:pt idx="179">
                  <c:v>0.76214170000000003</c:v>
                </c:pt>
                <c:pt idx="180">
                  <c:v>0.76214550000000003</c:v>
                </c:pt>
                <c:pt idx="181">
                  <c:v>0.76214939999999998</c:v>
                </c:pt>
                <c:pt idx="182">
                  <c:v>0.76214729999999997</c:v>
                </c:pt>
                <c:pt idx="183">
                  <c:v>0.76214380000000004</c:v>
                </c:pt>
                <c:pt idx="184">
                  <c:v>0.76214020000000005</c:v>
                </c:pt>
                <c:pt idx="185">
                  <c:v>0.7621367</c:v>
                </c:pt>
                <c:pt idx="186">
                  <c:v>0.76213310000000001</c:v>
                </c:pt>
                <c:pt idx="187">
                  <c:v>0.76212950000000002</c:v>
                </c:pt>
                <c:pt idx="188">
                  <c:v>0.76212599999999997</c:v>
                </c:pt>
                <c:pt idx="189">
                  <c:v>0.76212239999999998</c:v>
                </c:pt>
                <c:pt idx="190">
                  <c:v>0.76211890000000004</c:v>
                </c:pt>
                <c:pt idx="191">
                  <c:v>0.76211530000000005</c:v>
                </c:pt>
                <c:pt idx="192">
                  <c:v>0.76211180000000001</c:v>
                </c:pt>
                <c:pt idx="193">
                  <c:v>0.76210520000000004</c:v>
                </c:pt>
                <c:pt idx="194">
                  <c:v>0.76209450000000001</c:v>
                </c:pt>
                <c:pt idx="195">
                  <c:v>0.76208370000000003</c:v>
                </c:pt>
                <c:pt idx="196">
                  <c:v>0.762073</c:v>
                </c:pt>
                <c:pt idx="197">
                  <c:v>0.76206229999999997</c:v>
                </c:pt>
                <c:pt idx="198">
                  <c:v>0.76205149999999999</c:v>
                </c:pt>
                <c:pt idx="199">
                  <c:v>0.76204079999999996</c:v>
                </c:pt>
                <c:pt idx="200">
                  <c:v>0.76203010000000004</c:v>
                </c:pt>
                <c:pt idx="201">
                  <c:v>0.76201929999999996</c:v>
                </c:pt>
                <c:pt idx="202">
                  <c:v>0.76200860000000004</c:v>
                </c:pt>
                <c:pt idx="203">
                  <c:v>0.76199689999999998</c:v>
                </c:pt>
                <c:pt idx="204">
                  <c:v>0.76197939999999997</c:v>
                </c:pt>
                <c:pt idx="205">
                  <c:v>0.76196189999999997</c:v>
                </c:pt>
                <c:pt idx="206">
                  <c:v>0.76194430000000002</c:v>
                </c:pt>
                <c:pt idx="207">
                  <c:v>0.76192680000000002</c:v>
                </c:pt>
                <c:pt idx="208">
                  <c:v>0.76190919999999995</c:v>
                </c:pt>
                <c:pt idx="209">
                  <c:v>0.76189169999999995</c:v>
                </c:pt>
                <c:pt idx="210">
                  <c:v>0.76187419999999995</c:v>
                </c:pt>
                <c:pt idx="211">
                  <c:v>0.76185659999999999</c:v>
                </c:pt>
                <c:pt idx="212">
                  <c:v>0.76183909999999999</c:v>
                </c:pt>
                <c:pt idx="213">
                  <c:v>0.76181580000000004</c:v>
                </c:pt>
                <c:pt idx="214">
                  <c:v>0.76179160000000001</c:v>
                </c:pt>
                <c:pt idx="215">
                  <c:v>0.76176730000000004</c:v>
                </c:pt>
                <c:pt idx="216">
                  <c:v>0.76174299999999995</c:v>
                </c:pt>
                <c:pt idx="217">
                  <c:v>0.76171880000000003</c:v>
                </c:pt>
                <c:pt idx="218">
                  <c:v>0.76169450000000005</c:v>
                </c:pt>
                <c:pt idx="219">
                  <c:v>0.76167030000000002</c:v>
                </c:pt>
                <c:pt idx="220">
                  <c:v>0.76164600000000005</c:v>
                </c:pt>
                <c:pt idx="221">
                  <c:v>0.76161800000000002</c:v>
                </c:pt>
                <c:pt idx="222">
                  <c:v>0.76158579999999998</c:v>
                </c:pt>
                <c:pt idx="223">
                  <c:v>0.76155360000000005</c:v>
                </c:pt>
                <c:pt idx="224">
                  <c:v>0.76152140000000001</c:v>
                </c:pt>
                <c:pt idx="225">
                  <c:v>0.76148919999999998</c:v>
                </c:pt>
                <c:pt idx="226">
                  <c:v>0.76145700000000005</c:v>
                </c:pt>
                <c:pt idx="227">
                  <c:v>0.76142480000000001</c:v>
                </c:pt>
                <c:pt idx="228">
                  <c:v>0.76139259999999997</c:v>
                </c:pt>
                <c:pt idx="229">
                  <c:v>0.76134400000000002</c:v>
                </c:pt>
                <c:pt idx="230">
                  <c:v>0.76129349999999996</c:v>
                </c:pt>
                <c:pt idx="231">
                  <c:v>0.761243</c:v>
                </c:pt>
                <c:pt idx="232">
                  <c:v>0.76119250000000005</c:v>
                </c:pt>
                <c:pt idx="233">
                  <c:v>0.76114199999999999</c:v>
                </c:pt>
                <c:pt idx="234">
                  <c:v>0.76109150000000003</c:v>
                </c:pt>
                <c:pt idx="235">
                  <c:v>0.76103690000000002</c:v>
                </c:pt>
                <c:pt idx="236">
                  <c:v>0.76090780000000002</c:v>
                </c:pt>
                <c:pt idx="237">
                  <c:v>0.76077879999999998</c:v>
                </c:pt>
                <c:pt idx="238">
                  <c:v>0.76064969999999998</c:v>
                </c:pt>
                <c:pt idx="239">
                  <c:v>0.76052070000000005</c:v>
                </c:pt>
                <c:pt idx="240">
                  <c:v>0.76039159999999995</c:v>
                </c:pt>
                <c:pt idx="241">
                  <c:v>0.76026260000000001</c:v>
                </c:pt>
                <c:pt idx="242">
                  <c:v>0.75981600000000005</c:v>
                </c:pt>
                <c:pt idx="243">
                  <c:v>0.75932359999999999</c:v>
                </c:pt>
                <c:pt idx="244">
                  <c:v>0.75883120000000004</c:v>
                </c:pt>
                <c:pt idx="245">
                  <c:v>0.75833890000000004</c:v>
                </c:pt>
                <c:pt idx="246">
                  <c:v>0.75784649999999998</c:v>
                </c:pt>
                <c:pt idx="247">
                  <c:v>0.75693310000000003</c:v>
                </c:pt>
                <c:pt idx="248">
                  <c:v>0.75500440000000002</c:v>
                </c:pt>
                <c:pt idx="249">
                  <c:v>0.75307570000000001</c:v>
                </c:pt>
                <c:pt idx="250">
                  <c:v>0.75114700000000001</c:v>
                </c:pt>
                <c:pt idx="251">
                  <c:v>0.7492183</c:v>
                </c:pt>
                <c:pt idx="252">
                  <c:v>0.74625529999999995</c:v>
                </c:pt>
                <c:pt idx="253">
                  <c:v>0.740232</c:v>
                </c:pt>
                <c:pt idx="254">
                  <c:v>0.73420870000000005</c:v>
                </c:pt>
                <c:pt idx="255">
                  <c:v>0.72818539999999998</c:v>
                </c:pt>
                <c:pt idx="256">
                  <c:v>0.72216210000000003</c:v>
                </c:pt>
                <c:pt idx="257">
                  <c:v>0.71238369999999995</c:v>
                </c:pt>
                <c:pt idx="258">
                  <c:v>0.70099579999999995</c:v>
                </c:pt>
                <c:pt idx="259">
                  <c:v>0.68669809999999998</c:v>
                </c:pt>
                <c:pt idx="260">
                  <c:v>0.67094549999999997</c:v>
                </c:pt>
                <c:pt idx="261">
                  <c:v>0.65239499999999995</c:v>
                </c:pt>
                <c:pt idx="262">
                  <c:v>0.63222449999999997</c:v>
                </c:pt>
                <c:pt idx="263">
                  <c:v>0.61003410000000002</c:v>
                </c:pt>
                <c:pt idx="264">
                  <c:v>0.58649689999999999</c:v>
                </c:pt>
                <c:pt idx="265">
                  <c:v>0.56111359999999999</c:v>
                </c:pt>
                <c:pt idx="266">
                  <c:v>0.53539320000000001</c:v>
                </c:pt>
                <c:pt idx="267">
                  <c:v>0.50910829999999996</c:v>
                </c:pt>
                <c:pt idx="268">
                  <c:v>0.48310969999999998</c:v>
                </c:pt>
                <c:pt idx="269">
                  <c:v>0.45730189999999998</c:v>
                </c:pt>
                <c:pt idx="270">
                  <c:v>0.43243799999999999</c:v>
                </c:pt>
                <c:pt idx="271">
                  <c:v>0.40829589999999999</c:v>
                </c:pt>
                <c:pt idx="272">
                  <c:v>0.38539469999999998</c:v>
                </c:pt>
                <c:pt idx="273">
                  <c:v>0.3635794</c:v>
                </c:pt>
                <c:pt idx="274">
                  <c:v>0.34377839999999998</c:v>
                </c:pt>
                <c:pt idx="275">
                  <c:v>0.3259918</c:v>
                </c:pt>
                <c:pt idx="276">
                  <c:v>0.30820530000000002</c:v>
                </c:pt>
                <c:pt idx="277">
                  <c:v>0.29041869999999997</c:v>
                </c:pt>
                <c:pt idx="278">
                  <c:v>0.27263209999999999</c:v>
                </c:pt>
                <c:pt idx="279">
                  <c:v>0.25884790000000002</c:v>
                </c:pt>
                <c:pt idx="280">
                  <c:v>0.2459808</c:v>
                </c:pt>
                <c:pt idx="281">
                  <c:v>0.2331136</c:v>
                </c:pt>
                <c:pt idx="282">
                  <c:v>0.22024650000000001</c:v>
                </c:pt>
                <c:pt idx="283">
                  <c:v>0.20737939999999999</c:v>
                </c:pt>
                <c:pt idx="284">
                  <c:v>0.1973367</c:v>
                </c:pt>
                <c:pt idx="285">
                  <c:v>0.18820919999999999</c:v>
                </c:pt>
                <c:pt idx="286">
                  <c:v>0.17908170000000001</c:v>
                </c:pt>
                <c:pt idx="287">
                  <c:v>0.1699542</c:v>
                </c:pt>
                <c:pt idx="288">
                  <c:v>0.16082669999999999</c:v>
                </c:pt>
                <c:pt idx="289">
                  <c:v>0.15248629999999999</c:v>
                </c:pt>
                <c:pt idx="290">
                  <c:v>0.14602119999999999</c:v>
                </c:pt>
                <c:pt idx="291">
                  <c:v>0.13955609999999999</c:v>
                </c:pt>
                <c:pt idx="292">
                  <c:v>0.13309090000000001</c:v>
                </c:pt>
                <c:pt idx="293">
                  <c:v>0.12662580000000001</c:v>
                </c:pt>
                <c:pt idx="294">
                  <c:v>0.1201607</c:v>
                </c:pt>
                <c:pt idx="295">
                  <c:v>0.1144526</c:v>
                </c:pt>
                <c:pt idx="296">
                  <c:v>0.1098672</c:v>
                </c:pt>
                <c:pt idx="297">
                  <c:v>0.10528179999999999</c:v>
                </c:pt>
                <c:pt idx="298">
                  <c:v>0.1006963</c:v>
                </c:pt>
                <c:pt idx="299">
                  <c:v>9.6110879999999996E-2</c:v>
                </c:pt>
                <c:pt idx="300">
                  <c:v>9.152544E-2</c:v>
                </c:pt>
                <c:pt idx="301">
                  <c:v>8.6996500000000004E-2</c:v>
                </c:pt>
                <c:pt idx="302">
                  <c:v>8.3745929999999996E-2</c:v>
                </c:pt>
                <c:pt idx="303">
                  <c:v>8.0495360000000002E-2</c:v>
                </c:pt>
                <c:pt idx="304">
                  <c:v>7.7244779999999999E-2</c:v>
                </c:pt>
                <c:pt idx="305">
                  <c:v>7.3994210000000005E-2</c:v>
                </c:pt>
                <c:pt idx="306">
                  <c:v>7.0743639999999997E-2</c:v>
                </c:pt>
                <c:pt idx="307">
                  <c:v>6.7493070000000002E-2</c:v>
                </c:pt>
                <c:pt idx="308">
                  <c:v>6.441152E-2</c:v>
                </c:pt>
                <c:pt idx="309">
                  <c:v>6.2114929999999999E-2</c:v>
                </c:pt>
                <c:pt idx="310">
                  <c:v>5.9818339999999998E-2</c:v>
                </c:pt>
                <c:pt idx="311">
                  <c:v>5.7521740000000002E-2</c:v>
                </c:pt>
                <c:pt idx="312">
                  <c:v>5.5225150000000001E-2</c:v>
                </c:pt>
                <c:pt idx="313">
                  <c:v>5.2928559999999999E-2</c:v>
                </c:pt>
                <c:pt idx="314">
                  <c:v>5.0631969999999998E-2</c:v>
                </c:pt>
                <c:pt idx="315">
                  <c:v>4.8335379999999997E-2</c:v>
                </c:pt>
                <c:pt idx="316">
                  <c:v>4.6563519999999997E-2</c:v>
                </c:pt>
                <c:pt idx="317">
                  <c:v>4.4950789999999997E-2</c:v>
                </c:pt>
                <c:pt idx="318">
                  <c:v>4.3338069999999999E-2</c:v>
                </c:pt>
                <c:pt idx="319">
                  <c:v>4.172534E-2</c:v>
                </c:pt>
                <c:pt idx="320">
                  <c:v>4.011261E-2</c:v>
                </c:pt>
                <c:pt idx="321">
                  <c:v>3.8499890000000002E-2</c:v>
                </c:pt>
                <c:pt idx="322">
                  <c:v>3.6887160000000002E-2</c:v>
                </c:pt>
                <c:pt idx="323">
                  <c:v>3.5274439999999997E-2</c:v>
                </c:pt>
                <c:pt idx="324">
                  <c:v>3.4038489999999998E-2</c:v>
                </c:pt>
                <c:pt idx="325">
                  <c:v>3.2915449999999999E-2</c:v>
                </c:pt>
                <c:pt idx="326">
                  <c:v>3.1792399999999998E-2</c:v>
                </c:pt>
                <c:pt idx="327">
                  <c:v>3.066936E-2</c:v>
                </c:pt>
                <c:pt idx="328">
                  <c:v>2.9546309999999999E-2</c:v>
                </c:pt>
                <c:pt idx="329">
                  <c:v>2.8423259999999999E-2</c:v>
                </c:pt>
                <c:pt idx="330">
                  <c:v>2.730022E-2</c:v>
                </c:pt>
                <c:pt idx="331">
                  <c:v>2.617717E-2</c:v>
                </c:pt>
                <c:pt idx="332">
                  <c:v>2.5101910000000002E-2</c:v>
                </c:pt>
                <c:pt idx="333">
                  <c:v>2.4327709999999999E-2</c:v>
                </c:pt>
                <c:pt idx="334">
                  <c:v>2.3553500000000002E-2</c:v>
                </c:pt>
                <c:pt idx="335">
                  <c:v>2.2779299999999999E-2</c:v>
                </c:pt>
                <c:pt idx="336">
                  <c:v>2.20051E-2</c:v>
                </c:pt>
                <c:pt idx="337">
                  <c:v>2.1230889999999999E-2</c:v>
                </c:pt>
                <c:pt idx="338">
                  <c:v>2.045669E-2</c:v>
                </c:pt>
                <c:pt idx="339">
                  <c:v>1.968249E-2</c:v>
                </c:pt>
                <c:pt idx="340">
                  <c:v>1.890828E-2</c:v>
                </c:pt>
                <c:pt idx="341">
                  <c:v>1.813408E-2</c:v>
                </c:pt>
                <c:pt idx="342">
                  <c:v>1.7561839999999999E-2</c:v>
                </c:pt>
                <c:pt idx="343">
                  <c:v>1.7034069999999998E-2</c:v>
                </c:pt>
                <c:pt idx="344">
                  <c:v>1.6506300000000002E-2</c:v>
                </c:pt>
                <c:pt idx="345">
                  <c:v>1.5978539999999999E-2</c:v>
                </c:pt>
                <c:pt idx="346">
                  <c:v>1.5450770000000001E-2</c:v>
                </c:pt>
                <c:pt idx="347">
                  <c:v>1.4923000000000001E-2</c:v>
                </c:pt>
                <c:pt idx="348">
                  <c:v>1.439523E-2</c:v>
                </c:pt>
                <c:pt idx="349">
                  <c:v>1.386746E-2</c:v>
                </c:pt>
                <c:pt idx="350">
                  <c:v>1.3339699999999999E-2</c:v>
                </c:pt>
                <c:pt idx="351">
                  <c:v>1.2811929999999999E-2</c:v>
                </c:pt>
                <c:pt idx="352">
                  <c:v>1.2415539999999999E-2</c:v>
                </c:pt>
                <c:pt idx="353">
                  <c:v>1.2060019999999999E-2</c:v>
                </c:pt>
                <c:pt idx="354">
                  <c:v>1.170449E-2</c:v>
                </c:pt>
                <c:pt idx="355">
                  <c:v>1.134897E-2</c:v>
                </c:pt>
                <c:pt idx="356">
                  <c:v>1.099344E-2</c:v>
                </c:pt>
                <c:pt idx="357">
                  <c:v>1.063792E-2</c:v>
                </c:pt>
                <c:pt idx="358">
                  <c:v>1.0282390000000001E-2</c:v>
                </c:pt>
                <c:pt idx="359">
                  <c:v>9.9268670000000007E-3</c:v>
                </c:pt>
                <c:pt idx="360">
                  <c:v>9.571342E-3</c:v>
                </c:pt>
                <c:pt idx="361">
                  <c:v>9.2158159999999999E-3</c:v>
                </c:pt>
                <c:pt idx="362">
                  <c:v>8.8602909999999993E-3</c:v>
                </c:pt>
                <c:pt idx="363">
                  <c:v>8.6127919999999993E-3</c:v>
                </c:pt>
                <c:pt idx="364">
                  <c:v>8.3762349999999992E-3</c:v>
                </c:pt>
                <c:pt idx="365">
                  <c:v>8.1396779999999992E-3</c:v>
                </c:pt>
                <c:pt idx="366">
                  <c:v>7.9031199999999996E-3</c:v>
                </c:pt>
                <c:pt idx="367">
                  <c:v>7.6665630000000004E-3</c:v>
                </c:pt>
                <c:pt idx="368">
                  <c:v>7.4300060000000003E-3</c:v>
                </c:pt>
                <c:pt idx="369">
                  <c:v>7.1934479999999999E-3</c:v>
                </c:pt>
                <c:pt idx="370">
                  <c:v>6.9568909999999998E-3</c:v>
                </c:pt>
                <c:pt idx="371">
                  <c:v>6.7203339999999997E-3</c:v>
                </c:pt>
                <c:pt idx="372">
                  <c:v>6.4837760000000001E-3</c:v>
                </c:pt>
                <c:pt idx="373">
                  <c:v>6.247219E-3</c:v>
                </c:pt>
                <c:pt idx="374">
                  <c:v>6.025369E-3</c:v>
                </c:pt>
                <c:pt idx="375">
                  <c:v>5.8654240000000002E-3</c:v>
                </c:pt>
                <c:pt idx="376">
                  <c:v>5.7054799999999998E-3</c:v>
                </c:pt>
                <c:pt idx="377">
                  <c:v>5.5455349999999999E-3</c:v>
                </c:pt>
                <c:pt idx="378">
                  <c:v>5.38559E-3</c:v>
                </c:pt>
                <c:pt idx="379">
                  <c:v>5.2256450000000001E-3</c:v>
                </c:pt>
                <c:pt idx="380">
                  <c:v>5.0657000000000002E-3</c:v>
                </c:pt>
                <c:pt idx="381">
                  <c:v>4.9057559999999998E-3</c:v>
                </c:pt>
                <c:pt idx="382">
                  <c:v>4.745811E-3</c:v>
                </c:pt>
                <c:pt idx="383">
                  <c:v>4.5858660000000001E-3</c:v>
                </c:pt>
                <c:pt idx="384">
                  <c:v>4.4259210000000002E-3</c:v>
                </c:pt>
                <c:pt idx="385">
                  <c:v>4.2817790000000003E-3</c:v>
                </c:pt>
                <c:pt idx="386">
                  <c:v>4.1686969999999999E-3</c:v>
                </c:pt>
                <c:pt idx="387">
                  <c:v>4.0556139999999999E-3</c:v>
                </c:pt>
                <c:pt idx="388">
                  <c:v>3.942531E-3</c:v>
                </c:pt>
                <c:pt idx="389">
                  <c:v>3.8294480000000001E-3</c:v>
                </c:pt>
                <c:pt idx="390">
                  <c:v>3.716366E-3</c:v>
                </c:pt>
                <c:pt idx="391">
                  <c:v>3.6032830000000001E-3</c:v>
                </c:pt>
                <c:pt idx="392">
                  <c:v>3.4902000000000002E-3</c:v>
                </c:pt>
                <c:pt idx="393">
                  <c:v>3.3771169999999998E-3</c:v>
                </c:pt>
                <c:pt idx="394">
                  <c:v>3.2640350000000002E-3</c:v>
                </c:pt>
                <c:pt idx="395">
                  <c:v>3.1593839999999999E-3</c:v>
                </c:pt>
                <c:pt idx="396">
                  <c:v>3.0763650000000002E-3</c:v>
                </c:pt>
                <c:pt idx="397">
                  <c:v>2.993346E-3</c:v>
                </c:pt>
                <c:pt idx="398">
                  <c:v>2.9103269999999999E-3</c:v>
                </c:pt>
                <c:pt idx="399">
                  <c:v>2.8273080000000002E-3</c:v>
                </c:pt>
                <c:pt idx="400">
                  <c:v>2.7442899999999999E-3</c:v>
                </c:pt>
                <c:pt idx="401">
                  <c:v>2.6612710000000002E-3</c:v>
                </c:pt>
                <c:pt idx="402">
                  <c:v>2.5782520000000001E-3</c:v>
                </c:pt>
                <c:pt idx="403">
                  <c:v>2.4952329999999999E-3</c:v>
                </c:pt>
                <c:pt idx="404">
                  <c:v>2.4122140000000002E-3</c:v>
                </c:pt>
                <c:pt idx="405">
                  <c:v>2.348536E-3</c:v>
                </c:pt>
                <c:pt idx="406">
                  <c:v>2.2856E-3</c:v>
                </c:pt>
                <c:pt idx="407">
                  <c:v>2.2226640000000001E-3</c:v>
                </c:pt>
                <c:pt idx="408">
                  <c:v>2.1597280000000001E-3</c:v>
                </c:pt>
                <c:pt idx="409">
                  <c:v>2.0967920000000001E-3</c:v>
                </c:pt>
                <c:pt idx="410">
                  <c:v>2.033857E-3</c:v>
                </c:pt>
                <c:pt idx="411">
                  <c:v>1.970921E-3</c:v>
                </c:pt>
                <c:pt idx="412">
                  <c:v>1.9079850000000001E-3</c:v>
                </c:pt>
                <c:pt idx="413">
                  <c:v>1.8496400000000001E-3</c:v>
                </c:pt>
                <c:pt idx="414">
                  <c:v>1.8005930000000001E-3</c:v>
                </c:pt>
                <c:pt idx="415">
                  <c:v>1.751545E-3</c:v>
                </c:pt>
                <c:pt idx="416">
                  <c:v>1.702498E-3</c:v>
                </c:pt>
                <c:pt idx="417">
                  <c:v>1.653451E-3</c:v>
                </c:pt>
                <c:pt idx="418">
                  <c:v>1.604404E-3</c:v>
                </c:pt>
                <c:pt idx="419">
                  <c:v>1.5553559999999999E-3</c:v>
                </c:pt>
                <c:pt idx="420">
                  <c:v>1.5063089999999999E-3</c:v>
                </c:pt>
                <c:pt idx="421">
                  <c:v>1.4605550000000001E-3</c:v>
                </c:pt>
                <c:pt idx="422">
                  <c:v>1.421404E-3</c:v>
                </c:pt>
                <c:pt idx="423">
                  <c:v>1.3822540000000001E-3</c:v>
                </c:pt>
                <c:pt idx="424">
                  <c:v>1.3431039999999999E-3</c:v>
                </c:pt>
                <c:pt idx="425">
                  <c:v>1.303954E-3</c:v>
                </c:pt>
                <c:pt idx="426">
                  <c:v>1.2648030000000001E-3</c:v>
                </c:pt>
                <c:pt idx="427">
                  <c:v>1.2256529999999999E-3</c:v>
                </c:pt>
                <c:pt idx="428">
                  <c:v>1.186503E-3</c:v>
                </c:pt>
                <c:pt idx="429">
                  <c:v>1.1540330000000001E-3</c:v>
                </c:pt>
                <c:pt idx="430">
                  <c:v>1.1221219999999999E-3</c:v>
                </c:pt>
                <c:pt idx="431">
                  <c:v>1.0902100000000001E-3</c:v>
                </c:pt>
                <c:pt idx="432">
                  <c:v>1.058299E-3</c:v>
                </c:pt>
                <c:pt idx="433">
                  <c:v>1.026388E-3</c:v>
                </c:pt>
                <c:pt idx="434">
                  <c:v>9.944763000000001E-4</c:v>
                </c:pt>
                <c:pt idx="435">
                  <c:v>9.6287749999999996E-4</c:v>
                </c:pt>
                <c:pt idx="436">
                  <c:v>9.3638339999999997E-4</c:v>
                </c:pt>
                <c:pt idx="437">
                  <c:v>9.0988929999999998E-4</c:v>
                </c:pt>
                <c:pt idx="438">
                  <c:v>8.833952E-4</c:v>
                </c:pt>
                <c:pt idx="439">
                  <c:v>8.5690110000000001E-4</c:v>
                </c:pt>
                <c:pt idx="440">
                  <c:v>8.3040700000000002E-4</c:v>
                </c:pt>
                <c:pt idx="441">
                  <c:v>8.0391290000000003E-4</c:v>
                </c:pt>
                <c:pt idx="442">
                  <c:v>7.8030269999999999E-4</c:v>
                </c:pt>
                <c:pt idx="443">
                  <c:v>7.5794489999999996E-4</c:v>
                </c:pt>
                <c:pt idx="444">
                  <c:v>7.3558719999999996E-4</c:v>
                </c:pt>
                <c:pt idx="445">
                  <c:v>7.1322940000000004E-4</c:v>
                </c:pt>
                <c:pt idx="446">
                  <c:v>6.9087160000000001E-4</c:v>
                </c:pt>
                <c:pt idx="447">
                  <c:v>6.6851379999999998E-4</c:v>
                </c:pt>
                <c:pt idx="448">
                  <c:v>6.4874219999999996E-4</c:v>
                </c:pt>
                <c:pt idx="449">
                  <c:v>6.2959949999999995E-4</c:v>
                </c:pt>
                <c:pt idx="450">
                  <c:v>6.1045680000000005E-4</c:v>
                </c:pt>
                <c:pt idx="451">
                  <c:v>5.9131410000000004E-4</c:v>
                </c:pt>
                <c:pt idx="452">
                  <c:v>5.7217140000000004E-4</c:v>
                </c:pt>
                <c:pt idx="453">
                  <c:v>5.5390400000000003E-4</c:v>
                </c:pt>
                <c:pt idx="454">
                  <c:v>5.3730019999999996E-4</c:v>
                </c:pt>
                <c:pt idx="455">
                  <c:v>5.2069650000000002E-4</c:v>
                </c:pt>
                <c:pt idx="456">
                  <c:v>5.0409279999999999E-4</c:v>
                </c:pt>
                <c:pt idx="457">
                  <c:v>4.874891E-4</c:v>
                </c:pt>
                <c:pt idx="458">
                  <c:v>4.7146790000000003E-4</c:v>
                </c:pt>
                <c:pt idx="459">
                  <c:v>4.5689770000000002E-4</c:v>
                </c:pt>
                <c:pt idx="460">
                  <c:v>4.423276E-4</c:v>
                </c:pt>
                <c:pt idx="461">
                  <c:v>4.2775739999999999E-4</c:v>
                </c:pt>
                <c:pt idx="462">
                  <c:v>4.1318730000000002E-4</c:v>
                </c:pt>
                <c:pt idx="463">
                  <c:v>3.9936920000000002E-4</c:v>
                </c:pt>
                <c:pt idx="464">
                  <c:v>3.8605250000000002E-4</c:v>
                </c:pt>
                <c:pt idx="465">
                  <c:v>3.7313150000000002E-4</c:v>
                </c:pt>
                <c:pt idx="466">
                  <c:v>3.6051289999999999E-4</c:v>
                </c:pt>
                <c:pt idx="467">
                  <c:v>3.4824619999999999E-4</c:v>
                </c:pt>
                <c:pt idx="468">
                  <c:v>3.3628750000000001E-4</c:v>
                </c:pt>
                <c:pt idx="469">
                  <c:v>3.2461339999999999E-4</c:v>
                </c:pt>
                <c:pt idx="470">
                  <c:v>3.132241E-4</c:v>
                </c:pt>
                <c:pt idx="471">
                  <c:v>3.0224169999999999E-4</c:v>
                </c:pt>
                <c:pt idx="472">
                  <c:v>2.914185E-4</c:v>
                </c:pt>
                <c:pt idx="473">
                  <c:v>2.809841E-4</c:v>
                </c:pt>
                <c:pt idx="474">
                  <c:v>2.7079630000000001E-4</c:v>
                </c:pt>
                <c:pt idx="475">
                  <c:v>2.6085520000000001E-4</c:v>
                </c:pt>
                <c:pt idx="476">
                  <c:v>2.5115439999999999E-4</c:v>
                </c:pt>
                <c:pt idx="477">
                  <c:v>2.4172819999999999E-4</c:v>
                </c:pt>
                <c:pt idx="478">
                  <c:v>2.3251319999999999E-4</c:v>
                </c:pt>
                <c:pt idx="479">
                  <c:v>2.2357449999999999E-4</c:v>
                </c:pt>
                <c:pt idx="480">
                  <c:v>2.149353E-4</c:v>
                </c:pt>
                <c:pt idx="481">
                  <c:v>2.067456E-4</c:v>
                </c:pt>
                <c:pt idx="482">
                  <c:v>1.985558E-4</c:v>
                </c:pt>
                <c:pt idx="483">
                  <c:v>1.9036610000000001E-4</c:v>
                </c:pt>
                <c:pt idx="484">
                  <c:v>1.8217630000000001E-4</c:v>
                </c:pt>
                <c:pt idx="485">
                  <c:v>1.746428E-4</c:v>
                </c:pt>
                <c:pt idx="486">
                  <c:v>1.6741419999999999E-4</c:v>
                </c:pt>
                <c:pt idx="487">
                  <c:v>1.6018569999999999E-4</c:v>
                </c:pt>
                <c:pt idx="488">
                  <c:v>1.5295710000000001E-4</c:v>
                </c:pt>
                <c:pt idx="489">
                  <c:v>1.4572850000000001E-4</c:v>
                </c:pt>
                <c:pt idx="490">
                  <c:v>1.3920640000000001E-4</c:v>
                </c:pt>
                <c:pt idx="491">
                  <c:v>1.328515E-4</c:v>
                </c:pt>
                <c:pt idx="492">
                  <c:v>1.264967E-4</c:v>
                </c:pt>
                <c:pt idx="493">
                  <c:v>1.201419E-4</c:v>
                </c:pt>
                <c:pt idx="494">
                  <c:v>1.13787E-4</c:v>
                </c:pt>
                <c:pt idx="495">
                  <c:v>1.080438E-4</c:v>
                </c:pt>
                <c:pt idx="496">
                  <c:v>1.024811E-4</c:v>
                </c:pt>
                <c:pt idx="497">
                  <c:v>9.6918290000000003E-5</c:v>
                </c:pt>
                <c:pt idx="498">
                  <c:v>9.1355520000000005E-5</c:v>
                </c:pt>
                <c:pt idx="499">
                  <c:v>8.5792759999999993E-5</c:v>
                </c:pt>
                <c:pt idx="500">
                  <c:v>8.0636910000000001E-5</c:v>
                </c:pt>
                <c:pt idx="501">
                  <c:v>7.5790160000000002E-5</c:v>
                </c:pt>
                <c:pt idx="502">
                  <c:v>7.0943410000000003E-5</c:v>
                </c:pt>
                <c:pt idx="503">
                  <c:v>6.6096650000000004E-5</c:v>
                </c:pt>
                <c:pt idx="504">
                  <c:v>6.1249900000000005E-5</c:v>
                </c:pt>
                <c:pt idx="505">
                  <c:v>5.6526620000000003E-5</c:v>
                </c:pt>
                <c:pt idx="506">
                  <c:v>5.232523E-5</c:v>
                </c:pt>
                <c:pt idx="507">
                  <c:v>4.8123839999999998E-5</c:v>
                </c:pt>
                <c:pt idx="508">
                  <c:v>4.3922450000000002E-5</c:v>
                </c:pt>
                <c:pt idx="509">
                  <c:v>3.9721069999999999E-5</c:v>
                </c:pt>
                <c:pt idx="510">
                  <c:v>3.5519679999999997E-5</c:v>
                </c:pt>
                <c:pt idx="511">
                  <c:v>3.1686809999999997E-5</c:v>
                </c:pt>
                <c:pt idx="512">
                  <c:v>2.8065360000000001E-5</c:v>
                </c:pt>
                <c:pt idx="513">
                  <c:v>2.4443909999999999E-5</c:v>
                </c:pt>
                <c:pt idx="514">
                  <c:v>2.082246E-5</c:v>
                </c:pt>
                <c:pt idx="515">
                  <c:v>1.7201010000000001E-5</c:v>
                </c:pt>
                <c:pt idx="516">
                  <c:v>1.3579549999999999E-5</c:v>
                </c:pt>
                <c:pt idx="517">
                  <c:v>1.0422939999999999E-5</c:v>
                </c:pt>
                <c:pt idx="518">
                  <c:v>7.3209959999999998E-6</c:v>
                </c:pt>
                <c:pt idx="519">
                  <c:v>4.2190510000000001E-6</c:v>
                </c:pt>
                <c:pt idx="520">
                  <c:v>1.117106E-6</c:v>
                </c:pt>
                <c:pt idx="521">
                  <c:v>-1.9848379999999998E-6</c:v>
                </c:pt>
                <c:pt idx="522">
                  <c:v>-5.0867830000000003E-6</c:v>
                </c:pt>
                <c:pt idx="523">
                  <c:v>-7.7419820000000005E-6</c:v>
                </c:pt>
                <c:pt idx="524">
                  <c:v>-1.038007E-5</c:v>
                </c:pt>
                <c:pt idx="525">
                  <c:v>-1.3018160000000001E-5</c:v>
                </c:pt>
                <c:pt idx="526">
                  <c:v>-1.5656250000000001E-5</c:v>
                </c:pt>
                <c:pt idx="527">
                  <c:v>-1.8294340000000001E-5</c:v>
                </c:pt>
                <c:pt idx="528">
                  <c:v>-2.0932429999999998E-5</c:v>
                </c:pt>
                <c:pt idx="529">
                  <c:v>-2.322623E-5</c:v>
                </c:pt>
                <c:pt idx="530">
                  <c:v>-2.545157E-5</c:v>
                </c:pt>
                <c:pt idx="531">
                  <c:v>-2.767691E-5</c:v>
                </c:pt>
                <c:pt idx="532">
                  <c:v>-2.990225E-5</c:v>
                </c:pt>
                <c:pt idx="533">
                  <c:v>-3.212759E-5</c:v>
                </c:pt>
                <c:pt idx="534">
                  <c:v>-3.4352930000000003E-5</c:v>
                </c:pt>
                <c:pt idx="535">
                  <c:v>-3.6394830000000001E-5</c:v>
                </c:pt>
                <c:pt idx="536">
                  <c:v>-3.8254219999999998E-5</c:v>
                </c:pt>
                <c:pt idx="537">
                  <c:v>-4.0113620000000003E-5</c:v>
                </c:pt>
                <c:pt idx="538">
                  <c:v>-4.197301E-5</c:v>
                </c:pt>
                <c:pt idx="539">
                  <c:v>-4.3832399999999997E-5</c:v>
                </c:pt>
                <c:pt idx="540">
                  <c:v>-4.5691790000000001E-5</c:v>
                </c:pt>
                <c:pt idx="541">
                  <c:v>-4.7551179999999998E-5</c:v>
                </c:pt>
                <c:pt idx="542">
                  <c:v>-4.9101019999999998E-5</c:v>
                </c:pt>
                <c:pt idx="543">
                  <c:v>-5.0637190000000003E-5</c:v>
                </c:pt>
                <c:pt idx="544">
                  <c:v>-5.2173370000000002E-5</c:v>
                </c:pt>
                <c:pt idx="545">
                  <c:v>-5.3709540000000001E-5</c:v>
                </c:pt>
                <c:pt idx="546">
                  <c:v>-5.524572E-5</c:v>
                </c:pt>
                <c:pt idx="547">
                  <c:v>-5.6781889999999999E-5</c:v>
                </c:pt>
                <c:pt idx="548">
                  <c:v>-5.8262189999999999E-5</c:v>
                </c:pt>
                <c:pt idx="549">
                  <c:v>-5.9514050000000003E-5</c:v>
                </c:pt>
                <c:pt idx="550">
                  <c:v>-6.0765910000000001E-5</c:v>
                </c:pt>
                <c:pt idx="551">
                  <c:v>-6.2017769999999999E-5</c:v>
                </c:pt>
                <c:pt idx="552">
                  <c:v>-6.3269639999999998E-5</c:v>
                </c:pt>
                <c:pt idx="553">
                  <c:v>-6.4521499999999995E-5</c:v>
                </c:pt>
                <c:pt idx="554">
                  <c:v>-6.5773359999999993E-5</c:v>
                </c:pt>
                <c:pt idx="555">
                  <c:v>-6.6972829999999999E-5</c:v>
                </c:pt>
                <c:pt idx="556">
                  <c:v>-6.7975699999999994E-5</c:v>
                </c:pt>
                <c:pt idx="557">
                  <c:v>-6.8978570000000002E-5</c:v>
                </c:pt>
                <c:pt idx="558">
                  <c:v>-6.9981439999999997E-5</c:v>
                </c:pt>
                <c:pt idx="559">
                  <c:v>-7.0984300000000004E-5</c:v>
                </c:pt>
                <c:pt idx="560">
                  <c:v>-7.1987169999999999E-5</c:v>
                </c:pt>
                <c:pt idx="561">
                  <c:v>-7.2990039999999993E-5</c:v>
                </c:pt>
                <c:pt idx="562">
                  <c:v>-7.3992910000000002E-5</c:v>
                </c:pt>
                <c:pt idx="563">
                  <c:v>-7.4780509999999994E-5</c:v>
                </c:pt>
                <c:pt idx="564">
                  <c:v>-7.5566339999999998E-5</c:v>
                </c:pt>
                <c:pt idx="565">
                  <c:v>-7.6352180000000003E-5</c:v>
                </c:pt>
                <c:pt idx="566">
                  <c:v>-7.7138010000000007E-5</c:v>
                </c:pt>
                <c:pt idx="567">
                  <c:v>-7.7923849999999998E-5</c:v>
                </c:pt>
                <c:pt idx="568">
                  <c:v>-7.8709680000000002E-5</c:v>
                </c:pt>
                <c:pt idx="569">
                  <c:v>-7.9495520000000006E-5</c:v>
                </c:pt>
                <c:pt idx="570">
                  <c:v>-8.0181009999999998E-5</c:v>
                </c:pt>
                <c:pt idx="571">
                  <c:v>-8.0778659999999997E-5</c:v>
                </c:pt>
                <c:pt idx="572">
                  <c:v>-8.1376299999999995E-5</c:v>
                </c:pt>
                <c:pt idx="573">
                  <c:v>-8.1973949999999995E-5</c:v>
                </c:pt>
                <c:pt idx="574">
                  <c:v>-8.2571599999999994E-5</c:v>
                </c:pt>
                <c:pt idx="575">
                  <c:v>-8.3169240000000006E-5</c:v>
                </c:pt>
                <c:pt idx="576">
                  <c:v>-8.3766890000000005E-5</c:v>
                </c:pt>
                <c:pt idx="577">
                  <c:v>-8.4364540000000005E-5</c:v>
                </c:pt>
                <c:pt idx="578">
                  <c:v>-8.4828100000000002E-5</c:v>
                </c:pt>
                <c:pt idx="579">
                  <c:v>-8.5263499999999994E-5</c:v>
                </c:pt>
                <c:pt idx="580">
                  <c:v>-8.56989E-5</c:v>
                </c:pt>
                <c:pt idx="581">
                  <c:v>-8.6134309999999994E-5</c:v>
                </c:pt>
                <c:pt idx="582">
                  <c:v>-8.656971E-5</c:v>
                </c:pt>
                <c:pt idx="583">
                  <c:v>-8.7005110000000006E-5</c:v>
                </c:pt>
                <c:pt idx="584">
                  <c:v>-8.7440509999999998E-5</c:v>
                </c:pt>
                <c:pt idx="585">
                  <c:v>-8.7875910000000004E-5</c:v>
                </c:pt>
                <c:pt idx="586">
                  <c:v>-8.8191330000000006E-5</c:v>
                </c:pt>
                <c:pt idx="587">
                  <c:v>-8.8487750000000007E-5</c:v>
                </c:pt>
                <c:pt idx="588">
                  <c:v>-8.8784169999999994E-5</c:v>
                </c:pt>
                <c:pt idx="589">
                  <c:v>-8.9080589999999995E-5</c:v>
                </c:pt>
                <c:pt idx="590">
                  <c:v>-8.9377009999999996E-5</c:v>
                </c:pt>
                <c:pt idx="591">
                  <c:v>-8.9673429999999996E-5</c:v>
                </c:pt>
                <c:pt idx="592">
                  <c:v>-8.9969849999999997E-5</c:v>
                </c:pt>
                <c:pt idx="593">
                  <c:v>-9.0266259999999997E-5</c:v>
                </c:pt>
                <c:pt idx="594">
                  <c:v>-9.0487610000000005E-5</c:v>
                </c:pt>
                <c:pt idx="595">
                  <c:v>-9.0665830000000004E-5</c:v>
                </c:pt>
                <c:pt idx="596">
                  <c:v>-9.0844060000000004E-5</c:v>
                </c:pt>
                <c:pt idx="597">
                  <c:v>-9.1022280000000003E-5</c:v>
                </c:pt>
                <c:pt idx="598">
                  <c:v>-9.1200510000000003E-5</c:v>
                </c:pt>
                <c:pt idx="599">
                  <c:v>-9.1378740000000003E-5</c:v>
                </c:pt>
                <c:pt idx="600">
                  <c:v>-9.1556960000000002E-5</c:v>
                </c:pt>
                <c:pt idx="601">
                  <c:v>-9.1735190000000002E-5</c:v>
                </c:pt>
                <c:pt idx="602">
                  <c:v>-9.1900120000000006E-5</c:v>
                </c:pt>
                <c:pt idx="603">
                  <c:v>-9.1978669999999999E-5</c:v>
                </c:pt>
                <c:pt idx="604">
                  <c:v>-9.2057220000000005E-5</c:v>
                </c:pt>
                <c:pt idx="605">
                  <c:v>-9.2135769999999998E-5</c:v>
                </c:pt>
                <c:pt idx="606">
                  <c:v>-9.2214320000000004E-5</c:v>
                </c:pt>
                <c:pt idx="607">
                  <c:v>-9.2292869999999996E-5</c:v>
                </c:pt>
                <c:pt idx="608">
                  <c:v>-9.2371430000000003E-5</c:v>
                </c:pt>
                <c:pt idx="609">
                  <c:v>-9.2449979999999996E-5</c:v>
                </c:pt>
                <c:pt idx="610">
                  <c:v>-9.2528530000000002E-5</c:v>
                </c:pt>
                <c:pt idx="611">
                  <c:v>-9.2578039999999996E-5</c:v>
                </c:pt>
                <c:pt idx="612">
                  <c:v>-9.2573349999999993E-5</c:v>
                </c:pt>
                <c:pt idx="613">
                  <c:v>-9.2568660000000004E-5</c:v>
                </c:pt>
                <c:pt idx="614">
                  <c:v>-9.2563970000000001E-5</c:v>
                </c:pt>
                <c:pt idx="615">
                  <c:v>-9.2559279999999999E-5</c:v>
                </c:pt>
                <c:pt idx="616">
                  <c:v>-9.2554589999999996E-5</c:v>
                </c:pt>
                <c:pt idx="617">
                  <c:v>-9.2549900000000006E-5</c:v>
                </c:pt>
                <c:pt idx="618">
                  <c:v>-9.2545200000000003E-5</c:v>
                </c:pt>
                <c:pt idx="619">
                  <c:v>-9.254051E-5</c:v>
                </c:pt>
                <c:pt idx="620">
                  <c:v>-9.2517130000000004E-5</c:v>
                </c:pt>
                <c:pt idx="621">
                  <c:v>-9.2443720000000005E-5</c:v>
                </c:pt>
                <c:pt idx="622">
                  <c:v>-9.2370319999999994E-5</c:v>
                </c:pt>
                <c:pt idx="623">
                  <c:v>-9.2296909999999994E-5</c:v>
                </c:pt>
                <c:pt idx="624">
                  <c:v>-9.2223499999999995E-5</c:v>
                </c:pt>
                <c:pt idx="625">
                  <c:v>-9.2150099999999997E-5</c:v>
                </c:pt>
                <c:pt idx="626">
                  <c:v>-9.2076689999999998E-5</c:v>
                </c:pt>
                <c:pt idx="627">
                  <c:v>-9.2003279999999999E-5</c:v>
                </c:pt>
                <c:pt idx="628">
                  <c:v>-9.1929880000000001E-5</c:v>
                </c:pt>
                <c:pt idx="629">
                  <c:v>-9.1856470000000002E-5</c:v>
                </c:pt>
                <c:pt idx="630">
                  <c:v>-9.1733110000000005E-5</c:v>
                </c:pt>
                <c:pt idx="631">
                  <c:v>-9.1603779999999997E-5</c:v>
                </c:pt>
                <c:pt idx="632">
                  <c:v>-9.1474450000000003E-5</c:v>
                </c:pt>
                <c:pt idx="633">
                  <c:v>-9.1345119999999995E-5</c:v>
                </c:pt>
                <c:pt idx="634">
                  <c:v>-9.1215790000000001E-5</c:v>
                </c:pt>
                <c:pt idx="635">
                  <c:v>-9.1086459999999993E-5</c:v>
                </c:pt>
                <c:pt idx="636">
                  <c:v>-9.0957129999999999E-5</c:v>
                </c:pt>
                <c:pt idx="637">
                  <c:v>-9.0827800000000005E-5</c:v>
                </c:pt>
                <c:pt idx="638">
                  <c:v>-9.0698469999999997E-5</c:v>
                </c:pt>
                <c:pt idx="639">
                  <c:v>-9.0560080000000006E-5</c:v>
                </c:pt>
                <c:pt idx="640">
                  <c:v>-9.0386050000000002E-5</c:v>
                </c:pt>
                <c:pt idx="641">
                  <c:v>-9.0212009999999997E-5</c:v>
                </c:pt>
                <c:pt idx="642">
                  <c:v>-9.0037970000000006E-5</c:v>
                </c:pt>
                <c:pt idx="643">
                  <c:v>-8.9863930000000001E-5</c:v>
                </c:pt>
                <c:pt idx="644">
                  <c:v>-8.9689889999999996E-5</c:v>
                </c:pt>
                <c:pt idx="645">
                  <c:v>-8.9515850000000005E-5</c:v>
                </c:pt>
                <c:pt idx="646">
                  <c:v>-8.934181E-5</c:v>
                </c:pt>
                <c:pt idx="647">
                  <c:v>-8.9167779999999996E-5</c:v>
                </c:pt>
                <c:pt idx="648">
                  <c:v>-8.8993740000000004E-5</c:v>
                </c:pt>
                <c:pt idx="649">
                  <c:v>-8.8813089999999998E-5</c:v>
                </c:pt>
                <c:pt idx="650">
                  <c:v>-8.8604130000000003E-5</c:v>
                </c:pt>
                <c:pt idx="651">
                  <c:v>-8.8395169999999995E-5</c:v>
                </c:pt>
                <c:pt idx="652">
                  <c:v>-8.818621E-5</c:v>
                </c:pt>
                <c:pt idx="653">
                  <c:v>-8.7977250000000005E-5</c:v>
                </c:pt>
                <c:pt idx="654">
                  <c:v>-8.7768289999999997E-5</c:v>
                </c:pt>
                <c:pt idx="655">
                  <c:v>-8.7559330000000002E-5</c:v>
                </c:pt>
                <c:pt idx="656">
                  <c:v>-8.7350369999999994E-5</c:v>
                </c:pt>
                <c:pt idx="657">
                  <c:v>-8.714141E-5</c:v>
                </c:pt>
                <c:pt idx="658">
                  <c:v>-8.6932450000000005E-5</c:v>
                </c:pt>
                <c:pt idx="659">
                  <c:v>-8.6723489999999997E-5</c:v>
                </c:pt>
                <c:pt idx="660">
                  <c:v>-8.6492250000000002E-5</c:v>
                </c:pt>
                <c:pt idx="661">
                  <c:v>-8.6256860000000001E-5</c:v>
                </c:pt>
                <c:pt idx="662">
                  <c:v>-8.6021470000000001E-5</c:v>
                </c:pt>
                <c:pt idx="663">
                  <c:v>-8.578608E-5</c:v>
                </c:pt>
                <c:pt idx="664">
                  <c:v>-8.5550700000000001E-5</c:v>
                </c:pt>
                <c:pt idx="665">
                  <c:v>-8.531531E-5</c:v>
                </c:pt>
                <c:pt idx="666">
                  <c:v>-8.507992E-5</c:v>
                </c:pt>
                <c:pt idx="667">
                  <c:v>-8.484454E-5</c:v>
                </c:pt>
                <c:pt idx="668">
                  <c:v>-8.460915E-5</c:v>
                </c:pt>
                <c:pt idx="669">
                  <c:v>-8.4373759999999999E-5</c:v>
                </c:pt>
                <c:pt idx="670">
                  <c:v>-8.4135459999999998E-5</c:v>
                </c:pt>
                <c:pt idx="671">
                  <c:v>-8.3880980000000004E-5</c:v>
                </c:pt>
                <c:pt idx="672">
                  <c:v>-8.3626499999999996E-5</c:v>
                </c:pt>
                <c:pt idx="673">
                  <c:v>-8.3372020000000002E-5</c:v>
                </c:pt>
                <c:pt idx="674">
                  <c:v>-8.3117539999999994E-5</c:v>
                </c:pt>
                <c:pt idx="675">
                  <c:v>-8.286306E-5</c:v>
                </c:pt>
                <c:pt idx="676">
                  <c:v>-8.2608580000000006E-5</c:v>
                </c:pt>
                <c:pt idx="677">
                  <c:v>-8.2354099999999998E-5</c:v>
                </c:pt>
                <c:pt idx="678">
                  <c:v>-8.2099620000000004E-5</c:v>
                </c:pt>
                <c:pt idx="679">
                  <c:v>-8.1845139999999996E-5</c:v>
                </c:pt>
                <c:pt idx="680">
                  <c:v>-8.1590660000000002E-5</c:v>
                </c:pt>
                <c:pt idx="681">
                  <c:v>-8.1334819999999994E-5</c:v>
                </c:pt>
                <c:pt idx="682">
                  <c:v>-8.1067539999999999E-5</c:v>
                </c:pt>
                <c:pt idx="683">
                  <c:v>-8.0800250000000003E-5</c:v>
                </c:pt>
                <c:pt idx="684">
                  <c:v>-8.0532969999999994E-5</c:v>
                </c:pt>
                <c:pt idx="685">
                  <c:v>-8.0265689999999999E-5</c:v>
                </c:pt>
                <c:pt idx="686">
                  <c:v>-7.9998410000000004E-5</c:v>
                </c:pt>
                <c:pt idx="687">
                  <c:v>-7.9731119999999994E-5</c:v>
                </c:pt>
                <c:pt idx="688">
                  <c:v>-7.9463839999999999E-5</c:v>
                </c:pt>
                <c:pt idx="689">
                  <c:v>-7.9196560000000004E-5</c:v>
                </c:pt>
                <c:pt idx="690">
                  <c:v>-7.8929279999999995E-5</c:v>
                </c:pt>
                <c:pt idx="691">
                  <c:v>-7.8661989999999999E-5</c:v>
                </c:pt>
                <c:pt idx="692">
                  <c:v>-7.8394710000000004E-5</c:v>
                </c:pt>
                <c:pt idx="693">
                  <c:v>-7.812227E-5</c:v>
                </c:pt>
                <c:pt idx="694">
                  <c:v>-7.7847539999999999E-5</c:v>
                </c:pt>
                <c:pt idx="695">
                  <c:v>-7.7572799999999997E-5</c:v>
                </c:pt>
                <c:pt idx="696">
                  <c:v>-7.7298069999999996E-5</c:v>
                </c:pt>
                <c:pt idx="697">
                  <c:v>-7.7023339999999994E-5</c:v>
                </c:pt>
                <c:pt idx="698">
                  <c:v>-7.6748610000000006E-5</c:v>
                </c:pt>
                <c:pt idx="699">
                  <c:v>-7.6473880000000005E-5</c:v>
                </c:pt>
                <c:pt idx="700">
                  <c:v>-7.6199150000000004E-5</c:v>
                </c:pt>
                <c:pt idx="701">
                  <c:v>-7.5924420000000002E-5</c:v>
                </c:pt>
                <c:pt idx="702">
                  <c:v>-7.5649690000000001E-5</c:v>
                </c:pt>
                <c:pt idx="703">
                  <c:v>-7.537496E-5</c:v>
                </c:pt>
                <c:pt idx="704">
                  <c:v>-7.5100229999999998E-5</c:v>
                </c:pt>
                <c:pt idx="705">
                  <c:v>-7.4822870000000003E-5</c:v>
                </c:pt>
                <c:pt idx="706">
                  <c:v>-7.454522E-5</c:v>
                </c:pt>
                <c:pt idx="707">
                  <c:v>-7.4267569999999998E-5</c:v>
                </c:pt>
                <c:pt idx="708">
                  <c:v>-7.3989929999999997E-5</c:v>
                </c:pt>
                <c:pt idx="709">
                  <c:v>-7.3712279999999994E-5</c:v>
                </c:pt>
                <c:pt idx="710">
                  <c:v>-7.3434630000000005E-5</c:v>
                </c:pt>
                <c:pt idx="711">
                  <c:v>-7.3156980000000003E-5</c:v>
                </c:pt>
                <c:pt idx="712">
                  <c:v>-7.2879330000000001E-5</c:v>
                </c:pt>
                <c:pt idx="713">
                  <c:v>-7.2601679999999998E-5</c:v>
                </c:pt>
                <c:pt idx="714">
                  <c:v>-7.2324029999999996E-5</c:v>
                </c:pt>
                <c:pt idx="715">
                  <c:v>-7.2046379999999994E-5</c:v>
                </c:pt>
                <c:pt idx="716">
                  <c:v>-7.1768799999999996E-5</c:v>
                </c:pt>
                <c:pt idx="717">
                  <c:v>-7.1491799999999999E-5</c:v>
                </c:pt>
                <c:pt idx="718">
                  <c:v>-7.1214800000000001E-5</c:v>
                </c:pt>
                <c:pt idx="719">
                  <c:v>-7.0937800000000004E-5</c:v>
                </c:pt>
                <c:pt idx="720">
                  <c:v>-7.0660800000000006E-5</c:v>
                </c:pt>
                <c:pt idx="721">
                  <c:v>-7.0383799999999995E-5</c:v>
                </c:pt>
                <c:pt idx="722">
                  <c:v>-7.0106789999999997E-5</c:v>
                </c:pt>
                <c:pt idx="723">
                  <c:v>-6.9829789999999999E-5</c:v>
                </c:pt>
                <c:pt idx="724">
                  <c:v>-6.9552790000000002E-5</c:v>
                </c:pt>
                <c:pt idx="725">
                  <c:v>-6.9275790000000004E-5</c:v>
                </c:pt>
                <c:pt idx="726">
                  <c:v>-6.8998789999999993E-5</c:v>
                </c:pt>
                <c:pt idx="727">
                  <c:v>-6.8721789999999996E-5</c:v>
                </c:pt>
                <c:pt idx="728">
                  <c:v>-6.8446980000000002E-5</c:v>
                </c:pt>
                <c:pt idx="729">
                  <c:v>-6.8173149999999996E-5</c:v>
                </c:pt>
                <c:pt idx="730">
                  <c:v>-6.7899320000000004E-5</c:v>
                </c:pt>
                <c:pt idx="731">
                  <c:v>-6.7625499999999998E-5</c:v>
                </c:pt>
                <c:pt idx="732">
                  <c:v>-6.7351670000000006E-5</c:v>
                </c:pt>
                <c:pt idx="733">
                  <c:v>-6.7077839999999999E-5</c:v>
                </c:pt>
                <c:pt idx="734">
                  <c:v>-6.6804009999999993E-5</c:v>
                </c:pt>
                <c:pt idx="735">
                  <c:v>-6.6530180000000001E-5</c:v>
                </c:pt>
                <c:pt idx="736">
                  <c:v>-6.6256349999999995E-5</c:v>
                </c:pt>
                <c:pt idx="737">
                  <c:v>-6.5982520000000002E-5</c:v>
                </c:pt>
                <c:pt idx="738">
                  <c:v>-6.5708689999999996E-5</c:v>
                </c:pt>
                <c:pt idx="739">
                  <c:v>-6.5438019999999994E-5</c:v>
                </c:pt>
                <c:pt idx="740">
                  <c:v>-6.5169060000000003E-5</c:v>
                </c:pt>
                <c:pt idx="741">
                  <c:v>-6.490011E-5</c:v>
                </c:pt>
                <c:pt idx="742">
                  <c:v>-6.4631159999999996E-5</c:v>
                </c:pt>
                <c:pt idx="743">
                  <c:v>-6.4362210000000006E-5</c:v>
                </c:pt>
                <c:pt idx="744">
                  <c:v>-6.4093260000000002E-5</c:v>
                </c:pt>
                <c:pt idx="745">
                  <c:v>-6.3824309999999999E-5</c:v>
                </c:pt>
                <c:pt idx="746">
                  <c:v>-6.3555359999999995E-5</c:v>
                </c:pt>
                <c:pt idx="747">
                  <c:v>-6.3286400000000004E-5</c:v>
                </c:pt>
                <c:pt idx="748">
                  <c:v>-6.3017450000000001E-5</c:v>
                </c:pt>
                <c:pt idx="749">
                  <c:v>-6.2748499999999997E-5</c:v>
                </c:pt>
                <c:pt idx="750">
                  <c:v>-6.2485290000000002E-5</c:v>
                </c:pt>
                <c:pt idx="751">
                  <c:v>-6.2222339999999998E-5</c:v>
                </c:pt>
                <c:pt idx="752">
                  <c:v>-6.1959389999999994E-5</c:v>
                </c:pt>
                <c:pt idx="753">
                  <c:v>-6.1696440000000004E-5</c:v>
                </c:pt>
                <c:pt idx="754">
                  <c:v>-6.1433479999999999E-5</c:v>
                </c:pt>
                <c:pt idx="755">
                  <c:v>-6.1170529999999995E-5</c:v>
                </c:pt>
                <c:pt idx="756">
                  <c:v>-6.0907579999999998E-5</c:v>
                </c:pt>
                <c:pt idx="757">
                  <c:v>-6.0644630000000001E-5</c:v>
                </c:pt>
                <c:pt idx="758">
                  <c:v>-6.0381679999999997E-5</c:v>
                </c:pt>
                <c:pt idx="759">
                  <c:v>-6.011873E-5</c:v>
                </c:pt>
                <c:pt idx="760">
                  <c:v>-5.9859869999999997E-5</c:v>
                </c:pt>
                <c:pt idx="761">
                  <c:v>-5.9603620000000001E-5</c:v>
                </c:pt>
                <c:pt idx="762">
                  <c:v>-5.9347369999999998E-5</c:v>
                </c:pt>
                <c:pt idx="763">
                  <c:v>-5.9091120000000002E-5</c:v>
                </c:pt>
                <c:pt idx="764">
                  <c:v>-5.8834869999999999E-5</c:v>
                </c:pt>
                <c:pt idx="765">
                  <c:v>-5.8578620000000003E-5</c:v>
                </c:pt>
                <c:pt idx="766">
                  <c:v>-5.832237E-5</c:v>
                </c:pt>
                <c:pt idx="767">
                  <c:v>-5.8066119999999998E-5</c:v>
                </c:pt>
                <c:pt idx="768">
                  <c:v>-5.7809870000000002E-5</c:v>
                </c:pt>
                <c:pt idx="769">
                  <c:v>-5.7553619999999999E-5</c:v>
                </c:pt>
                <c:pt idx="770">
                  <c:v>-5.7301620000000002E-5</c:v>
                </c:pt>
                <c:pt idx="771">
                  <c:v>-5.7052470000000001E-5</c:v>
                </c:pt>
                <c:pt idx="772">
                  <c:v>-5.680332E-5</c:v>
                </c:pt>
                <c:pt idx="773">
                  <c:v>-5.6554169999999999E-5</c:v>
                </c:pt>
                <c:pt idx="774">
                  <c:v>-5.6305029999999999E-5</c:v>
                </c:pt>
                <c:pt idx="775">
                  <c:v>-5.6055879999999998E-5</c:v>
                </c:pt>
                <c:pt idx="776">
                  <c:v>-5.5806729999999998E-5</c:v>
                </c:pt>
                <c:pt idx="777">
                  <c:v>-5.5557579999999997E-5</c:v>
                </c:pt>
                <c:pt idx="778">
                  <c:v>-5.5308440000000003E-5</c:v>
                </c:pt>
                <c:pt idx="779">
                  <c:v>-5.5059290000000003E-5</c:v>
                </c:pt>
                <c:pt idx="780">
                  <c:v>-5.4816750000000003E-5</c:v>
                </c:pt>
                <c:pt idx="781">
                  <c:v>-5.4574889999999997E-5</c:v>
                </c:pt>
                <c:pt idx="782">
                  <c:v>-5.4333029999999998E-5</c:v>
                </c:pt>
                <c:pt idx="783">
                  <c:v>-5.4091159999999999E-5</c:v>
                </c:pt>
                <c:pt idx="784">
                  <c:v>-5.38493E-5</c:v>
                </c:pt>
                <c:pt idx="785">
                  <c:v>-5.3607440000000001E-5</c:v>
                </c:pt>
                <c:pt idx="786">
                  <c:v>-5.3365580000000001E-5</c:v>
                </c:pt>
                <c:pt idx="787">
                  <c:v>-5.3123720000000002E-5</c:v>
                </c:pt>
                <c:pt idx="788">
                  <c:v>-5.2881860000000003E-5</c:v>
                </c:pt>
                <c:pt idx="789">
                  <c:v>-5.2643860000000003E-5</c:v>
                </c:pt>
                <c:pt idx="790">
                  <c:v>-5.2409310000000001E-5</c:v>
                </c:pt>
                <c:pt idx="791">
                  <c:v>-5.2174769999999999E-5</c:v>
                </c:pt>
                <c:pt idx="792">
                  <c:v>-5.1940220000000003E-5</c:v>
                </c:pt>
                <c:pt idx="793">
                  <c:v>-5.1705680000000001E-5</c:v>
                </c:pt>
                <c:pt idx="794">
                  <c:v>-5.1471129999999998E-5</c:v>
                </c:pt>
                <c:pt idx="795">
                  <c:v>-5.1236590000000003E-5</c:v>
                </c:pt>
                <c:pt idx="796">
                  <c:v>-5.100204E-5</c:v>
                </c:pt>
                <c:pt idx="797">
                  <c:v>-5.0767499999999998E-5</c:v>
                </c:pt>
                <c:pt idx="798">
                  <c:v>-5.053622E-5</c:v>
                </c:pt>
                <c:pt idx="799">
                  <c:v>-5.0308910000000003E-5</c:v>
                </c:pt>
                <c:pt idx="800">
                  <c:v>-5.0081599999999998E-5</c:v>
                </c:pt>
                <c:pt idx="801">
                  <c:v>-4.9854300000000001E-5</c:v>
                </c:pt>
                <c:pt idx="802">
                  <c:v>-4.9626989999999997E-5</c:v>
                </c:pt>
                <c:pt idx="803">
                  <c:v>-4.9399679999999999E-5</c:v>
                </c:pt>
                <c:pt idx="804">
                  <c:v>-4.9172380000000002E-5</c:v>
                </c:pt>
                <c:pt idx="805">
                  <c:v>-4.8945069999999998E-5</c:v>
                </c:pt>
                <c:pt idx="806">
                  <c:v>-4.871776E-5</c:v>
                </c:pt>
                <c:pt idx="807">
                  <c:v>-4.8495180000000001E-5</c:v>
                </c:pt>
                <c:pt idx="808">
                  <c:v>-4.8274949999999998E-5</c:v>
                </c:pt>
                <c:pt idx="809">
                  <c:v>-4.8054730000000001E-5</c:v>
                </c:pt>
                <c:pt idx="810">
                  <c:v>-4.7834509999999998E-5</c:v>
                </c:pt>
                <c:pt idx="811">
                  <c:v>-4.7614290000000002E-5</c:v>
                </c:pt>
                <c:pt idx="812">
                  <c:v>-4.7394059999999998E-5</c:v>
                </c:pt>
                <c:pt idx="813">
                  <c:v>-4.7173840000000002E-5</c:v>
                </c:pt>
                <c:pt idx="814">
                  <c:v>-4.6953619999999999E-5</c:v>
                </c:pt>
                <c:pt idx="815">
                  <c:v>-4.673453E-5</c:v>
                </c:pt>
                <c:pt idx="816">
                  <c:v>-4.6521189999999997E-5</c:v>
                </c:pt>
                <c:pt idx="817">
                  <c:v>-4.630784E-5</c:v>
                </c:pt>
                <c:pt idx="818">
                  <c:v>-4.6094499999999997E-5</c:v>
                </c:pt>
                <c:pt idx="819">
                  <c:v>-4.5881160000000001E-5</c:v>
                </c:pt>
                <c:pt idx="820">
                  <c:v>-4.5667819999999998E-5</c:v>
                </c:pt>
                <c:pt idx="821">
                  <c:v>-4.5454470000000001E-5</c:v>
                </c:pt>
                <c:pt idx="822">
                  <c:v>-4.5241129999999998E-5</c:v>
                </c:pt>
                <c:pt idx="823">
                  <c:v>-4.5027790000000002E-5</c:v>
                </c:pt>
                <c:pt idx="824">
                  <c:v>-4.4820670000000001E-5</c:v>
                </c:pt>
                <c:pt idx="825">
                  <c:v>-4.4613970000000001E-5</c:v>
                </c:pt>
                <c:pt idx="826">
                  <c:v>-4.4407270000000002E-5</c:v>
                </c:pt>
                <c:pt idx="827">
                  <c:v>-4.4200570000000003E-5</c:v>
                </c:pt>
                <c:pt idx="828">
                  <c:v>-4.3993869999999997E-5</c:v>
                </c:pt>
                <c:pt idx="829">
                  <c:v>-4.3787169999999998E-5</c:v>
                </c:pt>
                <c:pt idx="830">
                  <c:v>-4.3580469999999998E-5</c:v>
                </c:pt>
                <c:pt idx="831">
                  <c:v>-4.3373769999999999E-5</c:v>
                </c:pt>
                <c:pt idx="832">
                  <c:v>-4.3173280000000001E-5</c:v>
                </c:pt>
                <c:pt idx="833">
                  <c:v>-4.2972970000000001E-5</c:v>
                </c:pt>
                <c:pt idx="834">
                  <c:v>-4.2772650000000001E-5</c:v>
                </c:pt>
                <c:pt idx="835">
                  <c:v>-4.2572340000000002E-5</c:v>
                </c:pt>
                <c:pt idx="836">
                  <c:v>-4.2372020000000002E-5</c:v>
                </c:pt>
                <c:pt idx="837">
                  <c:v>-4.2171700000000001E-5</c:v>
                </c:pt>
                <c:pt idx="838">
                  <c:v>-4.1971390000000002E-5</c:v>
                </c:pt>
                <c:pt idx="839">
                  <c:v>-4.1772700000000001E-5</c:v>
                </c:pt>
                <c:pt idx="840">
                  <c:v>-4.1578500000000002E-5</c:v>
                </c:pt>
                <c:pt idx="841">
                  <c:v>-4.1384300000000003E-5</c:v>
                </c:pt>
                <c:pt idx="842">
                  <c:v>-4.1190099999999997E-5</c:v>
                </c:pt>
                <c:pt idx="843">
                  <c:v>-4.0995899999999998E-5</c:v>
                </c:pt>
                <c:pt idx="844">
                  <c:v>-4.0801699999999999E-5</c:v>
                </c:pt>
                <c:pt idx="845">
                  <c:v>-4.06075E-5</c:v>
                </c:pt>
                <c:pt idx="846">
                  <c:v>-4.0413300000000002E-5</c:v>
                </c:pt>
                <c:pt idx="847">
                  <c:v>-4.0223830000000001E-5</c:v>
                </c:pt>
                <c:pt idx="848">
                  <c:v>-4.0035469999999998E-5</c:v>
                </c:pt>
                <c:pt idx="849">
                  <c:v>-3.9847110000000001E-5</c:v>
                </c:pt>
                <c:pt idx="850">
                  <c:v>-3.9658759999999998E-5</c:v>
                </c:pt>
                <c:pt idx="851">
                  <c:v>-3.9470400000000001E-5</c:v>
                </c:pt>
                <c:pt idx="852">
                  <c:v>-3.9282049999999998E-5</c:v>
                </c:pt>
                <c:pt idx="853">
                  <c:v>-3.9093690000000001E-5</c:v>
                </c:pt>
                <c:pt idx="854">
                  <c:v>-3.8908619999999997E-5</c:v>
                </c:pt>
                <c:pt idx="855">
                  <c:v>-3.8725839999999997E-5</c:v>
                </c:pt>
                <c:pt idx="856">
                  <c:v>-3.8543049999999997E-5</c:v>
                </c:pt>
                <c:pt idx="857">
                  <c:v>-3.8360269999999997E-5</c:v>
                </c:pt>
                <c:pt idx="858">
                  <c:v>-3.8177489999999998E-5</c:v>
                </c:pt>
                <c:pt idx="859">
                  <c:v>-3.7994699999999997E-5</c:v>
                </c:pt>
                <c:pt idx="860">
                  <c:v>-3.7811919999999998E-5</c:v>
                </c:pt>
                <c:pt idx="861">
                  <c:v>-3.7632339999999998E-5</c:v>
                </c:pt>
                <c:pt idx="862">
                  <c:v>-3.7454869999999997E-5</c:v>
                </c:pt>
                <c:pt idx="863">
                  <c:v>-3.7277390000000003E-5</c:v>
                </c:pt>
                <c:pt idx="864">
                  <c:v>-3.7099910000000001E-5</c:v>
                </c:pt>
                <c:pt idx="865">
                  <c:v>-3.692244E-5</c:v>
                </c:pt>
                <c:pt idx="866">
                  <c:v>-3.6744959999999999E-5</c:v>
                </c:pt>
                <c:pt idx="867">
                  <c:v>-3.6567489999999998E-5</c:v>
                </c:pt>
                <c:pt idx="868">
                  <c:v>-3.6394260000000002E-5</c:v>
                </c:pt>
                <c:pt idx="869">
                  <c:v>-3.6221830000000001E-5</c:v>
                </c:pt>
                <c:pt idx="870">
                  <c:v>-3.6049410000000002E-5</c:v>
                </c:pt>
                <c:pt idx="871">
                  <c:v>-3.5876980000000001E-5</c:v>
                </c:pt>
                <c:pt idx="872">
                  <c:v>-3.570455E-5</c:v>
                </c:pt>
                <c:pt idx="873">
                  <c:v>-3.553212E-5</c:v>
                </c:pt>
                <c:pt idx="874">
                  <c:v>-3.5361129999999998E-5</c:v>
                </c:pt>
                <c:pt idx="875">
                  <c:v>-3.5193500000000001E-5</c:v>
                </c:pt>
                <c:pt idx="876">
                  <c:v>-3.5025869999999997E-5</c:v>
                </c:pt>
                <c:pt idx="877">
                  <c:v>-3.4858240000000001E-5</c:v>
                </c:pt>
                <c:pt idx="878">
                  <c:v>-3.4690609999999997E-5</c:v>
                </c:pt>
                <c:pt idx="879">
                  <c:v>-3.452298E-5</c:v>
                </c:pt>
                <c:pt idx="880">
                  <c:v>-3.4355350000000003E-5</c:v>
                </c:pt>
                <c:pt idx="881">
                  <c:v>-3.4192120000000002E-5</c:v>
                </c:pt>
                <c:pt idx="882">
                  <c:v>-3.4029049999999999E-5</c:v>
                </c:pt>
                <c:pt idx="883">
                  <c:v>-3.3865980000000003E-5</c:v>
                </c:pt>
                <c:pt idx="884">
                  <c:v>-3.3702909999999999E-5</c:v>
                </c:pt>
                <c:pt idx="885">
                  <c:v>-3.3539840000000003E-5</c:v>
                </c:pt>
                <c:pt idx="886">
                  <c:v>-3.337677E-5</c:v>
                </c:pt>
                <c:pt idx="887">
                  <c:v>-3.3217319999999999E-5</c:v>
                </c:pt>
                <c:pt idx="888">
                  <c:v>-3.305857E-5</c:v>
                </c:pt>
                <c:pt idx="889">
                  <c:v>-3.2899830000000002E-5</c:v>
                </c:pt>
                <c:pt idx="890">
                  <c:v>-3.2741090000000003E-5</c:v>
                </c:pt>
                <c:pt idx="891">
                  <c:v>-3.2582339999999997E-5</c:v>
                </c:pt>
                <c:pt idx="892">
                  <c:v>-3.2423599999999999E-5</c:v>
                </c:pt>
                <c:pt idx="893">
                  <c:v>-3.2268580000000003E-5</c:v>
                </c:pt>
                <c:pt idx="894">
                  <c:v>-3.211394E-5</c:v>
                </c:pt>
                <c:pt idx="895">
                  <c:v>-3.1959309999999998E-5</c:v>
                </c:pt>
                <c:pt idx="896">
                  <c:v>-3.1804680000000003E-5</c:v>
                </c:pt>
                <c:pt idx="897">
                  <c:v>-3.165004E-5</c:v>
                </c:pt>
                <c:pt idx="898">
                  <c:v>-3.1496050000000001E-5</c:v>
                </c:pt>
                <c:pt idx="899">
                  <c:v>-3.1345320000000001E-5</c:v>
                </c:pt>
                <c:pt idx="900">
                  <c:v>-3.119458E-5</c:v>
                </c:pt>
                <c:pt idx="901">
                  <c:v>-3.1043849999999999E-5</c:v>
                </c:pt>
                <c:pt idx="902">
                  <c:v>-3.0893119999999999E-5</c:v>
                </c:pt>
                <c:pt idx="903">
                  <c:v>-3.0742389999999998E-5</c:v>
                </c:pt>
                <c:pt idx="904">
                  <c:v>-3.0593909999999999E-5</c:v>
                </c:pt>
                <c:pt idx="905">
                  <c:v>-3.044688E-5</c:v>
                </c:pt>
                <c:pt idx="906">
                  <c:v>-3.0299850000000001E-5</c:v>
                </c:pt>
                <c:pt idx="907">
                  <c:v>-3.0152819999999998E-5</c:v>
                </c:pt>
                <c:pt idx="908">
                  <c:v>-3.0005789999999999E-5</c:v>
                </c:pt>
                <c:pt idx="909">
                  <c:v>-2.9859569999999999E-5</c:v>
                </c:pt>
                <c:pt idx="910">
                  <c:v>-2.9716059999999999E-5</c:v>
                </c:pt>
                <c:pt idx="911">
                  <c:v>-2.9572549999999999E-5</c:v>
                </c:pt>
                <c:pt idx="912">
                  <c:v>-2.9429030000000001E-5</c:v>
                </c:pt>
                <c:pt idx="913">
                  <c:v>-2.9285520000000001E-5</c:v>
                </c:pt>
                <c:pt idx="914">
                  <c:v>-2.91421E-5</c:v>
                </c:pt>
                <c:pt idx="915">
                  <c:v>-2.9001919999999999E-5</c:v>
                </c:pt>
                <c:pt idx="916">
                  <c:v>-2.8861749999999999E-5</c:v>
                </c:pt>
                <c:pt idx="917">
                  <c:v>-2.8721570000000001E-5</c:v>
                </c:pt>
                <c:pt idx="918">
                  <c:v>-2.85814E-5</c:v>
                </c:pt>
                <c:pt idx="919">
                  <c:v>-2.8441219999999999E-5</c:v>
                </c:pt>
                <c:pt idx="920">
                  <c:v>-2.8304189999999998E-5</c:v>
                </c:pt>
                <c:pt idx="921">
                  <c:v>-2.816719E-5</c:v>
                </c:pt>
                <c:pt idx="922">
                  <c:v>-2.8030190000000001E-5</c:v>
                </c:pt>
                <c:pt idx="923">
                  <c:v>-2.7893180000000001E-5</c:v>
                </c:pt>
                <c:pt idx="924">
                  <c:v>-2.775653E-5</c:v>
                </c:pt>
                <c:pt idx="925">
                  <c:v>-2.7622540000000001E-5</c:v>
                </c:pt>
                <c:pt idx="926">
                  <c:v>-2.748855E-5</c:v>
                </c:pt>
                <c:pt idx="927">
                  <c:v>-2.7354560000000001E-5</c:v>
                </c:pt>
                <c:pt idx="928">
                  <c:v>-2.7220569999999999E-5</c:v>
                </c:pt>
                <c:pt idx="929">
                  <c:v>-2.7087419999999999E-5</c:v>
                </c:pt>
                <c:pt idx="930">
                  <c:v>-2.695551E-5</c:v>
                </c:pt>
                <c:pt idx="931">
                  <c:v>-2.6824070000000001E-5</c:v>
                </c:pt>
                <c:pt idx="932">
                  <c:v>-2.6693410000000002E-5</c:v>
                </c:pt>
                <c:pt idx="933">
                  <c:v>-2.6563160000000001E-5</c:v>
                </c:pt>
                <c:pt idx="934">
                  <c:v>-2.643374E-5</c:v>
                </c:pt>
                <c:pt idx="935">
                  <c:v>-2.6304649999999999E-5</c:v>
                </c:pt>
                <c:pt idx="936">
                  <c:v>-2.6176340000000002E-5</c:v>
                </c:pt>
                <c:pt idx="937">
                  <c:v>-2.6048660000000001E-5</c:v>
                </c:pt>
                <c:pt idx="938">
                  <c:v>-2.5921349999999999E-5</c:v>
                </c:pt>
                <c:pt idx="939">
                  <c:v>-2.5795E-5</c:v>
                </c:pt>
                <c:pt idx="940">
                  <c:v>-2.5669000000000001E-5</c:v>
                </c:pt>
                <c:pt idx="941">
                  <c:v>-2.5543769999999999E-5</c:v>
                </c:pt>
                <c:pt idx="942">
                  <c:v>-2.5418859999999999E-5</c:v>
                </c:pt>
                <c:pt idx="943">
                  <c:v>-2.5294819999999998E-5</c:v>
                </c:pt>
                <c:pt idx="944">
                  <c:v>-2.517105E-5</c:v>
                </c:pt>
                <c:pt idx="945">
                  <c:v>-2.5048190000000001E-5</c:v>
                </c:pt>
                <c:pt idx="946">
                  <c:v>-2.4925719999999999E-5</c:v>
                </c:pt>
                <c:pt idx="947">
                  <c:v>-2.4804820000000001E-5</c:v>
                </c:pt>
                <c:pt idx="948">
                  <c:v>-2.468391E-5</c:v>
                </c:pt>
                <c:pt idx="949">
                  <c:v>-2.4562999999999998E-5</c:v>
                </c:pt>
                <c:pt idx="950">
                  <c:v>-2.4442100000000001E-5</c:v>
                </c:pt>
                <c:pt idx="951">
                  <c:v>-2.4322339999999999E-5</c:v>
                </c:pt>
                <c:pt idx="952">
                  <c:v>-2.4204169999999999E-5</c:v>
                </c:pt>
                <c:pt idx="953">
                  <c:v>-2.4085989999999999E-5</c:v>
                </c:pt>
                <c:pt idx="954">
                  <c:v>-2.3967809999999998E-5</c:v>
                </c:pt>
                <c:pt idx="955">
                  <c:v>-2.3849630000000002E-5</c:v>
                </c:pt>
                <c:pt idx="956">
                  <c:v>-2.3732909999999998E-5</c:v>
                </c:pt>
                <c:pt idx="957">
                  <c:v>-2.361747E-5</c:v>
                </c:pt>
                <c:pt idx="958">
                  <c:v>-2.3502029999999998E-5</c:v>
                </c:pt>
                <c:pt idx="959">
                  <c:v>-2.338659E-5</c:v>
                </c:pt>
                <c:pt idx="960">
                  <c:v>-2.3271150000000002E-5</c:v>
                </c:pt>
                <c:pt idx="961">
                  <c:v>-2.3157139999999998E-5</c:v>
                </c:pt>
                <c:pt idx="962">
                  <c:v>-2.3044449999999999E-5</c:v>
                </c:pt>
                <c:pt idx="963">
                  <c:v>-2.2931749999999999E-5</c:v>
                </c:pt>
                <c:pt idx="964">
                  <c:v>-2.281906E-5</c:v>
                </c:pt>
                <c:pt idx="965">
                  <c:v>-2.2706360000000001E-5</c:v>
                </c:pt>
                <c:pt idx="966">
                  <c:v>-2.2594749999999999E-5</c:v>
                </c:pt>
                <c:pt idx="967">
                  <c:v>-2.2484799999999999E-5</c:v>
                </c:pt>
                <c:pt idx="968">
                  <c:v>-2.2374859999999999E-5</c:v>
                </c:pt>
                <c:pt idx="969">
                  <c:v>-2.2264910000000002E-5</c:v>
                </c:pt>
                <c:pt idx="970">
                  <c:v>-2.2154969999999998E-5</c:v>
                </c:pt>
                <c:pt idx="971">
                  <c:v>-2.2045419999999999E-5</c:v>
                </c:pt>
                <c:pt idx="972">
                  <c:v>-2.1938230000000002E-5</c:v>
                </c:pt>
                <c:pt idx="973">
                  <c:v>-2.183103E-5</c:v>
                </c:pt>
                <c:pt idx="974">
                  <c:v>-2.172384E-5</c:v>
                </c:pt>
                <c:pt idx="975">
                  <c:v>-2.1616649999999999E-5</c:v>
                </c:pt>
                <c:pt idx="976">
                  <c:v>-2.1509459999999999E-5</c:v>
                </c:pt>
                <c:pt idx="977">
                  <c:v>-2.140438E-5</c:v>
                </c:pt>
                <c:pt idx="978">
                  <c:v>-2.1299939999999999E-5</c:v>
                </c:pt>
                <c:pt idx="979">
                  <c:v>-2.1195500000000001E-5</c:v>
                </c:pt>
                <c:pt idx="980">
                  <c:v>-2.1091059999999999E-5</c:v>
                </c:pt>
                <c:pt idx="981">
                  <c:v>-2.0986620000000001E-5</c:v>
                </c:pt>
                <c:pt idx="982">
                  <c:v>-2.0882920000000001E-5</c:v>
                </c:pt>
                <c:pt idx="983">
                  <c:v>-2.0781229999999999E-5</c:v>
                </c:pt>
                <c:pt idx="984">
                  <c:v>-2.067954E-5</c:v>
                </c:pt>
                <c:pt idx="985">
                  <c:v>-2.0577850000000002E-5</c:v>
                </c:pt>
                <c:pt idx="986">
                  <c:v>-2.0476159999999999E-5</c:v>
                </c:pt>
                <c:pt idx="987">
                  <c:v>-2.0374470000000001E-5</c:v>
                </c:pt>
                <c:pt idx="988">
                  <c:v>-2.0274529999999999E-5</c:v>
                </c:pt>
                <c:pt idx="989">
                  <c:v>-2.017559E-5</c:v>
                </c:pt>
                <c:pt idx="990">
                  <c:v>-2.007665E-5</c:v>
                </c:pt>
                <c:pt idx="991">
                  <c:v>-1.9977710000000001E-5</c:v>
                </c:pt>
                <c:pt idx="992">
                  <c:v>-1.9878770000000001E-5</c:v>
                </c:pt>
                <c:pt idx="993">
                  <c:v>-1.9779820000000001E-5</c:v>
                </c:pt>
                <c:pt idx="994">
                  <c:v>-1.968327E-5</c:v>
                </c:pt>
                <c:pt idx="995">
                  <c:v>-1.9587069999999999E-5</c:v>
                </c:pt>
                <c:pt idx="996">
                  <c:v>-1.9490870000000001E-5</c:v>
                </c:pt>
                <c:pt idx="997">
                  <c:v>-1.939467E-5</c:v>
                </c:pt>
                <c:pt idx="998">
                  <c:v>-1.929847E-5</c:v>
                </c:pt>
                <c:pt idx="999">
                  <c:v>-1.9202269999999999E-5</c:v>
                </c:pt>
                <c:pt idx="1000">
                  <c:v>-1.910871E-5</c:v>
                </c:pt>
                <c:pt idx="1001">
                  <c:v>-1.9015250000000001E-5</c:v>
                </c:pt>
                <c:pt idx="1002">
                  <c:v>-1.8921780000000001E-5</c:v>
                </c:pt>
                <c:pt idx="1003">
                  <c:v>-1.8828319999999999E-5</c:v>
                </c:pt>
                <c:pt idx="1004">
                  <c:v>-1.8734849999999999E-5</c:v>
                </c:pt>
                <c:pt idx="1005">
                  <c:v>-1.864139E-5</c:v>
                </c:pt>
                <c:pt idx="1006">
                  <c:v>-1.855043E-5</c:v>
                </c:pt>
                <c:pt idx="1007">
                  <c:v>-1.8459690000000001E-5</c:v>
                </c:pt>
                <c:pt idx="1008">
                  <c:v>-1.836895E-5</c:v>
                </c:pt>
                <c:pt idx="1009">
                  <c:v>-1.8278210000000001E-5</c:v>
                </c:pt>
                <c:pt idx="1010">
                  <c:v>-1.818747E-5</c:v>
                </c:pt>
                <c:pt idx="1011">
                  <c:v>-1.8096730000000001E-5</c:v>
                </c:pt>
                <c:pt idx="1012">
                  <c:v>-1.800798E-5</c:v>
                </c:pt>
                <c:pt idx="1013">
                  <c:v>-1.7919950000000001E-5</c:v>
                </c:pt>
                <c:pt idx="1014">
                  <c:v>-1.7831919999999999E-5</c:v>
                </c:pt>
                <c:pt idx="1015">
                  <c:v>-1.7743890000000001E-5</c:v>
                </c:pt>
                <c:pt idx="1016">
                  <c:v>-1.7655859999999999E-5</c:v>
                </c:pt>
                <c:pt idx="1017">
                  <c:v>-1.756783E-5</c:v>
                </c:pt>
                <c:pt idx="1018">
                  <c:v>-1.7480879999999999E-5</c:v>
                </c:pt>
                <c:pt idx="1019">
                  <c:v>-1.739555E-5</c:v>
                </c:pt>
                <c:pt idx="1020">
                  <c:v>-1.731021E-5</c:v>
                </c:pt>
                <c:pt idx="1021">
                  <c:v>-1.722488E-5</c:v>
                </c:pt>
                <c:pt idx="1022">
                  <c:v>-1.7139550000000001E-5</c:v>
                </c:pt>
                <c:pt idx="1023">
                  <c:v>-1.7054220000000002E-5</c:v>
                </c:pt>
                <c:pt idx="1024">
                  <c:v>-1.6968889999999999E-5</c:v>
                </c:pt>
                <c:pt idx="1025">
                  <c:v>-1.6886000000000001E-5</c:v>
                </c:pt>
                <c:pt idx="1026">
                  <c:v>-1.6803349999999999E-5</c:v>
                </c:pt>
                <c:pt idx="1027">
                  <c:v>-1.6720700000000001E-5</c:v>
                </c:pt>
                <c:pt idx="1028">
                  <c:v>-1.6638049999999999E-5</c:v>
                </c:pt>
                <c:pt idx="1029">
                  <c:v>-1.6555400000000001E-5</c:v>
                </c:pt>
                <c:pt idx="1030">
                  <c:v>-1.6472749999999999E-5</c:v>
                </c:pt>
                <c:pt idx="1031">
                  <c:v>-1.6390830000000001E-5</c:v>
                </c:pt>
                <c:pt idx="1032">
                  <c:v>-1.6310839999999999E-5</c:v>
                </c:pt>
                <c:pt idx="1033">
                  <c:v>-1.623084E-5</c:v>
                </c:pt>
                <c:pt idx="1034">
                  <c:v>-1.6150850000000001E-5</c:v>
                </c:pt>
                <c:pt idx="1035">
                  <c:v>-1.6070859999999999E-5</c:v>
                </c:pt>
                <c:pt idx="1036">
                  <c:v>-1.5990870000000001E-5</c:v>
                </c:pt>
                <c:pt idx="1037">
                  <c:v>-1.5910879999999999E-5</c:v>
                </c:pt>
                <c:pt idx="1038">
                  <c:v>-1.5832150000000001E-5</c:v>
                </c:pt>
                <c:pt idx="1039">
                  <c:v>-1.57548E-5</c:v>
                </c:pt>
                <c:pt idx="1040">
                  <c:v>-1.567745E-5</c:v>
                </c:pt>
                <c:pt idx="1041">
                  <c:v>-1.56001E-5</c:v>
                </c:pt>
                <c:pt idx="1042">
                  <c:v>-1.552275E-5</c:v>
                </c:pt>
                <c:pt idx="1043">
                  <c:v>-1.54454E-5</c:v>
                </c:pt>
                <c:pt idx="1044">
                  <c:v>-1.5368049999999999E-5</c:v>
                </c:pt>
                <c:pt idx="1045">
                  <c:v>-1.5292059999999999E-5</c:v>
                </c:pt>
                <c:pt idx="1046">
                  <c:v>-1.5217320000000001E-5</c:v>
                </c:pt>
                <c:pt idx="1047">
                  <c:v>-1.5142590000000001E-5</c:v>
                </c:pt>
                <c:pt idx="1048">
                  <c:v>-1.5067860000000001E-5</c:v>
                </c:pt>
                <c:pt idx="1049">
                  <c:v>-1.499312E-5</c:v>
                </c:pt>
                <c:pt idx="1050">
                  <c:v>-1.491839E-5</c:v>
                </c:pt>
                <c:pt idx="1051">
                  <c:v>-1.484365E-5</c:v>
                </c:pt>
                <c:pt idx="1052">
                  <c:v>-1.476994E-5</c:v>
                </c:pt>
                <c:pt idx="1053">
                  <c:v>-1.46978E-5</c:v>
                </c:pt>
                <c:pt idx="1054">
                  <c:v>-1.462566E-5</c:v>
                </c:pt>
                <c:pt idx="1055">
                  <c:v>-1.455351E-5</c:v>
                </c:pt>
                <c:pt idx="1056">
                  <c:v>-1.448137E-5</c:v>
                </c:pt>
                <c:pt idx="1057">
                  <c:v>-1.440923E-5</c:v>
                </c:pt>
                <c:pt idx="1058">
                  <c:v>-1.4337080000000001E-5</c:v>
                </c:pt>
                <c:pt idx="1059">
                  <c:v>-1.42652E-5</c:v>
                </c:pt>
                <c:pt idx="1060">
                  <c:v>-1.419562E-5</c:v>
                </c:pt>
                <c:pt idx="1061">
                  <c:v>-1.4126039999999999E-5</c:v>
                </c:pt>
                <c:pt idx="1062">
                  <c:v>-1.4056460000000001E-5</c:v>
                </c:pt>
                <c:pt idx="1063">
                  <c:v>-1.398688E-5</c:v>
                </c:pt>
                <c:pt idx="1064">
                  <c:v>-1.39173E-5</c:v>
                </c:pt>
                <c:pt idx="1065">
                  <c:v>-1.3847719999999999E-5</c:v>
                </c:pt>
                <c:pt idx="1066">
                  <c:v>-1.3778140000000001E-5</c:v>
                </c:pt>
                <c:pt idx="1067">
                  <c:v>-1.371016E-5</c:v>
                </c:pt>
                <c:pt idx="1068">
                  <c:v>-1.3643110000000001E-5</c:v>
                </c:pt>
                <c:pt idx="1069">
                  <c:v>-1.357607E-5</c:v>
                </c:pt>
                <c:pt idx="1070">
                  <c:v>-1.350902E-5</c:v>
                </c:pt>
                <c:pt idx="1071">
                  <c:v>-1.3441970000000001E-5</c:v>
                </c:pt>
                <c:pt idx="1072">
                  <c:v>-1.337493E-5</c:v>
                </c:pt>
                <c:pt idx="1073">
                  <c:v>-1.330788E-5</c:v>
                </c:pt>
                <c:pt idx="1074">
                  <c:v>-1.3240830000000001E-5</c:v>
                </c:pt>
                <c:pt idx="1075">
                  <c:v>-1.317626E-5</c:v>
                </c:pt>
                <c:pt idx="1076">
                  <c:v>-1.3111709999999999E-5</c:v>
                </c:pt>
                <c:pt idx="1077">
                  <c:v>-1.304716E-5</c:v>
                </c:pt>
                <c:pt idx="1078">
                  <c:v>-1.298262E-5</c:v>
                </c:pt>
                <c:pt idx="1079">
                  <c:v>-1.291807E-5</c:v>
                </c:pt>
                <c:pt idx="1080">
                  <c:v>-1.285352E-5</c:v>
                </c:pt>
                <c:pt idx="1081">
                  <c:v>-1.2788979999999999E-5</c:v>
                </c:pt>
                <c:pt idx="1082">
                  <c:v>-1.2724829999999999E-5</c:v>
                </c:pt>
                <c:pt idx="1083">
                  <c:v>-1.266275E-5</c:v>
                </c:pt>
                <c:pt idx="1084">
                  <c:v>-1.2600670000000001E-5</c:v>
                </c:pt>
                <c:pt idx="1085">
                  <c:v>-1.253859E-5</c:v>
                </c:pt>
                <c:pt idx="1086">
                  <c:v>-1.2476510000000001E-5</c:v>
                </c:pt>
                <c:pt idx="1087">
                  <c:v>-1.241443E-5</c:v>
                </c:pt>
                <c:pt idx="1088">
                  <c:v>-1.235235E-5</c:v>
                </c:pt>
                <c:pt idx="1089">
                  <c:v>-1.2290269999999999E-5</c:v>
                </c:pt>
                <c:pt idx="1090">
                  <c:v>-1.2228560000000001E-5</c:v>
                </c:pt>
                <c:pt idx="1091">
                  <c:v>-1.216891E-5</c:v>
                </c:pt>
                <c:pt idx="1092">
                  <c:v>-1.210926E-5</c:v>
                </c:pt>
                <c:pt idx="1093">
                  <c:v>-1.204961E-5</c:v>
                </c:pt>
                <c:pt idx="1094">
                  <c:v>-1.1989959999999999E-5</c:v>
                </c:pt>
                <c:pt idx="1095">
                  <c:v>-1.1930310000000001E-5</c:v>
                </c:pt>
                <c:pt idx="1096">
                  <c:v>-1.187066E-5</c:v>
                </c:pt>
                <c:pt idx="1097">
                  <c:v>-1.181101E-5</c:v>
                </c:pt>
                <c:pt idx="1098">
                  <c:v>-1.175136E-5</c:v>
                </c:pt>
                <c:pt idx="1099">
                  <c:v>-1.169398E-5</c:v>
                </c:pt>
                <c:pt idx="1100">
                  <c:v>-1.163672E-5</c:v>
                </c:pt>
                <c:pt idx="1101">
                  <c:v>-1.157946E-5</c:v>
                </c:pt>
                <c:pt idx="1102">
                  <c:v>-1.15222E-5</c:v>
                </c:pt>
                <c:pt idx="1103">
                  <c:v>-1.146494E-5</c:v>
                </c:pt>
                <c:pt idx="1104">
                  <c:v>-1.140769E-5</c:v>
                </c:pt>
                <c:pt idx="1105">
                  <c:v>-1.1350429999999999E-5</c:v>
                </c:pt>
                <c:pt idx="1106">
                  <c:v>-1.129317E-5</c:v>
                </c:pt>
                <c:pt idx="1107">
                  <c:v>-1.12372E-5</c:v>
                </c:pt>
                <c:pt idx="1108">
                  <c:v>-1.11823E-5</c:v>
                </c:pt>
                <c:pt idx="1109">
                  <c:v>-1.1127390000000001E-5</c:v>
                </c:pt>
                <c:pt idx="1110">
                  <c:v>-1.107249E-5</c:v>
                </c:pt>
                <c:pt idx="1111">
                  <c:v>-1.101758E-5</c:v>
                </c:pt>
                <c:pt idx="1112">
                  <c:v>-1.0962670000000001E-5</c:v>
                </c:pt>
                <c:pt idx="1113">
                  <c:v>-1.090777E-5</c:v>
                </c:pt>
                <c:pt idx="1114">
                  <c:v>-1.085286E-5</c:v>
                </c:pt>
                <c:pt idx="1115">
                  <c:v>-1.079796E-5</c:v>
                </c:pt>
                <c:pt idx="1116">
                  <c:v>-1.074525E-5</c:v>
                </c:pt>
                <c:pt idx="1117">
                  <c:v>-1.069265E-5</c:v>
                </c:pt>
                <c:pt idx="1118">
                  <c:v>-1.0640060000000001E-5</c:v>
                </c:pt>
                <c:pt idx="1119">
                  <c:v>-1.058746E-5</c:v>
                </c:pt>
                <c:pt idx="1120">
                  <c:v>-1.0534869999999999E-5</c:v>
                </c:pt>
                <c:pt idx="1121">
                  <c:v>-1.0482269999999999E-5</c:v>
                </c:pt>
                <c:pt idx="1122">
                  <c:v>-1.0429670000000001E-5</c:v>
                </c:pt>
                <c:pt idx="1123">
                  <c:v>-1.037708E-5</c:v>
                </c:pt>
                <c:pt idx="1124">
                  <c:v>-1.032482E-5</c:v>
                </c:pt>
                <c:pt idx="1125">
                  <c:v>-1.0274490000000001E-5</c:v>
                </c:pt>
                <c:pt idx="1126">
                  <c:v>-1.022416E-5</c:v>
                </c:pt>
                <c:pt idx="1127">
                  <c:v>-1.0173829999999999E-5</c:v>
                </c:pt>
                <c:pt idx="1128">
                  <c:v>-1.0123500000000001E-5</c:v>
                </c:pt>
                <c:pt idx="1129">
                  <c:v>-1.007317E-5</c:v>
                </c:pt>
                <c:pt idx="1130">
                  <c:v>-1.0022839999999999E-5</c:v>
                </c:pt>
                <c:pt idx="1131">
                  <c:v>-9.9725139999999998E-6</c:v>
                </c:pt>
                <c:pt idx="1132">
                  <c:v>-9.9221839999999992E-6</c:v>
                </c:pt>
                <c:pt idx="1133">
                  <c:v>-9.872164E-6</c:v>
                </c:pt>
                <c:pt idx="1134">
                  <c:v>-9.8240549999999999E-6</c:v>
                </c:pt>
                <c:pt idx="1135">
                  <c:v>-9.7759459999999999E-6</c:v>
                </c:pt>
                <c:pt idx="1136">
                  <c:v>-9.7278369999999998E-6</c:v>
                </c:pt>
                <c:pt idx="1137">
                  <c:v>-9.6797279999999998E-6</c:v>
                </c:pt>
                <c:pt idx="1138">
                  <c:v>-9.6316180000000003E-6</c:v>
                </c:pt>
                <c:pt idx="1139">
                  <c:v>-9.5835090000000003E-6</c:v>
                </c:pt>
                <c:pt idx="1140">
                  <c:v>-9.5354000000000002E-6</c:v>
                </c:pt>
                <c:pt idx="1141">
                  <c:v>-9.4872910000000002E-6</c:v>
                </c:pt>
                <c:pt idx="1142">
                  <c:v>-9.4391820000000001E-6</c:v>
                </c:pt>
                <c:pt idx="1143">
                  <c:v>-9.3930600000000005E-6</c:v>
                </c:pt>
                <c:pt idx="1144">
                  <c:v>-9.3471250000000007E-6</c:v>
                </c:pt>
                <c:pt idx="1145">
                  <c:v>-9.3011899999999993E-6</c:v>
                </c:pt>
                <c:pt idx="1146">
                  <c:v>-9.2552549999999995E-6</c:v>
                </c:pt>
                <c:pt idx="1147">
                  <c:v>-9.2093190000000004E-6</c:v>
                </c:pt>
                <c:pt idx="1148">
                  <c:v>-9.1633840000000006E-6</c:v>
                </c:pt>
                <c:pt idx="1149">
                  <c:v>-9.1174489999999992E-6</c:v>
                </c:pt>
                <c:pt idx="1150">
                  <c:v>-9.0715139999999994E-6</c:v>
                </c:pt>
                <c:pt idx="1151">
                  <c:v>-9.0255780000000003E-6</c:v>
                </c:pt>
                <c:pt idx="1152">
                  <c:v>-8.9806410000000005E-6</c:v>
                </c:pt>
                <c:pt idx="1153">
                  <c:v>-8.9368310000000004E-6</c:v>
                </c:pt>
                <c:pt idx="1154">
                  <c:v>-8.8930210000000002E-6</c:v>
                </c:pt>
                <c:pt idx="1155">
                  <c:v>-8.849211E-6</c:v>
                </c:pt>
                <c:pt idx="1156">
                  <c:v>-8.8054019999999992E-6</c:v>
                </c:pt>
                <c:pt idx="1157">
                  <c:v>-8.7615920000000007E-6</c:v>
                </c:pt>
                <c:pt idx="1158">
                  <c:v>-8.7177820000000006E-6</c:v>
                </c:pt>
                <c:pt idx="1159">
                  <c:v>-8.6739720000000004E-6</c:v>
                </c:pt>
                <c:pt idx="1160">
                  <c:v>-8.6301620000000002E-6</c:v>
                </c:pt>
                <c:pt idx="1161">
                  <c:v>-8.586352E-6</c:v>
                </c:pt>
                <c:pt idx="1162">
                  <c:v>-8.5442030000000002E-6</c:v>
                </c:pt>
                <c:pt idx="1163">
                  <c:v>-8.5024690000000005E-6</c:v>
                </c:pt>
                <c:pt idx="1164">
                  <c:v>-8.4607349999999992E-6</c:v>
                </c:pt>
                <c:pt idx="1165">
                  <c:v>-8.4190009999999996E-6</c:v>
                </c:pt>
                <c:pt idx="1166">
                  <c:v>-8.3772660000000006E-6</c:v>
                </c:pt>
                <c:pt idx="1167">
                  <c:v>-8.3355319999999993E-6</c:v>
                </c:pt>
                <c:pt idx="1168">
                  <c:v>-8.2937979999999996E-6</c:v>
                </c:pt>
                <c:pt idx="1169">
                  <c:v>-8.2520630000000006E-6</c:v>
                </c:pt>
                <c:pt idx="1170">
                  <c:v>-8.2103289999999993E-6</c:v>
                </c:pt>
                <c:pt idx="1171">
                  <c:v>-8.1685949999999997E-6</c:v>
                </c:pt>
                <c:pt idx="1172">
                  <c:v>-8.1286849999999996E-6</c:v>
                </c:pt>
                <c:pt idx="1173">
                  <c:v>-8.0889749999999999E-6</c:v>
                </c:pt>
                <c:pt idx="1174">
                  <c:v>-8.0492650000000003E-6</c:v>
                </c:pt>
                <c:pt idx="1175">
                  <c:v>-8.0095550000000006E-6</c:v>
                </c:pt>
                <c:pt idx="1176">
                  <c:v>-7.9698449999999992E-6</c:v>
                </c:pt>
                <c:pt idx="1177">
                  <c:v>-7.9301349999999996E-6</c:v>
                </c:pt>
                <c:pt idx="1178">
                  <c:v>-7.8904249999999999E-6</c:v>
                </c:pt>
                <c:pt idx="1179">
                  <c:v>-7.8507150000000003E-6</c:v>
                </c:pt>
                <c:pt idx="1180">
                  <c:v>-7.8110050000000006E-6</c:v>
                </c:pt>
                <c:pt idx="1181">
                  <c:v>-7.7712949999999993E-6</c:v>
                </c:pt>
                <c:pt idx="1182">
                  <c:v>-7.7330970000000007E-6</c:v>
                </c:pt>
                <c:pt idx="1183">
                  <c:v>-7.6953590000000004E-6</c:v>
                </c:pt>
                <c:pt idx="1184">
                  <c:v>-7.6576210000000001E-6</c:v>
                </c:pt>
                <c:pt idx="1185">
                  <c:v>-7.6198829999999998E-6</c:v>
                </c:pt>
                <c:pt idx="1186">
                  <c:v>-7.5821450000000004E-6</c:v>
                </c:pt>
                <c:pt idx="1187">
                  <c:v>-7.5444070000000001E-6</c:v>
                </c:pt>
                <c:pt idx="1188">
                  <c:v>-7.5066689999999998E-6</c:v>
                </c:pt>
                <c:pt idx="1189">
                  <c:v>-7.4689310000000004E-6</c:v>
                </c:pt>
                <c:pt idx="1190">
                  <c:v>-7.4311930000000001E-6</c:v>
                </c:pt>
                <c:pt idx="1191">
                  <c:v>-7.3934549999999998E-6</c:v>
                </c:pt>
                <c:pt idx="1192">
                  <c:v>-7.356469E-6</c:v>
                </c:pt>
                <c:pt idx="1193">
                  <c:v>-7.3206489999999997E-6</c:v>
                </c:pt>
                <c:pt idx="1194">
                  <c:v>-7.2848299999999997E-6</c:v>
                </c:pt>
                <c:pt idx="1195">
                  <c:v>-7.2490100000000002E-6</c:v>
                </c:pt>
                <c:pt idx="1196">
                  <c:v>-7.2131910000000002E-6</c:v>
                </c:pt>
                <c:pt idx="1197">
                  <c:v>-7.1773709999999999E-6</c:v>
                </c:pt>
                <c:pt idx="1198">
                  <c:v>-7.1415519999999999E-6</c:v>
                </c:pt>
                <c:pt idx="1199">
                  <c:v>-7.1057319999999996E-6</c:v>
                </c:pt>
                <c:pt idx="1200">
                  <c:v>-7.0699130000000004E-6</c:v>
                </c:pt>
                <c:pt idx="1201">
                  <c:v>-7.0340930000000001E-6</c:v>
                </c:pt>
                <c:pt idx="1202">
                  <c:v>-6.9982740000000001E-6</c:v>
                </c:pt>
                <c:pt idx="1203">
                  <c:v>-6.9638890000000003E-6</c:v>
                </c:pt>
                <c:pt idx="1204">
                  <c:v>-6.929934E-6</c:v>
                </c:pt>
                <c:pt idx="1205">
                  <c:v>-6.8959780000000004E-6</c:v>
                </c:pt>
                <c:pt idx="1206">
                  <c:v>-6.8620230000000001E-6</c:v>
                </c:pt>
                <c:pt idx="1207">
                  <c:v>-6.8280669999999996E-6</c:v>
                </c:pt>
                <c:pt idx="1208">
                  <c:v>-6.7941120000000002E-6</c:v>
                </c:pt>
                <c:pt idx="1209">
                  <c:v>-6.760157E-6</c:v>
                </c:pt>
                <c:pt idx="1210">
                  <c:v>-6.7262010000000003E-6</c:v>
                </c:pt>
                <c:pt idx="1211">
                  <c:v>-6.6922460000000001E-6</c:v>
                </c:pt>
                <c:pt idx="1212">
                  <c:v>-6.6582909999999998E-6</c:v>
                </c:pt>
                <c:pt idx="1213">
                  <c:v>-6.6243350000000002E-6</c:v>
                </c:pt>
                <c:pt idx="1214">
                  <c:v>-6.5919990000000003E-6</c:v>
                </c:pt>
                <c:pt idx="1215">
                  <c:v>-6.5598530000000003E-6</c:v>
                </c:pt>
                <c:pt idx="1216">
                  <c:v>-6.5277059999999999E-6</c:v>
                </c:pt>
                <c:pt idx="1217">
                  <c:v>-6.4955599999999999E-6</c:v>
                </c:pt>
                <c:pt idx="1218">
                  <c:v>-6.4634139999999998E-6</c:v>
                </c:pt>
                <c:pt idx="1219">
                  <c:v>-6.4312670000000003E-6</c:v>
                </c:pt>
                <c:pt idx="1220">
                  <c:v>-6.3991210000000002E-6</c:v>
                </c:pt>
                <c:pt idx="1221">
                  <c:v>-6.3669739999999999E-6</c:v>
                </c:pt>
                <c:pt idx="1222">
                  <c:v>-6.3348279999999998E-6</c:v>
                </c:pt>
                <c:pt idx="1223">
                  <c:v>-6.3026810000000003E-6</c:v>
                </c:pt>
                <c:pt idx="1224">
                  <c:v>-6.2705350000000003E-6</c:v>
                </c:pt>
                <c:pt idx="1225">
                  <c:v>-6.2397240000000004E-6</c:v>
                </c:pt>
                <c:pt idx="1226">
                  <c:v>-6.2093309999999998E-6</c:v>
                </c:pt>
                <c:pt idx="1227">
                  <c:v>-6.1789369999999998E-6</c:v>
                </c:pt>
                <c:pt idx="1228">
                  <c:v>-6.148544E-6</c:v>
                </c:pt>
                <c:pt idx="1229">
                  <c:v>-6.11815E-6</c:v>
                </c:pt>
                <c:pt idx="1230">
                  <c:v>-6.087756E-6</c:v>
                </c:pt>
                <c:pt idx="1231">
                  <c:v>-6.0573630000000003E-6</c:v>
                </c:pt>
                <c:pt idx="1232">
                  <c:v>-6.0269690000000003E-6</c:v>
                </c:pt>
                <c:pt idx="1233">
                  <c:v>-5.9965759999999997E-6</c:v>
                </c:pt>
                <c:pt idx="1234">
                  <c:v>-5.9661819999999997E-6</c:v>
                </c:pt>
                <c:pt idx="1235">
                  <c:v>-5.9357889999999999E-6</c:v>
                </c:pt>
                <c:pt idx="1236">
                  <c:v>-5.9060129999999996E-6</c:v>
                </c:pt>
                <c:pt idx="1237">
                  <c:v>-5.8773160000000001E-6</c:v>
                </c:pt>
                <c:pt idx="1238">
                  <c:v>-5.8486189999999997E-6</c:v>
                </c:pt>
                <c:pt idx="1239">
                  <c:v>-5.8199220000000001E-6</c:v>
                </c:pt>
                <c:pt idx="1240">
                  <c:v>-5.7912240000000004E-6</c:v>
                </c:pt>
                <c:pt idx="1241">
                  <c:v>-5.762527E-6</c:v>
                </c:pt>
                <c:pt idx="1242">
                  <c:v>-5.7338299999999996E-6</c:v>
                </c:pt>
                <c:pt idx="1243">
                  <c:v>-5.7051330000000001E-6</c:v>
                </c:pt>
                <c:pt idx="1244">
                  <c:v>-5.6764350000000003E-6</c:v>
                </c:pt>
                <c:pt idx="1245">
                  <c:v>-5.6477379999999999E-6</c:v>
                </c:pt>
                <c:pt idx="1246">
                  <c:v>-5.6190410000000004E-6</c:v>
                </c:pt>
                <c:pt idx="1247">
                  <c:v>-5.590344E-6</c:v>
                </c:pt>
                <c:pt idx="1248">
                  <c:v>-5.5627869999999998E-6</c:v>
                </c:pt>
                <c:pt idx="1249">
                  <c:v>-5.5357290000000004E-6</c:v>
                </c:pt>
                <c:pt idx="1250">
                  <c:v>-5.5086710000000001E-6</c:v>
                </c:pt>
                <c:pt idx="1251">
                  <c:v>-5.4816129999999999E-6</c:v>
                </c:pt>
                <c:pt idx="1252">
                  <c:v>-5.4545549999999997E-6</c:v>
                </c:pt>
                <c:pt idx="1253">
                  <c:v>-5.4274970000000003E-6</c:v>
                </c:pt>
                <c:pt idx="1254">
                  <c:v>-5.400439E-6</c:v>
                </c:pt>
                <c:pt idx="1255">
                  <c:v>-5.3733809999999998E-6</c:v>
                </c:pt>
                <c:pt idx="1256">
                  <c:v>-5.3463230000000004E-6</c:v>
                </c:pt>
                <c:pt idx="1257">
                  <c:v>-5.3192650000000001E-6</c:v>
                </c:pt>
                <c:pt idx="1258">
                  <c:v>-5.2922080000000001E-6</c:v>
                </c:pt>
                <c:pt idx="1259">
                  <c:v>-5.2651499999999999E-6</c:v>
                </c:pt>
                <c:pt idx="1260">
                  <c:v>-5.2392650000000001E-6</c:v>
                </c:pt>
                <c:pt idx="1261">
                  <c:v>-5.2137709999999998E-6</c:v>
                </c:pt>
                <c:pt idx="1262">
                  <c:v>-5.1882770000000004E-6</c:v>
                </c:pt>
                <c:pt idx="1263">
                  <c:v>-5.1627830000000001E-6</c:v>
                </c:pt>
                <c:pt idx="1264">
                  <c:v>-5.1372889999999998E-6</c:v>
                </c:pt>
                <c:pt idx="1265">
                  <c:v>-5.1117950000000004E-6</c:v>
                </c:pt>
                <c:pt idx="1266">
                  <c:v>-5.0863010000000001E-6</c:v>
                </c:pt>
                <c:pt idx="1267">
                  <c:v>-5.0608069999999999E-6</c:v>
                </c:pt>
                <c:pt idx="1268">
                  <c:v>-5.0353129999999996E-6</c:v>
                </c:pt>
                <c:pt idx="1269">
                  <c:v>-5.0098190000000002E-6</c:v>
                </c:pt>
                <c:pt idx="1270">
                  <c:v>-4.9843249999999999E-6</c:v>
                </c:pt>
                <c:pt idx="1271">
                  <c:v>-4.9588309999999997E-6</c:v>
                </c:pt>
                <c:pt idx="1272">
                  <c:v>-4.9345090000000004E-6</c:v>
                </c:pt>
                <c:pt idx="1273">
                  <c:v>-4.9104719999999999E-6</c:v>
                </c:pt>
                <c:pt idx="1274">
                  <c:v>-4.8864359999999996E-6</c:v>
                </c:pt>
                <c:pt idx="1275">
                  <c:v>-4.862399E-6</c:v>
                </c:pt>
                <c:pt idx="1276">
                  <c:v>-4.8383629999999997E-6</c:v>
                </c:pt>
                <c:pt idx="1277">
                  <c:v>-4.8143260000000001E-6</c:v>
                </c:pt>
                <c:pt idx="1278">
                  <c:v>-4.7902899999999998E-6</c:v>
                </c:pt>
                <c:pt idx="1279">
                  <c:v>-4.7662539999999996E-6</c:v>
                </c:pt>
                <c:pt idx="1280">
                  <c:v>-4.7422169999999999E-6</c:v>
                </c:pt>
                <c:pt idx="1281">
                  <c:v>-4.7181809999999997E-6</c:v>
                </c:pt>
                <c:pt idx="1282">
                  <c:v>-4.694144E-6</c:v>
                </c:pt>
                <c:pt idx="1283">
                  <c:v>-4.6702900000000001E-6</c:v>
                </c:pt>
                <c:pt idx="1284">
                  <c:v>-4.6475970000000003E-6</c:v>
                </c:pt>
                <c:pt idx="1285">
                  <c:v>-4.6249039999999997E-6</c:v>
                </c:pt>
                <c:pt idx="1286">
                  <c:v>-4.6022120000000001E-6</c:v>
                </c:pt>
                <c:pt idx="1287">
                  <c:v>-4.5795190000000003E-6</c:v>
                </c:pt>
                <c:pt idx="1288">
                  <c:v>-4.5568259999999996E-6</c:v>
                </c:pt>
                <c:pt idx="1289">
                  <c:v>-4.5341329999999998E-6</c:v>
                </c:pt>
                <c:pt idx="1290">
                  <c:v>-4.5114410000000002E-6</c:v>
                </c:pt>
                <c:pt idx="1291">
                  <c:v>-4.4887480000000004E-6</c:v>
                </c:pt>
                <c:pt idx="1292">
                  <c:v>-4.4660549999999997E-6</c:v>
                </c:pt>
                <c:pt idx="1293">
                  <c:v>-4.4433619999999999E-6</c:v>
                </c:pt>
                <c:pt idx="1294">
                  <c:v>-4.4206700000000003E-6</c:v>
                </c:pt>
                <c:pt idx="1295">
                  <c:v>-4.3988920000000001E-6</c:v>
                </c:pt>
                <c:pt idx="1296">
                  <c:v>-4.3774389999999998E-6</c:v>
                </c:pt>
                <c:pt idx="1297">
                  <c:v>-4.3559869999999997E-6</c:v>
                </c:pt>
                <c:pt idx="1298">
                  <c:v>-4.3345340000000003E-6</c:v>
                </c:pt>
                <c:pt idx="1299">
                  <c:v>-4.3130809999999999E-6</c:v>
                </c:pt>
                <c:pt idx="1300">
                  <c:v>-4.2916289999999999E-6</c:v>
                </c:pt>
                <c:pt idx="1301">
                  <c:v>-4.2701760000000004E-6</c:v>
                </c:pt>
                <c:pt idx="1302">
                  <c:v>-4.2487240000000003E-6</c:v>
                </c:pt>
                <c:pt idx="1303">
                  <c:v>-4.227271E-6</c:v>
                </c:pt>
                <c:pt idx="1304">
                  <c:v>-4.2058179999999997E-6</c:v>
                </c:pt>
                <c:pt idx="1305">
                  <c:v>-4.1843659999999996E-6</c:v>
                </c:pt>
                <c:pt idx="1306">
                  <c:v>-4.163606E-6</c:v>
                </c:pt>
                <c:pt idx="1307">
                  <c:v>-4.1432999999999998E-6</c:v>
                </c:pt>
                <c:pt idx="1308">
                  <c:v>-4.1229930000000002E-6</c:v>
                </c:pt>
                <c:pt idx="1309">
                  <c:v>-4.102687E-6</c:v>
                </c:pt>
                <c:pt idx="1310">
                  <c:v>-4.0823809999999998E-6</c:v>
                </c:pt>
                <c:pt idx="1311">
                  <c:v>-4.0620740000000002E-6</c:v>
                </c:pt>
                <c:pt idx="1312">
                  <c:v>-4.041768E-6</c:v>
                </c:pt>
                <c:pt idx="1313">
                  <c:v>-4.0214619999999998E-6</c:v>
                </c:pt>
                <c:pt idx="1314">
                  <c:v>-4.0011550000000001E-6</c:v>
                </c:pt>
                <c:pt idx="1315">
                  <c:v>-3.9808489999999999E-6</c:v>
                </c:pt>
                <c:pt idx="1316">
                  <c:v>-3.9605420000000003E-6</c:v>
                </c:pt>
                <c:pt idx="1317">
                  <c:v>-3.9410099999999999E-6</c:v>
                </c:pt>
                <c:pt idx="1318">
                  <c:v>-3.9217650000000004E-6</c:v>
                </c:pt>
                <c:pt idx="1319">
                  <c:v>-3.9025189999999998E-6</c:v>
                </c:pt>
                <c:pt idx="1320">
                  <c:v>-3.883273E-6</c:v>
                </c:pt>
                <c:pt idx="1321">
                  <c:v>-3.8640270000000003E-6</c:v>
                </c:pt>
                <c:pt idx="1322">
                  <c:v>-3.8447809999999997E-6</c:v>
                </c:pt>
                <c:pt idx="1323">
                  <c:v>-3.8255360000000002E-6</c:v>
                </c:pt>
                <c:pt idx="1324">
                  <c:v>-3.80629E-6</c:v>
                </c:pt>
                <c:pt idx="1325">
                  <c:v>-3.7870439999999999E-6</c:v>
                </c:pt>
                <c:pt idx="1326">
                  <c:v>-3.7677980000000001E-6</c:v>
                </c:pt>
                <c:pt idx="1327">
                  <c:v>-3.7486590000000001E-6</c:v>
                </c:pt>
                <c:pt idx="1328">
                  <c:v>-3.7303960000000002E-6</c:v>
                </c:pt>
                <c:pt idx="1329">
                  <c:v>-3.7121329999999999E-6</c:v>
                </c:pt>
                <c:pt idx="1330">
                  <c:v>-3.6938690000000001E-6</c:v>
                </c:pt>
                <c:pt idx="1331">
                  <c:v>-3.6756060000000002E-6</c:v>
                </c:pt>
                <c:pt idx="1332">
                  <c:v>-3.6573429999999998E-6</c:v>
                </c:pt>
                <c:pt idx="1333">
                  <c:v>-3.6390799999999999E-6</c:v>
                </c:pt>
                <c:pt idx="1334">
                  <c:v>-3.620817E-6</c:v>
                </c:pt>
                <c:pt idx="1335">
                  <c:v>-3.602554E-6</c:v>
                </c:pt>
                <c:pt idx="1336">
                  <c:v>-3.5842899999999999E-6</c:v>
                </c:pt>
                <c:pt idx="1337">
                  <c:v>-3.5660269999999999E-6</c:v>
                </c:pt>
                <c:pt idx="1338">
                  <c:v>-3.5484319999999998E-6</c:v>
                </c:pt>
                <c:pt idx="1339">
                  <c:v>-3.5310810000000001E-6</c:v>
                </c:pt>
                <c:pt idx="1340">
                  <c:v>-3.5137290000000001E-6</c:v>
                </c:pt>
                <c:pt idx="1341">
                  <c:v>-3.4963770000000001E-6</c:v>
                </c:pt>
                <c:pt idx="1342">
                  <c:v>-3.4790259999999999E-6</c:v>
                </c:pt>
                <c:pt idx="1343">
                  <c:v>-3.461674E-6</c:v>
                </c:pt>
                <c:pt idx="1344">
                  <c:v>-3.444322E-6</c:v>
                </c:pt>
                <c:pt idx="1345">
                  <c:v>-3.4269709999999998E-6</c:v>
                </c:pt>
                <c:pt idx="1346">
                  <c:v>-3.4096189999999998E-6</c:v>
                </c:pt>
                <c:pt idx="1347">
                  <c:v>-3.3922669999999998E-6</c:v>
                </c:pt>
                <c:pt idx="1348">
                  <c:v>-3.3754220000000001E-6</c:v>
                </c:pt>
                <c:pt idx="1349">
                  <c:v>-3.358917E-6</c:v>
                </c:pt>
                <c:pt idx="1350">
                  <c:v>-3.3424119999999999E-6</c:v>
                </c:pt>
                <c:pt idx="1351">
                  <c:v>-3.3259070000000002E-6</c:v>
                </c:pt>
                <c:pt idx="1352">
                  <c:v>-3.3094020000000001E-6</c:v>
                </c:pt>
                <c:pt idx="1353">
                  <c:v>-3.292897E-6</c:v>
                </c:pt>
                <c:pt idx="1354">
                  <c:v>-3.2763919999999999E-6</c:v>
                </c:pt>
                <c:pt idx="1355">
                  <c:v>-3.2598870000000002E-6</c:v>
                </c:pt>
                <c:pt idx="1356">
                  <c:v>-3.2433809999999998E-6</c:v>
                </c:pt>
                <c:pt idx="1357">
                  <c:v>-3.2268760000000002E-6</c:v>
                </c:pt>
                <c:pt idx="1358">
                  <c:v>-3.2109219999999998E-6</c:v>
                </c:pt>
                <c:pt idx="1359">
                  <c:v>-3.195204E-6</c:v>
                </c:pt>
                <c:pt idx="1360">
                  <c:v>-3.1794859999999998E-6</c:v>
                </c:pt>
                <c:pt idx="1361">
                  <c:v>-3.1637680000000001E-6</c:v>
                </c:pt>
                <c:pt idx="1362">
                  <c:v>-3.1480499999999999E-6</c:v>
                </c:pt>
                <c:pt idx="1363">
                  <c:v>-3.1323320000000001E-6</c:v>
                </c:pt>
                <c:pt idx="1364">
                  <c:v>-3.1166130000000001E-6</c:v>
                </c:pt>
                <c:pt idx="1365">
                  <c:v>-3.1008949999999999E-6</c:v>
                </c:pt>
                <c:pt idx="1366">
                  <c:v>-3.0851770000000001E-6</c:v>
                </c:pt>
                <c:pt idx="1367">
                  <c:v>-3.0694819999999999E-6</c:v>
                </c:pt>
                <c:pt idx="1368">
                  <c:v>-3.054496E-6</c:v>
                </c:pt>
                <c:pt idx="1369">
                  <c:v>-3.039511E-6</c:v>
                </c:pt>
                <c:pt idx="1370">
                  <c:v>-3.0245250000000001E-6</c:v>
                </c:pt>
                <c:pt idx="1371">
                  <c:v>-3.00954E-6</c:v>
                </c:pt>
                <c:pt idx="1372">
                  <c:v>-2.9945540000000001E-6</c:v>
                </c:pt>
                <c:pt idx="1373">
                  <c:v>-2.979569E-6</c:v>
                </c:pt>
                <c:pt idx="1374">
                  <c:v>-2.9645830000000001E-6</c:v>
                </c:pt>
                <c:pt idx="1375">
                  <c:v>-2.949598E-6</c:v>
                </c:pt>
                <c:pt idx="1376">
                  <c:v>-2.9346120000000002E-6</c:v>
                </c:pt>
                <c:pt idx="1377">
                  <c:v>-2.9200270000000001E-6</c:v>
                </c:pt>
                <c:pt idx="1378">
                  <c:v>-2.9057239999999998E-6</c:v>
                </c:pt>
                <c:pt idx="1379">
                  <c:v>-2.8914209999999999E-6</c:v>
                </c:pt>
                <c:pt idx="1380">
                  <c:v>-2.8771189999999998E-6</c:v>
                </c:pt>
                <c:pt idx="1381">
                  <c:v>-2.862816E-6</c:v>
                </c:pt>
                <c:pt idx="1382">
                  <c:v>-2.8485130000000001E-6</c:v>
                </c:pt>
                <c:pt idx="1383">
                  <c:v>-2.834211E-6</c:v>
                </c:pt>
                <c:pt idx="1384">
                  <c:v>-2.8199080000000001E-6</c:v>
                </c:pt>
                <c:pt idx="1385">
                  <c:v>-2.8056049999999998E-6</c:v>
                </c:pt>
                <c:pt idx="1386">
                  <c:v>-2.7915319999999999E-6</c:v>
                </c:pt>
                <c:pt idx="1387">
                  <c:v>-2.777866E-6</c:v>
                </c:pt>
                <c:pt idx="1388">
                  <c:v>-2.7642000000000001E-6</c:v>
                </c:pt>
                <c:pt idx="1389">
                  <c:v>-2.7505339999999998E-6</c:v>
                </c:pt>
                <c:pt idx="1390">
                  <c:v>-2.736868E-6</c:v>
                </c:pt>
                <c:pt idx="1391">
                  <c:v>-2.7232029999999999E-6</c:v>
                </c:pt>
                <c:pt idx="1392">
                  <c:v>-2.709537E-6</c:v>
                </c:pt>
                <c:pt idx="1393">
                  <c:v>-2.6958710000000001E-6</c:v>
                </c:pt>
                <c:pt idx="1394">
                  <c:v>-2.6822049999999998E-6</c:v>
                </c:pt>
                <c:pt idx="1395">
                  <c:v>-2.6687470000000002E-6</c:v>
                </c:pt>
                <c:pt idx="1396">
                  <c:v>-2.655676E-6</c:v>
                </c:pt>
                <c:pt idx="1397">
                  <c:v>-2.6426049999999998E-6</c:v>
                </c:pt>
                <c:pt idx="1398">
                  <c:v>-2.6295340000000001E-6</c:v>
                </c:pt>
                <c:pt idx="1399">
                  <c:v>-2.6164620000000001E-6</c:v>
                </c:pt>
                <c:pt idx="1400">
                  <c:v>-2.6033909999999999E-6</c:v>
                </c:pt>
                <c:pt idx="1401">
                  <c:v>-2.5903200000000001E-6</c:v>
                </c:pt>
                <c:pt idx="1402">
                  <c:v>-2.5772489999999999E-6</c:v>
                </c:pt>
                <c:pt idx="1403">
                  <c:v>-2.5641780000000002E-6</c:v>
                </c:pt>
                <c:pt idx="1404">
                  <c:v>-2.5514109999999999E-6</c:v>
                </c:pt>
                <c:pt idx="1405">
                  <c:v>-2.5388959999999998E-6</c:v>
                </c:pt>
                <c:pt idx="1406">
                  <c:v>-2.5263810000000002E-6</c:v>
                </c:pt>
                <c:pt idx="1407">
                  <c:v>-2.5138660000000001E-6</c:v>
                </c:pt>
                <c:pt idx="1408">
                  <c:v>-2.501351E-6</c:v>
                </c:pt>
                <c:pt idx="1409">
                  <c:v>-2.4888350000000001E-6</c:v>
                </c:pt>
                <c:pt idx="1410">
                  <c:v>-2.47632E-6</c:v>
                </c:pt>
                <c:pt idx="1411">
                  <c:v>-2.463805E-6</c:v>
                </c:pt>
                <c:pt idx="1412">
                  <c:v>-2.4512899999999999E-6</c:v>
                </c:pt>
                <c:pt idx="1413">
                  <c:v>-2.4392689999999999E-6</c:v>
                </c:pt>
                <c:pt idx="1414">
                  <c:v>-2.4272740000000002E-6</c:v>
                </c:pt>
                <c:pt idx="1415">
                  <c:v>-2.415279E-6</c:v>
                </c:pt>
                <c:pt idx="1416">
                  <c:v>-2.4032839999999999E-6</c:v>
                </c:pt>
                <c:pt idx="1417">
                  <c:v>-2.39129E-6</c:v>
                </c:pt>
                <c:pt idx="1418">
                  <c:v>-2.3792949999999999E-6</c:v>
                </c:pt>
                <c:pt idx="1419">
                  <c:v>-2.3673000000000002E-6</c:v>
                </c:pt>
                <c:pt idx="1420">
                  <c:v>-2.3553050000000001E-6</c:v>
                </c:pt>
                <c:pt idx="1421">
                  <c:v>-2.3435789999999999E-6</c:v>
                </c:pt>
                <c:pt idx="1422">
                  <c:v>-2.3320720000000002E-6</c:v>
                </c:pt>
                <c:pt idx="1423">
                  <c:v>-2.3205640000000001E-6</c:v>
                </c:pt>
                <c:pt idx="1424">
                  <c:v>-2.3090560000000001E-6</c:v>
                </c:pt>
                <c:pt idx="1425">
                  <c:v>-2.2975489999999999E-6</c:v>
                </c:pt>
                <c:pt idx="1426">
                  <c:v>-2.2860409999999999E-6</c:v>
                </c:pt>
                <c:pt idx="1427">
                  <c:v>-2.2745340000000001E-6</c:v>
                </c:pt>
                <c:pt idx="1428">
                  <c:v>-2.2630260000000001E-6</c:v>
                </c:pt>
                <c:pt idx="1429">
                  <c:v>-2.2516779999999998E-6</c:v>
                </c:pt>
                <c:pt idx="1430">
                  <c:v>-2.2406269999999999E-6</c:v>
                </c:pt>
                <c:pt idx="1431">
                  <c:v>-2.2295769999999998E-6</c:v>
                </c:pt>
                <c:pt idx="1432">
                  <c:v>-2.2185259999999999E-6</c:v>
                </c:pt>
                <c:pt idx="1433">
                  <c:v>-2.2074759999999998E-6</c:v>
                </c:pt>
                <c:pt idx="1434">
                  <c:v>-2.1964249999999999E-6</c:v>
                </c:pt>
                <c:pt idx="1435">
                  <c:v>-2.185374E-6</c:v>
                </c:pt>
                <c:pt idx="1436">
                  <c:v>-2.1743239999999999E-6</c:v>
                </c:pt>
                <c:pt idx="1437">
                  <c:v>-2.1634170000000002E-6</c:v>
                </c:pt>
                <c:pt idx="1438">
                  <c:v>-2.1527959999999998E-6</c:v>
                </c:pt>
                <c:pt idx="1439">
                  <c:v>-2.1421740000000001E-6</c:v>
                </c:pt>
                <c:pt idx="1440">
                  <c:v>-2.131552E-6</c:v>
                </c:pt>
                <c:pt idx="1441">
                  <c:v>-2.1209299999999999E-6</c:v>
                </c:pt>
                <c:pt idx="1442">
                  <c:v>-2.1103080000000002E-6</c:v>
                </c:pt>
                <c:pt idx="1443">
                  <c:v>-2.0996869999999998E-6</c:v>
                </c:pt>
                <c:pt idx="1444">
                  <c:v>-2.0890650000000001E-6</c:v>
                </c:pt>
                <c:pt idx="1445">
                  <c:v>-2.0786479999999999E-6</c:v>
                </c:pt>
                <c:pt idx="1446">
                  <c:v>-2.0684290000000001E-6</c:v>
                </c:pt>
                <c:pt idx="1447">
                  <c:v>-2.0582099999999999E-6</c:v>
                </c:pt>
                <c:pt idx="1448">
                  <c:v>-2.0479910000000001E-6</c:v>
                </c:pt>
                <c:pt idx="1449">
                  <c:v>-2.0377719999999999E-6</c:v>
                </c:pt>
                <c:pt idx="1450">
                  <c:v>-2.0275530000000001E-6</c:v>
                </c:pt>
                <c:pt idx="1451">
                  <c:v>-2.0173339999999998E-6</c:v>
                </c:pt>
                <c:pt idx="1452">
                  <c:v>-2.007115E-6</c:v>
                </c:pt>
                <c:pt idx="1453">
                  <c:v>-1.9972239999999999E-6</c:v>
                </c:pt>
                <c:pt idx="1454">
                  <c:v>-1.9873839999999998E-6</c:v>
                </c:pt>
                <c:pt idx="1455">
                  <c:v>-1.9775440000000001E-6</c:v>
                </c:pt>
                <c:pt idx="1456">
                  <c:v>-1.9677030000000001E-6</c:v>
                </c:pt>
                <c:pt idx="1457">
                  <c:v>-1.957863E-6</c:v>
                </c:pt>
                <c:pt idx="1458">
                  <c:v>-1.9480229999999998E-6</c:v>
                </c:pt>
                <c:pt idx="1459">
                  <c:v>-1.9381819999999999E-6</c:v>
                </c:pt>
                <c:pt idx="1460">
                  <c:v>-1.9284839999999998E-6</c:v>
                </c:pt>
                <c:pt idx="1461">
                  <c:v>-1.9190000000000002E-6</c:v>
                </c:pt>
                <c:pt idx="1462">
                  <c:v>-1.9095169999999999E-6</c:v>
                </c:pt>
                <c:pt idx="1463">
                  <c:v>-1.9000330000000001E-6</c:v>
                </c:pt>
                <c:pt idx="1464">
                  <c:v>-1.890549E-6</c:v>
                </c:pt>
                <c:pt idx="1465">
                  <c:v>-1.881065E-6</c:v>
                </c:pt>
                <c:pt idx="1466">
                  <c:v>-1.8715809999999999E-6</c:v>
                </c:pt>
                <c:pt idx="1467">
                  <c:v>-1.862132E-6</c:v>
                </c:pt>
                <c:pt idx="1468">
                  <c:v>-1.8529840000000001E-6</c:v>
                </c:pt>
                <c:pt idx="1469">
                  <c:v>-1.843836E-6</c:v>
                </c:pt>
                <c:pt idx="1470">
                  <c:v>-1.834687E-6</c:v>
                </c:pt>
                <c:pt idx="1471">
                  <c:v>-1.8255389999999999E-6</c:v>
                </c:pt>
                <c:pt idx="1472">
                  <c:v>-1.8163910000000001E-6</c:v>
                </c:pt>
                <c:pt idx="1473">
                  <c:v>-1.807243E-6</c:v>
                </c:pt>
                <c:pt idx="1474">
                  <c:v>-1.798094E-6</c:v>
                </c:pt>
                <c:pt idx="1475">
                  <c:v>-1.789257E-6</c:v>
                </c:pt>
                <c:pt idx="1476">
                  <c:v>-1.780425E-6</c:v>
                </c:pt>
                <c:pt idx="1477">
                  <c:v>-1.7715929999999999E-6</c:v>
                </c:pt>
                <c:pt idx="1478">
                  <c:v>-1.7627610000000001E-6</c:v>
                </c:pt>
                <c:pt idx="1479">
                  <c:v>-1.753929E-6</c:v>
                </c:pt>
                <c:pt idx="1480">
                  <c:v>-1.7450969999999999E-6</c:v>
                </c:pt>
                <c:pt idx="1481">
                  <c:v>-1.7362720000000001E-6</c:v>
                </c:pt>
                <c:pt idx="1482">
                  <c:v>-1.727739E-6</c:v>
                </c:pt>
                <c:pt idx="1483">
                  <c:v>-1.7192049999999999E-6</c:v>
                </c:pt>
                <c:pt idx="1484">
                  <c:v>-1.7106720000000001E-6</c:v>
                </c:pt>
                <c:pt idx="1485">
                  <c:v>-1.702139E-6</c:v>
                </c:pt>
                <c:pt idx="1486">
                  <c:v>-1.6936049999999999E-6</c:v>
                </c:pt>
                <c:pt idx="1487">
                  <c:v>-1.685072E-6</c:v>
                </c:pt>
                <c:pt idx="1488">
                  <c:v>-1.676602E-6</c:v>
                </c:pt>
                <c:pt idx="1489">
                  <c:v>-1.6683500000000001E-6</c:v>
                </c:pt>
                <c:pt idx="1490">
                  <c:v>-1.660099E-6</c:v>
                </c:pt>
                <c:pt idx="1491">
                  <c:v>-1.651847E-6</c:v>
                </c:pt>
                <c:pt idx="1492">
                  <c:v>-1.6435959999999999E-6</c:v>
                </c:pt>
                <c:pt idx="1493">
                  <c:v>-1.635344E-6</c:v>
                </c:pt>
                <c:pt idx="1494">
                  <c:v>-1.6270930000000001E-6</c:v>
                </c:pt>
                <c:pt idx="1495">
                  <c:v>-1.618997E-6</c:v>
                </c:pt>
                <c:pt idx="1496">
                  <c:v>-1.611012E-6</c:v>
                </c:pt>
                <c:pt idx="1497">
                  <c:v>-1.6030270000000001E-6</c:v>
                </c:pt>
                <c:pt idx="1498">
                  <c:v>-1.5950420000000001E-6</c:v>
                </c:pt>
                <c:pt idx="1499">
                  <c:v>-1.5870560000000001E-6</c:v>
                </c:pt>
                <c:pt idx="1500">
                  <c:v>-1.5790710000000001E-6</c:v>
                </c:pt>
                <c:pt idx="1501">
                  <c:v>-1.571111E-6</c:v>
                </c:pt>
                <c:pt idx="1502">
                  <c:v>-1.563378E-6</c:v>
                </c:pt>
                <c:pt idx="1503">
                  <c:v>-1.555645E-6</c:v>
                </c:pt>
                <c:pt idx="1504">
                  <c:v>-1.5479109999999999E-6</c:v>
                </c:pt>
                <c:pt idx="1505">
                  <c:v>-1.5401779999999999E-6</c:v>
                </c:pt>
                <c:pt idx="1506">
                  <c:v>-1.5324440000000001E-6</c:v>
                </c:pt>
                <c:pt idx="1507">
                  <c:v>-1.5247110000000001E-6</c:v>
                </c:pt>
                <c:pt idx="1508">
                  <c:v>-1.51716E-6</c:v>
                </c:pt>
                <c:pt idx="1509">
                  <c:v>-1.509665E-6</c:v>
                </c:pt>
                <c:pt idx="1510">
                  <c:v>-1.50217E-6</c:v>
                </c:pt>
                <c:pt idx="1511">
                  <c:v>-1.494675E-6</c:v>
                </c:pt>
                <c:pt idx="1512">
                  <c:v>-1.48718E-6</c:v>
                </c:pt>
                <c:pt idx="1513">
                  <c:v>-1.479685E-6</c:v>
                </c:pt>
                <c:pt idx="1514">
                  <c:v>-1.47232E-6</c:v>
                </c:pt>
                <c:pt idx="1515">
                  <c:v>-1.4650510000000001E-6</c:v>
                </c:pt>
                <c:pt idx="1516">
                  <c:v>-1.457782E-6</c:v>
                </c:pt>
                <c:pt idx="1517">
                  <c:v>-1.450512E-6</c:v>
                </c:pt>
                <c:pt idx="1518">
                  <c:v>-1.4432429999999999E-6</c:v>
                </c:pt>
                <c:pt idx="1519">
                  <c:v>-1.435974E-6</c:v>
                </c:pt>
                <c:pt idx="1520">
                  <c:v>-1.4288190000000001E-6</c:v>
                </c:pt>
                <c:pt idx="1521">
                  <c:v>-1.4217629999999999E-6</c:v>
                </c:pt>
                <c:pt idx="1522">
                  <c:v>-1.414708E-6</c:v>
                </c:pt>
                <c:pt idx="1523">
                  <c:v>-1.407652E-6</c:v>
                </c:pt>
                <c:pt idx="1524">
                  <c:v>-1.4005969999999999E-6</c:v>
                </c:pt>
                <c:pt idx="1525">
                  <c:v>-1.393542E-6</c:v>
                </c:pt>
                <c:pt idx="1526">
                  <c:v>-1.386614E-6</c:v>
                </c:pt>
                <c:pt idx="1527">
                  <c:v>-1.3797619999999999E-6</c:v>
                </c:pt>
                <c:pt idx="1528">
                  <c:v>-1.3729090000000001E-6</c:v>
                </c:pt>
                <c:pt idx="1529">
                  <c:v>-1.366057E-6</c:v>
                </c:pt>
                <c:pt idx="1530">
                  <c:v>-1.3592039999999999E-6</c:v>
                </c:pt>
                <c:pt idx="1531">
                  <c:v>-1.3523519999999999E-6</c:v>
                </c:pt>
                <c:pt idx="1532">
                  <c:v>-1.345665E-6</c:v>
                </c:pt>
                <c:pt idx="1533">
                  <c:v>-1.3390049999999999E-6</c:v>
                </c:pt>
                <c:pt idx="1534">
                  <c:v>-1.3323449999999999E-6</c:v>
                </c:pt>
                <c:pt idx="1535">
                  <c:v>-1.3256850000000001E-6</c:v>
                </c:pt>
                <c:pt idx="1536">
                  <c:v>-1.319025E-6</c:v>
                </c:pt>
                <c:pt idx="1537">
                  <c:v>-1.3124079999999999E-6</c:v>
                </c:pt>
                <c:pt idx="1538">
                  <c:v>-1.30593E-6</c:v>
                </c:pt>
                <c:pt idx="1539">
                  <c:v>-1.299453E-6</c:v>
                </c:pt>
                <c:pt idx="1540">
                  <c:v>-1.2929759999999999E-6</c:v>
                </c:pt>
                <c:pt idx="1541">
                  <c:v>-1.2864990000000001E-6</c:v>
                </c:pt>
                <c:pt idx="1542">
                  <c:v>-1.280022E-6</c:v>
                </c:pt>
                <c:pt idx="1543">
                  <c:v>-1.273671E-6</c:v>
                </c:pt>
                <c:pt idx="1544">
                  <c:v>-1.2673680000000001E-6</c:v>
                </c:pt>
                <c:pt idx="1545">
                  <c:v>-1.261065E-6</c:v>
                </c:pt>
                <c:pt idx="1546">
                  <c:v>-1.254761E-6</c:v>
                </c:pt>
                <c:pt idx="1547">
                  <c:v>-1.2484580000000001E-6</c:v>
                </c:pt>
                <c:pt idx="1548">
                  <c:v>-1.2422130000000001E-6</c:v>
                </c:pt>
                <c:pt idx="1549">
                  <c:v>-1.2360750000000001E-6</c:v>
                </c:pt>
                <c:pt idx="1550">
                  <c:v>-1.229937E-6</c:v>
                </c:pt>
                <c:pt idx="1551">
                  <c:v>-1.223799E-6</c:v>
                </c:pt>
                <c:pt idx="1552">
                  <c:v>-1.217661E-6</c:v>
                </c:pt>
                <c:pt idx="1553">
                  <c:v>-1.211539E-6</c:v>
                </c:pt>
                <c:pt idx="1554">
                  <c:v>-1.2055580000000001E-6</c:v>
                </c:pt>
                <c:pt idx="1555">
                  <c:v>-1.1995769999999999E-6</c:v>
                </c:pt>
                <c:pt idx="1556">
                  <c:v>-1.193596E-6</c:v>
                </c:pt>
                <c:pt idx="1557">
                  <c:v>-1.1876150000000001E-6</c:v>
                </c:pt>
                <c:pt idx="1558">
                  <c:v>-1.1816339999999999E-6</c:v>
                </c:pt>
                <c:pt idx="1559">
                  <c:v>-1.1758E-6</c:v>
                </c:pt>
                <c:pt idx="1560">
                  <c:v>-1.169969E-6</c:v>
                </c:pt>
                <c:pt idx="1561">
                  <c:v>-1.164137E-6</c:v>
                </c:pt>
                <c:pt idx="1562">
                  <c:v>-1.1583059999999999E-6</c:v>
                </c:pt>
                <c:pt idx="1563">
                  <c:v>-1.1524749999999999E-6</c:v>
                </c:pt>
                <c:pt idx="1564">
                  <c:v>-1.1467819999999999E-6</c:v>
                </c:pt>
                <c:pt idx="1565">
                  <c:v>-1.141093E-6</c:v>
                </c:pt>
                <c:pt idx="1566">
                  <c:v>-1.1354050000000001E-6</c:v>
                </c:pt>
                <c:pt idx="1567">
                  <c:v>-1.129716E-6</c:v>
                </c:pt>
                <c:pt idx="1568">
                  <c:v>-1.1240379999999999E-6</c:v>
                </c:pt>
                <c:pt idx="1569">
                  <c:v>-1.118485E-6</c:v>
                </c:pt>
                <c:pt idx="1570">
                  <c:v>-1.112932E-6</c:v>
                </c:pt>
                <c:pt idx="1571">
                  <c:v>-1.1073800000000001E-6</c:v>
                </c:pt>
                <c:pt idx="1572">
                  <c:v>-1.1018270000000001E-6</c:v>
                </c:pt>
                <c:pt idx="1573">
                  <c:v>-1.096302E-6</c:v>
                </c:pt>
                <c:pt idx="1574">
                  <c:v>-1.0908429999999999E-6</c:v>
                </c:pt>
                <c:pt idx="1575">
                  <c:v>-1.085399E-6</c:v>
                </c:pt>
                <c:pt idx="1576">
                  <c:v>-1.0799959999999999E-6</c:v>
                </c:pt>
                <c:pt idx="1577">
                  <c:v>-1.074605E-6</c:v>
                </c:pt>
                <c:pt idx="1578">
                  <c:v>-1.0692559999999999E-6</c:v>
                </c:pt>
                <c:pt idx="1579">
                  <c:v>-1.0639169999999999E-6</c:v>
                </c:pt>
                <c:pt idx="1580">
                  <c:v>-1.058617E-6</c:v>
                </c:pt>
                <c:pt idx="1581">
                  <c:v>-1.053341E-6</c:v>
                </c:pt>
                <c:pt idx="1582">
                  <c:v>-1.048085E-6</c:v>
                </c:pt>
                <c:pt idx="1583">
                  <c:v>-1.0428669999999999E-6</c:v>
                </c:pt>
                <c:pt idx="1584">
                  <c:v>-1.0376640000000001E-6</c:v>
                </c:pt>
                <c:pt idx="1585">
                  <c:v>-1.0325000000000001E-6</c:v>
                </c:pt>
                <c:pt idx="1586">
                  <c:v>-1.0273450000000001E-6</c:v>
                </c:pt>
                <c:pt idx="1587">
                  <c:v>-1.022233E-6</c:v>
                </c:pt>
                <c:pt idx="1588">
                  <c:v>-1.0171279999999999E-6</c:v>
                </c:pt>
                <c:pt idx="1589">
                  <c:v>-1.012068E-6</c:v>
                </c:pt>
                <c:pt idx="1590">
                  <c:v>-1.0070170000000001E-6</c:v>
                </c:pt>
                <c:pt idx="1591">
                  <c:v>-1.002042E-6</c:v>
                </c:pt>
                <c:pt idx="1592">
                  <c:v>-9.970675E-7</c:v>
                </c:pt>
                <c:pt idx="1593">
                  <c:v>-9.9209300000000002E-7</c:v>
                </c:pt>
                <c:pt idx="1594">
                  <c:v>-9.8711850000000003E-7</c:v>
                </c:pt>
                <c:pt idx="1595">
                  <c:v>-9.821803E-7</c:v>
                </c:pt>
                <c:pt idx="1596">
                  <c:v>-9.7732520000000009E-7</c:v>
                </c:pt>
                <c:pt idx="1597">
                  <c:v>-9.7247009999999996E-7</c:v>
                </c:pt>
                <c:pt idx="1598">
                  <c:v>-9.6761500000000005E-7</c:v>
                </c:pt>
                <c:pt idx="1599">
                  <c:v>-9.6275989999999993E-7</c:v>
                </c:pt>
                <c:pt idx="1600">
                  <c:v>-9.5795059999999992E-7</c:v>
                </c:pt>
                <c:pt idx="1601">
                  <c:v>-9.5321509999999997E-7</c:v>
                </c:pt>
                <c:pt idx="1602">
                  <c:v>-9.4847960000000001E-7</c:v>
                </c:pt>
                <c:pt idx="1603">
                  <c:v>-9.4374419999999999E-7</c:v>
                </c:pt>
                <c:pt idx="1604">
                  <c:v>-9.3900870000000004E-7</c:v>
                </c:pt>
                <c:pt idx="1605">
                  <c:v>-9.3431270000000001E-7</c:v>
                </c:pt>
                <c:pt idx="1606">
                  <c:v>-9.2969699999999999E-7</c:v>
                </c:pt>
                <c:pt idx="1607">
                  <c:v>-9.2508120000000003E-7</c:v>
                </c:pt>
                <c:pt idx="1608">
                  <c:v>-9.2046550000000002E-7</c:v>
                </c:pt>
                <c:pt idx="1609">
                  <c:v>-9.1584969999999996E-7</c:v>
                </c:pt>
                <c:pt idx="1610">
                  <c:v>-9.1125110000000003E-7</c:v>
                </c:pt>
                <c:pt idx="1611">
                  <c:v>-9.0675519999999995E-7</c:v>
                </c:pt>
                <c:pt idx="1612">
                  <c:v>-9.0225920000000004E-7</c:v>
                </c:pt>
                <c:pt idx="1613">
                  <c:v>-8.9776329999999997E-7</c:v>
                </c:pt>
                <c:pt idx="1614">
                  <c:v>-8.9326729999999995E-7</c:v>
                </c:pt>
                <c:pt idx="1615">
                  <c:v>-8.8877130000000004E-7</c:v>
                </c:pt>
                <c:pt idx="1616">
                  <c:v>-8.8437340000000002E-7</c:v>
                </c:pt>
                <c:pt idx="1617">
                  <c:v>-8.7999710000000001E-7</c:v>
                </c:pt>
                <c:pt idx="1618">
                  <c:v>-8.7562090000000004E-7</c:v>
                </c:pt>
                <c:pt idx="1619">
                  <c:v>-8.7124460000000002E-7</c:v>
                </c:pt>
                <c:pt idx="1620">
                  <c:v>-8.6686840000000005E-7</c:v>
                </c:pt>
                <c:pt idx="1621">
                  <c:v>-8.6253439999999995E-7</c:v>
                </c:pt>
                <c:pt idx="1622">
                  <c:v>-8.582777E-7</c:v>
                </c:pt>
                <c:pt idx="1623">
                  <c:v>-8.5402109999999999E-7</c:v>
                </c:pt>
                <c:pt idx="1624">
                  <c:v>-8.4976440000000003E-7</c:v>
                </c:pt>
                <c:pt idx="1625">
                  <c:v>-8.4550769999999997E-7</c:v>
                </c:pt>
                <c:pt idx="1626">
                  <c:v>-8.4125109999999996E-7</c:v>
                </c:pt>
                <c:pt idx="1627">
                  <c:v>-8.3708299999999995E-7</c:v>
                </c:pt>
                <c:pt idx="1628">
                  <c:v>-8.3294569999999997E-7</c:v>
                </c:pt>
                <c:pt idx="1629">
                  <c:v>-8.2880839999999999E-7</c:v>
                </c:pt>
                <c:pt idx="1630">
                  <c:v>-8.2467110000000001E-7</c:v>
                </c:pt>
                <c:pt idx="1631">
                  <c:v>-8.2053380000000002E-7</c:v>
                </c:pt>
                <c:pt idx="1632">
                  <c:v>-8.1639650000000004E-7</c:v>
                </c:pt>
                <c:pt idx="1633">
                  <c:v>-8.1237630000000005E-7</c:v>
                </c:pt>
                <c:pt idx="1634">
                  <c:v>-8.0835799999999996E-7</c:v>
                </c:pt>
                <c:pt idx="1635">
                  <c:v>-8.0433980000000003E-7</c:v>
                </c:pt>
                <c:pt idx="1636">
                  <c:v>-8.0032159999999999E-7</c:v>
                </c:pt>
                <c:pt idx="1637">
                  <c:v>-7.9630330000000001E-7</c:v>
                </c:pt>
                <c:pt idx="1638">
                  <c:v>-7.9229349999999995E-7</c:v>
                </c:pt>
                <c:pt idx="1639">
                  <c:v>-7.8839399999999999E-7</c:v>
                </c:pt>
                <c:pt idx="1640">
                  <c:v>-7.8449439999999998E-7</c:v>
                </c:pt>
                <c:pt idx="1641">
                  <c:v>-7.8059479999999997E-7</c:v>
                </c:pt>
                <c:pt idx="1642">
                  <c:v>-7.7669530000000001E-7</c:v>
                </c:pt>
                <c:pt idx="1643">
                  <c:v>-7.727957E-7</c:v>
                </c:pt>
                <c:pt idx="1644">
                  <c:v>-7.6889640000000003E-7</c:v>
                </c:pt>
                <c:pt idx="1645">
                  <c:v>-7.6511499999999998E-7</c:v>
                </c:pt>
                <c:pt idx="1646">
                  <c:v>-7.6133349999999999E-7</c:v>
                </c:pt>
                <c:pt idx="1647">
                  <c:v>-7.5755210000000005E-7</c:v>
                </c:pt>
                <c:pt idx="1648">
                  <c:v>-7.537707E-7</c:v>
                </c:pt>
                <c:pt idx="1649">
                  <c:v>-7.4998929999999996E-7</c:v>
                </c:pt>
                <c:pt idx="1650">
                  <c:v>-7.4620790000000002E-7</c:v>
                </c:pt>
                <c:pt idx="1651">
                  <c:v>-7.4251729999999995E-7</c:v>
                </c:pt>
                <c:pt idx="1652">
                  <c:v>-7.3885350000000002E-7</c:v>
                </c:pt>
                <c:pt idx="1653">
                  <c:v>-7.3518969999999998E-7</c:v>
                </c:pt>
                <c:pt idx="1654">
                  <c:v>-7.3152590000000004E-7</c:v>
                </c:pt>
                <c:pt idx="1655">
                  <c:v>-7.278621E-7</c:v>
                </c:pt>
                <c:pt idx="1656">
                  <c:v>-7.2419829999999996E-7</c:v>
                </c:pt>
                <c:pt idx="1657">
                  <c:v>-7.2057860000000001E-7</c:v>
                </c:pt>
                <c:pt idx="1658">
                  <c:v>-7.1703169999999998E-7</c:v>
                </c:pt>
                <c:pt idx="1659">
                  <c:v>-7.1348479999999995E-7</c:v>
                </c:pt>
                <c:pt idx="1660">
                  <c:v>-7.0993790000000002E-7</c:v>
                </c:pt>
                <c:pt idx="1661">
                  <c:v>-7.0639099999999999E-7</c:v>
                </c:pt>
                <c:pt idx="1662">
                  <c:v>-7.0284409999999996E-7</c:v>
                </c:pt>
                <c:pt idx="1663">
                  <c:v>-6.9929720000000003E-7</c:v>
                </c:pt>
                <c:pt idx="1664">
                  <c:v>-6.9584459999999997E-7</c:v>
                </c:pt>
                <c:pt idx="1665">
                  <c:v>-6.9241389999999995E-7</c:v>
                </c:pt>
                <c:pt idx="1666">
                  <c:v>-6.8898320000000003E-7</c:v>
                </c:pt>
                <c:pt idx="1667">
                  <c:v>-6.8555250000000001E-7</c:v>
                </c:pt>
                <c:pt idx="1668">
                  <c:v>-6.8212170000000005E-7</c:v>
                </c:pt>
                <c:pt idx="1669">
                  <c:v>-6.7869100000000003E-7</c:v>
                </c:pt>
                <c:pt idx="1670">
                  <c:v>-6.7526869999999998E-7</c:v>
                </c:pt>
                <c:pt idx="1671">
                  <c:v>-6.7195320000000005E-7</c:v>
                </c:pt>
                <c:pt idx="1672">
                  <c:v>-6.6863780000000005E-7</c:v>
                </c:pt>
                <c:pt idx="1673">
                  <c:v>-6.6532230000000001E-7</c:v>
                </c:pt>
                <c:pt idx="1674">
                  <c:v>-6.6200690000000001E-7</c:v>
                </c:pt>
                <c:pt idx="1675">
                  <c:v>-6.5869139999999997E-7</c:v>
                </c:pt>
                <c:pt idx="1676">
                  <c:v>-6.5537599999999998E-7</c:v>
                </c:pt>
                <c:pt idx="1677">
                  <c:v>-6.5207830000000003E-7</c:v>
                </c:pt>
                <c:pt idx="1678">
                  <c:v>-6.4887720000000003E-7</c:v>
                </c:pt>
                <c:pt idx="1679">
                  <c:v>-6.4567599999999999E-7</c:v>
                </c:pt>
                <c:pt idx="1680">
                  <c:v>-6.424749E-7</c:v>
                </c:pt>
                <c:pt idx="1681">
                  <c:v>-6.392738E-7</c:v>
                </c:pt>
                <c:pt idx="1682">
                  <c:v>-6.360727E-7</c:v>
                </c:pt>
                <c:pt idx="1683">
                  <c:v>-6.3287160000000001E-7</c:v>
                </c:pt>
                <c:pt idx="1684">
                  <c:v>-6.2967649999999997E-7</c:v>
                </c:pt>
                <c:pt idx="1685">
                  <c:v>-6.2658870000000005E-7</c:v>
                </c:pt>
                <c:pt idx="1686">
                  <c:v>-6.2350090000000003E-7</c:v>
                </c:pt>
                <c:pt idx="1687">
                  <c:v>-6.2041299999999996E-7</c:v>
                </c:pt>
                <c:pt idx="1688">
                  <c:v>-6.1732520000000004E-7</c:v>
                </c:pt>
                <c:pt idx="1689">
                  <c:v>-6.1423729999999997E-7</c:v>
                </c:pt>
                <c:pt idx="1690">
                  <c:v>-6.1114949999999995E-7</c:v>
                </c:pt>
                <c:pt idx="1691">
                  <c:v>-6.0806170000000003E-7</c:v>
                </c:pt>
                <c:pt idx="1692">
                  <c:v>-6.0505949999999998E-7</c:v>
                </c:pt>
                <c:pt idx="1693">
                  <c:v>-6.0208380000000002E-7</c:v>
                </c:pt>
                <c:pt idx="1694">
                  <c:v>-5.9910800000000002E-7</c:v>
                </c:pt>
                <c:pt idx="1695">
                  <c:v>-5.9613229999999996E-7</c:v>
                </c:pt>
                <c:pt idx="1696">
                  <c:v>-5.931566E-7</c:v>
                </c:pt>
                <c:pt idx="1697">
                  <c:v>-5.9018090000000004E-7</c:v>
                </c:pt>
                <c:pt idx="1698">
                  <c:v>-5.8720519999999998E-7</c:v>
                </c:pt>
                <c:pt idx="1699">
                  <c:v>-5.8426059999999997E-7</c:v>
                </c:pt>
                <c:pt idx="1700">
                  <c:v>-5.8139579999999996E-7</c:v>
                </c:pt>
                <c:pt idx="1701">
                  <c:v>-5.7853090000000002E-7</c:v>
                </c:pt>
                <c:pt idx="1702">
                  <c:v>-5.7566610000000001E-7</c:v>
                </c:pt>
                <c:pt idx="1703">
                  <c:v>-5.728013E-7</c:v>
                </c:pt>
                <c:pt idx="1704">
                  <c:v>-5.6993640000000005E-7</c:v>
                </c:pt>
                <c:pt idx="1705">
                  <c:v>-5.6707160000000004E-7</c:v>
                </c:pt>
                <c:pt idx="1706">
                  <c:v>-5.6420680000000003E-7</c:v>
                </c:pt>
                <c:pt idx="1707">
                  <c:v>-5.6140759999999997E-7</c:v>
                </c:pt>
                <c:pt idx="1708">
                  <c:v>-5.5865230000000002E-7</c:v>
                </c:pt>
                <c:pt idx="1709">
                  <c:v>-5.5589699999999996E-7</c:v>
                </c:pt>
                <c:pt idx="1710">
                  <c:v>-5.5314170000000001E-7</c:v>
                </c:pt>
                <c:pt idx="1711">
                  <c:v>-5.503865E-7</c:v>
                </c:pt>
                <c:pt idx="1712">
                  <c:v>-5.4763120000000005E-7</c:v>
                </c:pt>
                <c:pt idx="1713">
                  <c:v>-5.448759E-7</c:v>
                </c:pt>
                <c:pt idx="1714">
                  <c:v>-5.4212060000000005E-7</c:v>
                </c:pt>
                <c:pt idx="1715">
                  <c:v>-5.3944249999999998E-7</c:v>
                </c:pt>
                <c:pt idx="1716">
                  <c:v>-5.3679529999999999E-7</c:v>
                </c:pt>
                <c:pt idx="1717">
                  <c:v>-5.3414809999999999E-7</c:v>
                </c:pt>
                <c:pt idx="1718">
                  <c:v>-5.3150100000000004E-7</c:v>
                </c:pt>
                <c:pt idx="1719">
                  <c:v>-5.2885380000000005E-7</c:v>
                </c:pt>
                <c:pt idx="1720">
                  <c:v>-5.2620660000000005E-7</c:v>
                </c:pt>
                <c:pt idx="1721">
                  <c:v>-5.2355939999999995E-7</c:v>
                </c:pt>
                <c:pt idx="1722">
                  <c:v>-5.2091219999999996E-7</c:v>
                </c:pt>
                <c:pt idx="1723">
                  <c:v>-5.1833110000000003E-7</c:v>
                </c:pt>
                <c:pt idx="1724">
                  <c:v>-5.1579049999999995E-7</c:v>
                </c:pt>
                <c:pt idx="1725">
                  <c:v>-5.1324989999999997E-7</c:v>
                </c:pt>
                <c:pt idx="1726">
                  <c:v>-5.1070940000000005E-7</c:v>
                </c:pt>
                <c:pt idx="1727">
                  <c:v>-5.0816879999999997E-7</c:v>
                </c:pt>
                <c:pt idx="1728">
                  <c:v>-5.0562819999999999E-7</c:v>
                </c:pt>
                <c:pt idx="1729">
                  <c:v>-5.0308760000000002E-7</c:v>
                </c:pt>
                <c:pt idx="1730">
                  <c:v>-5.0054700000000004E-7</c:v>
                </c:pt>
                <c:pt idx="1731">
                  <c:v>-4.9803899999999995E-7</c:v>
                </c:pt>
                <c:pt idx="1732">
                  <c:v>-4.9560340000000002E-7</c:v>
                </c:pt>
                <c:pt idx="1733">
                  <c:v>-4.9316770000000004E-7</c:v>
                </c:pt>
                <c:pt idx="1734">
                  <c:v>-4.907321E-7</c:v>
                </c:pt>
                <c:pt idx="1735">
                  <c:v>-4.8829649999999995E-7</c:v>
                </c:pt>
                <c:pt idx="1736">
                  <c:v>-4.8586090000000002E-7</c:v>
                </c:pt>
                <c:pt idx="1737">
                  <c:v>-4.8342520000000004E-7</c:v>
                </c:pt>
                <c:pt idx="1738">
                  <c:v>-4.809896E-7</c:v>
                </c:pt>
                <c:pt idx="1739">
                  <c:v>-4.7855399999999996E-7</c:v>
                </c:pt>
                <c:pt idx="1740">
                  <c:v>-4.7619900000000001E-7</c:v>
                </c:pt>
                <c:pt idx="1741">
                  <c:v>-4.7386669999999999E-7</c:v>
                </c:pt>
                <c:pt idx="1742">
                  <c:v>-4.7153430000000002E-7</c:v>
                </c:pt>
                <c:pt idx="1743">
                  <c:v>-4.69202E-7</c:v>
                </c:pt>
                <c:pt idx="1744">
                  <c:v>-4.6686959999999998E-7</c:v>
                </c:pt>
                <c:pt idx="1745">
                  <c:v>-4.645373E-7</c:v>
                </c:pt>
                <c:pt idx="1746">
                  <c:v>-4.6220489999999998E-7</c:v>
                </c:pt>
                <c:pt idx="1747">
                  <c:v>-4.5987260000000001E-7</c:v>
                </c:pt>
                <c:pt idx="1748">
                  <c:v>-4.575428E-7</c:v>
                </c:pt>
                <c:pt idx="1749">
                  <c:v>-4.5531189999999998E-7</c:v>
                </c:pt>
                <c:pt idx="1750">
                  <c:v>-4.530811E-7</c:v>
                </c:pt>
                <c:pt idx="1751">
                  <c:v>-4.5085019999999997E-7</c:v>
                </c:pt>
                <c:pt idx="1752">
                  <c:v>-4.486193E-7</c:v>
                </c:pt>
                <c:pt idx="1753">
                  <c:v>-4.4638839999999998E-7</c:v>
                </c:pt>
                <c:pt idx="1754">
                  <c:v>-4.441576E-7</c:v>
                </c:pt>
                <c:pt idx="1755">
                  <c:v>-4.4192669999999998E-7</c:v>
                </c:pt>
                <c:pt idx="1756">
                  <c:v>-4.3969580000000001E-7</c:v>
                </c:pt>
                <c:pt idx="1757">
                  <c:v>-4.3746870000000001E-7</c:v>
                </c:pt>
                <c:pt idx="1758">
                  <c:v>-4.3533740000000002E-7</c:v>
                </c:pt>
                <c:pt idx="1759">
                  <c:v>-4.3320619999999998E-7</c:v>
                </c:pt>
                <c:pt idx="1760">
                  <c:v>-4.310749E-7</c:v>
                </c:pt>
                <c:pt idx="1761">
                  <c:v>-4.2894360000000001E-7</c:v>
                </c:pt>
                <c:pt idx="1762">
                  <c:v>-4.2681240000000002E-7</c:v>
                </c:pt>
                <c:pt idx="1763">
                  <c:v>-4.2468109999999998E-7</c:v>
                </c:pt>
                <c:pt idx="1764">
                  <c:v>-4.2254989999999999E-7</c:v>
                </c:pt>
                <c:pt idx="1765">
                  <c:v>-4.2041860000000001E-7</c:v>
                </c:pt>
                <c:pt idx="1766">
                  <c:v>-4.1828730000000002E-7</c:v>
                </c:pt>
                <c:pt idx="1767">
                  <c:v>-4.1623530000000002E-7</c:v>
                </c:pt>
                <c:pt idx="1768">
                  <c:v>-4.1420170000000002E-7</c:v>
                </c:pt>
                <c:pt idx="1769">
                  <c:v>-4.1216810000000001E-7</c:v>
                </c:pt>
                <c:pt idx="1770">
                  <c:v>-4.101345E-7</c:v>
                </c:pt>
                <c:pt idx="1771">
                  <c:v>-4.0810089999999999E-7</c:v>
                </c:pt>
                <c:pt idx="1772">
                  <c:v>-4.0606729999999998E-7</c:v>
                </c:pt>
                <c:pt idx="1773">
                  <c:v>-4.0403369999999997E-7</c:v>
                </c:pt>
                <c:pt idx="1774">
                  <c:v>-4.0200010000000002E-7</c:v>
                </c:pt>
                <c:pt idx="1775">
                  <c:v>-3.9996650000000001E-7</c:v>
                </c:pt>
                <c:pt idx="1776">
                  <c:v>-3.979654E-7</c:v>
                </c:pt>
                <c:pt idx="1777">
                  <c:v>-3.9602740000000002E-7</c:v>
                </c:pt>
                <c:pt idx="1778">
                  <c:v>-3.940894E-7</c:v>
                </c:pt>
                <c:pt idx="1779">
                  <c:v>-3.9215150000000002E-7</c:v>
                </c:pt>
                <c:pt idx="1780">
                  <c:v>-3.9021349999999999E-7</c:v>
                </c:pt>
                <c:pt idx="1781">
                  <c:v>-3.8827550000000001E-7</c:v>
                </c:pt>
                <c:pt idx="1782">
                  <c:v>-3.8633759999999998E-7</c:v>
                </c:pt>
                <c:pt idx="1783">
                  <c:v>-3.8439960000000001E-7</c:v>
                </c:pt>
                <c:pt idx="1784">
                  <c:v>-3.8246159999999998E-7</c:v>
                </c:pt>
                <c:pt idx="1785">
                  <c:v>-3.805236E-7</c:v>
                </c:pt>
                <c:pt idx="1786">
                  <c:v>-3.7864340000000001E-7</c:v>
                </c:pt>
                <c:pt idx="1787">
                  <c:v>-3.7679900000000001E-7</c:v>
                </c:pt>
                <c:pt idx="1788">
                  <c:v>-3.7495450000000002E-7</c:v>
                </c:pt>
                <c:pt idx="1789">
                  <c:v>-3.7311009999999998E-7</c:v>
                </c:pt>
                <c:pt idx="1790">
                  <c:v>-3.7126559999999999E-7</c:v>
                </c:pt>
                <c:pt idx="1791">
                  <c:v>-3.6942119999999999E-7</c:v>
                </c:pt>
                <c:pt idx="1792">
                  <c:v>-3.675768E-7</c:v>
                </c:pt>
                <c:pt idx="1793">
                  <c:v>-3.6573230000000001E-7</c:v>
                </c:pt>
                <c:pt idx="1794">
                  <c:v>-3.6388790000000002E-7</c:v>
                </c:pt>
                <c:pt idx="1795">
                  <c:v>-3.6204339999999998E-7</c:v>
                </c:pt>
                <c:pt idx="1796">
                  <c:v>-3.6025719999999998E-7</c:v>
                </c:pt>
                <c:pt idx="1797">
                  <c:v>-3.5850409999999998E-7</c:v>
                </c:pt>
                <c:pt idx="1798">
                  <c:v>-3.5675099999999999E-7</c:v>
                </c:pt>
                <c:pt idx="1799">
                  <c:v>-3.5499789999999999E-7</c:v>
                </c:pt>
                <c:pt idx="1800">
                  <c:v>-3.532448E-7</c:v>
                </c:pt>
                <c:pt idx="1801">
                  <c:v>-3.514918E-7</c:v>
                </c:pt>
                <c:pt idx="1802">
                  <c:v>-3.497387E-7</c:v>
                </c:pt>
                <c:pt idx="1803">
                  <c:v>-3.4798560000000001E-7</c:v>
                </c:pt>
                <c:pt idx="1804">
                  <c:v>-3.4623250000000001E-7</c:v>
                </c:pt>
                <c:pt idx="1805">
                  <c:v>-3.4447940000000002E-7</c:v>
                </c:pt>
                <c:pt idx="1806">
                  <c:v>-3.4276129999999998E-7</c:v>
                </c:pt>
                <c:pt idx="1807">
                  <c:v>-3.410973E-7</c:v>
                </c:pt>
                <c:pt idx="1808">
                  <c:v>-3.3943340000000001E-7</c:v>
                </c:pt>
                <c:pt idx="1809">
                  <c:v>-3.3776939999999998E-7</c:v>
                </c:pt>
                <c:pt idx="1810">
                  <c:v>-3.361054E-7</c:v>
                </c:pt>
                <c:pt idx="1811">
                  <c:v>-3.3444150000000001E-7</c:v>
                </c:pt>
                <c:pt idx="1812">
                  <c:v>-3.3277749999999998E-7</c:v>
                </c:pt>
                <c:pt idx="1813">
                  <c:v>-3.311135E-7</c:v>
                </c:pt>
                <c:pt idx="1814">
                  <c:v>-3.2944960000000001E-7</c:v>
                </c:pt>
                <c:pt idx="1815">
                  <c:v>-3.2778560000000003E-7</c:v>
                </c:pt>
                <c:pt idx="1816">
                  <c:v>-3.2612159999999999E-7</c:v>
                </c:pt>
                <c:pt idx="1817">
                  <c:v>-3.2453369999999998E-7</c:v>
                </c:pt>
                <c:pt idx="1818">
                  <c:v>-3.2295649999999998E-7</c:v>
                </c:pt>
                <c:pt idx="1819">
                  <c:v>-3.2137939999999998E-7</c:v>
                </c:pt>
                <c:pt idx="1820">
                  <c:v>-3.1980230000000002E-7</c:v>
                </c:pt>
                <c:pt idx="1821">
                  <c:v>-3.1822510000000002E-7</c:v>
                </c:pt>
                <c:pt idx="1822">
                  <c:v>-3.1664800000000002E-7</c:v>
                </c:pt>
                <c:pt idx="1823">
                  <c:v>-3.1507080000000002E-7</c:v>
                </c:pt>
                <c:pt idx="1824">
                  <c:v>-3.1349370000000001E-7</c:v>
                </c:pt>
                <c:pt idx="1825">
                  <c:v>-3.119166E-7</c:v>
                </c:pt>
                <c:pt idx="1826">
                  <c:v>-3.1033940000000001E-7</c:v>
                </c:pt>
                <c:pt idx="1827">
                  <c:v>-3.08769E-7</c:v>
                </c:pt>
                <c:pt idx="1828">
                  <c:v>-3.072764E-7</c:v>
                </c:pt>
                <c:pt idx="1829">
                  <c:v>-3.057837E-7</c:v>
                </c:pt>
                <c:pt idx="1830">
                  <c:v>-3.0429100000000001E-7</c:v>
                </c:pt>
                <c:pt idx="1831">
                  <c:v>-3.0279830000000001E-7</c:v>
                </c:pt>
                <c:pt idx="1832">
                  <c:v>-3.0130570000000001E-7</c:v>
                </c:pt>
                <c:pt idx="1833">
                  <c:v>-2.9981300000000001E-7</c:v>
                </c:pt>
                <c:pt idx="1834">
                  <c:v>-2.9832030000000002E-7</c:v>
                </c:pt>
                <c:pt idx="1835">
                  <c:v>-2.9682770000000001E-7</c:v>
                </c:pt>
                <c:pt idx="1836">
                  <c:v>-2.9533500000000002E-7</c:v>
                </c:pt>
                <c:pt idx="1837">
                  <c:v>-2.9384230000000002E-7</c:v>
                </c:pt>
                <c:pt idx="1838">
                  <c:v>-2.9234970000000002E-7</c:v>
                </c:pt>
                <c:pt idx="1839">
                  <c:v>-2.9093890000000002E-7</c:v>
                </c:pt>
                <c:pt idx="1840">
                  <c:v>-2.895283E-7</c:v>
                </c:pt>
                <c:pt idx="1841">
                  <c:v>-2.8811769999999998E-7</c:v>
                </c:pt>
                <c:pt idx="1842">
                  <c:v>-2.8670710000000002E-7</c:v>
                </c:pt>
                <c:pt idx="1843">
                  <c:v>-2.852965E-7</c:v>
                </c:pt>
                <c:pt idx="1844">
                  <c:v>-2.8388589999999999E-7</c:v>
                </c:pt>
                <c:pt idx="1845">
                  <c:v>-2.8247530000000002E-7</c:v>
                </c:pt>
                <c:pt idx="1846">
                  <c:v>-2.8106470000000001E-7</c:v>
                </c:pt>
                <c:pt idx="1847">
                  <c:v>-2.7965409999999999E-7</c:v>
                </c:pt>
                <c:pt idx="1848">
                  <c:v>-2.7824350000000003E-7</c:v>
                </c:pt>
                <c:pt idx="1849">
                  <c:v>-2.7683290000000001E-7</c:v>
                </c:pt>
                <c:pt idx="1850">
                  <c:v>-2.7547179999999998E-7</c:v>
                </c:pt>
                <c:pt idx="1851">
                  <c:v>-2.7414089999999997E-7</c:v>
                </c:pt>
                <c:pt idx="1852">
                  <c:v>-2.7280989999999997E-7</c:v>
                </c:pt>
                <c:pt idx="1853">
                  <c:v>-2.7147890000000003E-7</c:v>
                </c:pt>
                <c:pt idx="1854">
                  <c:v>-2.7014800000000002E-7</c:v>
                </c:pt>
                <c:pt idx="1855">
                  <c:v>-2.6881700000000002E-7</c:v>
                </c:pt>
                <c:pt idx="1856">
                  <c:v>-2.6748600000000002E-7</c:v>
                </c:pt>
                <c:pt idx="1857">
                  <c:v>-2.6615500000000002E-7</c:v>
                </c:pt>
                <c:pt idx="1858">
                  <c:v>-2.6482410000000001E-7</c:v>
                </c:pt>
                <c:pt idx="1859">
                  <c:v>-2.6349310000000001E-7</c:v>
                </c:pt>
                <c:pt idx="1860">
                  <c:v>-2.6216210000000001E-7</c:v>
                </c:pt>
                <c:pt idx="1861">
                  <c:v>-2.608312E-7</c:v>
                </c:pt>
                <c:pt idx="1862">
                  <c:v>-2.5957300000000002E-7</c:v>
                </c:pt>
                <c:pt idx="1863">
                  <c:v>-2.5831920000000001E-7</c:v>
                </c:pt>
                <c:pt idx="1864">
                  <c:v>-2.5706530000000001E-7</c:v>
                </c:pt>
                <c:pt idx="1865">
                  <c:v>-2.558115E-7</c:v>
                </c:pt>
                <c:pt idx="1866">
                  <c:v>-2.5455769999999999E-7</c:v>
                </c:pt>
                <c:pt idx="1867">
                  <c:v>-2.5330379999999999E-7</c:v>
                </c:pt>
                <c:pt idx="1868">
                  <c:v>-2.5204999999999998E-7</c:v>
                </c:pt>
                <c:pt idx="1869">
                  <c:v>-2.5079619999999998E-7</c:v>
                </c:pt>
                <c:pt idx="1870">
                  <c:v>-2.4954240000000002E-7</c:v>
                </c:pt>
                <c:pt idx="1871">
                  <c:v>-2.4828850000000002E-7</c:v>
                </c:pt>
                <c:pt idx="1872">
                  <c:v>-2.4703470000000001E-7</c:v>
                </c:pt>
                <c:pt idx="1873">
                  <c:v>-2.457809E-7</c:v>
                </c:pt>
                <c:pt idx="1874">
                  <c:v>-2.4459660000000001E-7</c:v>
                </c:pt>
                <c:pt idx="1875">
                  <c:v>-2.4341560000000002E-7</c:v>
                </c:pt>
                <c:pt idx="1876">
                  <c:v>-2.4223449999999998E-7</c:v>
                </c:pt>
                <c:pt idx="1877">
                  <c:v>-2.410534E-7</c:v>
                </c:pt>
                <c:pt idx="1878">
                  <c:v>-2.3987240000000001E-7</c:v>
                </c:pt>
                <c:pt idx="1879">
                  <c:v>-2.3869129999999998E-7</c:v>
                </c:pt>
                <c:pt idx="1880">
                  <c:v>-2.3751029999999999E-7</c:v>
                </c:pt>
                <c:pt idx="1881">
                  <c:v>-2.3632920000000001E-7</c:v>
                </c:pt>
                <c:pt idx="1882">
                  <c:v>-2.3514819999999999E-7</c:v>
                </c:pt>
                <c:pt idx="1883">
                  <c:v>-2.3396710000000001E-7</c:v>
                </c:pt>
                <c:pt idx="1884">
                  <c:v>-2.32786E-7</c:v>
                </c:pt>
                <c:pt idx="1885">
                  <c:v>-2.3162359999999999E-7</c:v>
                </c:pt>
                <c:pt idx="1886">
                  <c:v>-2.305095E-7</c:v>
                </c:pt>
                <c:pt idx="1887">
                  <c:v>-2.293953E-7</c:v>
                </c:pt>
                <c:pt idx="1888">
                  <c:v>-2.2828119999999999E-7</c:v>
                </c:pt>
                <c:pt idx="1889">
                  <c:v>-2.2716700000000001E-7</c:v>
                </c:pt>
                <c:pt idx="1890">
                  <c:v>-2.260529E-7</c:v>
                </c:pt>
                <c:pt idx="1891">
                  <c:v>-2.249387E-7</c:v>
                </c:pt>
                <c:pt idx="1892">
                  <c:v>-2.2382449999999999E-7</c:v>
                </c:pt>
                <c:pt idx="1893">
                  <c:v>-2.2271040000000001E-7</c:v>
                </c:pt>
                <c:pt idx="1894">
                  <c:v>-2.2159620000000001E-7</c:v>
                </c:pt>
                <c:pt idx="1895">
                  <c:v>-2.2048209999999999E-7</c:v>
                </c:pt>
                <c:pt idx="1896">
                  <c:v>-2.1936789999999999E-7</c:v>
                </c:pt>
                <c:pt idx="1897">
                  <c:v>-2.1830939999999999E-7</c:v>
                </c:pt>
                <c:pt idx="1898">
                  <c:v>-2.1725679999999999E-7</c:v>
                </c:pt>
                <c:pt idx="1899">
                  <c:v>-2.162043E-7</c:v>
                </c:pt>
                <c:pt idx="1900">
                  <c:v>-2.1515180000000001E-7</c:v>
                </c:pt>
                <c:pt idx="1901">
                  <c:v>-2.140992E-7</c:v>
                </c:pt>
                <c:pt idx="1902">
                  <c:v>-2.1304670000000001E-7</c:v>
                </c:pt>
                <c:pt idx="1903">
                  <c:v>-2.119942E-7</c:v>
                </c:pt>
                <c:pt idx="1904">
                  <c:v>-2.1094159999999999E-7</c:v>
                </c:pt>
                <c:pt idx="1905">
                  <c:v>-2.098891E-7</c:v>
                </c:pt>
                <c:pt idx="1906">
                  <c:v>-2.0883660000000001E-7</c:v>
                </c:pt>
                <c:pt idx="1907">
                  <c:v>-2.07784E-7</c:v>
                </c:pt>
                <c:pt idx="1908">
                  <c:v>-2.0677809999999999E-7</c:v>
                </c:pt>
                <c:pt idx="1909">
                  <c:v>-2.057824E-7</c:v>
                </c:pt>
                <c:pt idx="1910">
                  <c:v>-2.0478669999999999E-7</c:v>
                </c:pt>
                <c:pt idx="1911">
                  <c:v>-2.03791E-7</c:v>
                </c:pt>
                <c:pt idx="1912">
                  <c:v>-2.0279529999999999E-7</c:v>
                </c:pt>
                <c:pt idx="1913">
                  <c:v>-2.0179950000000001E-7</c:v>
                </c:pt>
                <c:pt idx="1914">
                  <c:v>-2.0080379999999999E-7</c:v>
                </c:pt>
                <c:pt idx="1915">
                  <c:v>-1.998081E-7</c:v>
                </c:pt>
                <c:pt idx="1916">
                  <c:v>-1.9881239999999999E-7</c:v>
                </c:pt>
                <c:pt idx="1917">
                  <c:v>-1.978167E-7</c:v>
                </c:pt>
                <c:pt idx="1918">
                  <c:v>-1.9682229999999999E-7</c:v>
                </c:pt>
                <c:pt idx="1919">
                  <c:v>-1.958791E-7</c:v>
                </c:pt>
                <c:pt idx="1920">
                  <c:v>-1.949359E-7</c:v>
                </c:pt>
                <c:pt idx="1921">
                  <c:v>-1.9399259999999999E-7</c:v>
                </c:pt>
                <c:pt idx="1922">
                  <c:v>-1.9304939999999999E-7</c:v>
                </c:pt>
                <c:pt idx="1923">
                  <c:v>-1.921062E-7</c:v>
                </c:pt>
                <c:pt idx="1924">
                  <c:v>-1.91163E-7</c:v>
                </c:pt>
                <c:pt idx="1925">
                  <c:v>-1.9021969999999999E-7</c:v>
                </c:pt>
                <c:pt idx="1926">
                  <c:v>-1.8927649999999999E-7</c:v>
                </c:pt>
                <c:pt idx="1927">
                  <c:v>-1.883333E-7</c:v>
                </c:pt>
                <c:pt idx="1928">
                  <c:v>-1.873901E-7</c:v>
                </c:pt>
                <c:pt idx="1929">
                  <c:v>-1.8647149999999999E-7</c:v>
                </c:pt>
                <c:pt idx="1930">
                  <c:v>-1.855769E-7</c:v>
                </c:pt>
                <c:pt idx="1931">
                  <c:v>-1.846822E-7</c:v>
                </c:pt>
                <c:pt idx="1932">
                  <c:v>-1.8378749999999999E-7</c:v>
                </c:pt>
                <c:pt idx="1933">
                  <c:v>-1.828929E-7</c:v>
                </c:pt>
                <c:pt idx="1934">
                  <c:v>-1.819982E-7</c:v>
                </c:pt>
                <c:pt idx="1935">
                  <c:v>-1.8110349999999999E-7</c:v>
                </c:pt>
                <c:pt idx="1936">
                  <c:v>-1.802089E-7</c:v>
                </c:pt>
                <c:pt idx="1937">
                  <c:v>-1.793142E-7</c:v>
                </c:pt>
                <c:pt idx="1938">
                  <c:v>-1.7841949999999999E-7</c:v>
                </c:pt>
                <c:pt idx="1939">
                  <c:v>-1.7753670000000001E-7</c:v>
                </c:pt>
                <c:pt idx="1940">
                  <c:v>-1.76687E-7</c:v>
                </c:pt>
                <c:pt idx="1941">
                  <c:v>-1.7583729999999999E-7</c:v>
                </c:pt>
                <c:pt idx="1942">
                  <c:v>-1.7498760000000001E-7</c:v>
                </c:pt>
                <c:pt idx="1943">
                  <c:v>-1.7413799999999999E-7</c:v>
                </c:pt>
                <c:pt idx="1944">
                  <c:v>-1.7328830000000001E-7</c:v>
                </c:pt>
                <c:pt idx="1945">
                  <c:v>-1.724386E-7</c:v>
                </c:pt>
                <c:pt idx="1946">
                  <c:v>-1.715889E-7</c:v>
                </c:pt>
                <c:pt idx="1947">
                  <c:v>-1.7073919999999999E-7</c:v>
                </c:pt>
                <c:pt idx="1948">
                  <c:v>-1.6988950000000001E-7</c:v>
                </c:pt>
                <c:pt idx="1949">
                  <c:v>-1.690516E-7</c:v>
                </c:pt>
                <c:pt idx="1950">
                  <c:v>-1.682437E-7</c:v>
                </c:pt>
                <c:pt idx="1951">
                  <c:v>-1.6743569999999999E-7</c:v>
                </c:pt>
                <c:pt idx="1952">
                  <c:v>-1.6662779999999999E-7</c:v>
                </c:pt>
                <c:pt idx="1953">
                  <c:v>-1.658198E-7</c:v>
                </c:pt>
                <c:pt idx="1954">
                  <c:v>-1.650119E-7</c:v>
                </c:pt>
                <c:pt idx="1955">
                  <c:v>-1.6420389999999999E-7</c:v>
                </c:pt>
                <c:pt idx="1956">
                  <c:v>-1.633959E-7</c:v>
                </c:pt>
                <c:pt idx="1957">
                  <c:v>-1.62588E-7</c:v>
                </c:pt>
                <c:pt idx="1958">
                  <c:v>-1.6178000000000001E-7</c:v>
                </c:pt>
                <c:pt idx="1959">
                  <c:v>-1.6099380000000001E-7</c:v>
                </c:pt>
                <c:pt idx="1960">
                  <c:v>-1.602246E-7</c:v>
                </c:pt>
                <c:pt idx="1961">
                  <c:v>-1.5945539999999999E-7</c:v>
                </c:pt>
                <c:pt idx="1962">
                  <c:v>-1.5868620000000001E-7</c:v>
                </c:pt>
                <c:pt idx="1963">
                  <c:v>-1.57917E-7</c:v>
                </c:pt>
                <c:pt idx="1964">
                  <c:v>-1.5714779999999999E-7</c:v>
                </c:pt>
                <c:pt idx="1965">
                  <c:v>-1.5637860000000001E-7</c:v>
                </c:pt>
                <c:pt idx="1966">
                  <c:v>-1.556094E-7</c:v>
                </c:pt>
                <c:pt idx="1967">
                  <c:v>-1.5484020000000001E-7</c:v>
                </c:pt>
                <c:pt idx="1968">
                  <c:v>-1.5407419999999999E-7</c:v>
                </c:pt>
                <c:pt idx="1969">
                  <c:v>-1.5334109999999999E-7</c:v>
                </c:pt>
                <c:pt idx="1970">
                  <c:v>-1.5260789999999999E-7</c:v>
                </c:pt>
                <c:pt idx="1971">
                  <c:v>-1.5187479999999999E-7</c:v>
                </c:pt>
                <c:pt idx="1972">
                  <c:v>-1.511416E-7</c:v>
                </c:pt>
                <c:pt idx="1973">
                  <c:v>-1.5040849999999999E-7</c:v>
                </c:pt>
                <c:pt idx="1974">
                  <c:v>-1.496753E-7</c:v>
                </c:pt>
                <c:pt idx="1975">
                  <c:v>-1.489422E-7</c:v>
                </c:pt>
                <c:pt idx="1976">
                  <c:v>-1.48209E-7</c:v>
                </c:pt>
                <c:pt idx="1977">
                  <c:v>-1.474759E-7</c:v>
                </c:pt>
                <c:pt idx="1978">
                  <c:v>-1.4677170000000001E-7</c:v>
                </c:pt>
                <c:pt idx="1979">
                  <c:v>-1.460721E-7</c:v>
                </c:pt>
                <c:pt idx="1980">
                  <c:v>-1.4537259999999999E-7</c:v>
                </c:pt>
                <c:pt idx="1981">
                  <c:v>-1.4467299999999999E-7</c:v>
                </c:pt>
                <c:pt idx="1982">
                  <c:v>-1.439735E-7</c:v>
                </c:pt>
                <c:pt idx="1983">
                  <c:v>-1.432739E-7</c:v>
                </c:pt>
                <c:pt idx="1984">
                  <c:v>-1.4257429999999999E-7</c:v>
                </c:pt>
                <c:pt idx="1985">
                  <c:v>-1.4187480000000001E-7</c:v>
                </c:pt>
                <c:pt idx="1986">
                  <c:v>-1.411752E-7</c:v>
                </c:pt>
                <c:pt idx="1987">
                  <c:v>-1.40503E-7</c:v>
                </c:pt>
                <c:pt idx="1988">
                  <c:v>-1.398348E-7</c:v>
                </c:pt>
                <c:pt idx="1989">
                  <c:v>-1.391665E-7</c:v>
                </c:pt>
                <c:pt idx="1990">
                  <c:v>-1.384983E-7</c:v>
                </c:pt>
                <c:pt idx="1991">
                  <c:v>-1.3783000000000001E-7</c:v>
                </c:pt>
                <c:pt idx="1992">
                  <c:v>-1.3716180000000001E-7</c:v>
                </c:pt>
                <c:pt idx="1993">
                  <c:v>-1.3649349999999999E-7</c:v>
                </c:pt>
                <c:pt idx="1994">
                  <c:v>-1.3582529999999999E-7</c:v>
                </c:pt>
                <c:pt idx="1995">
                  <c:v>-1.3516049999999999E-7</c:v>
                </c:pt>
                <c:pt idx="1996">
                  <c:v>-1.345215E-7</c:v>
                </c:pt>
                <c:pt idx="1997">
                  <c:v>-1.3388249999999999E-7</c:v>
                </c:pt>
                <c:pt idx="1998">
                  <c:v>-1.3324350000000001E-7</c:v>
                </c:pt>
                <c:pt idx="1999">
                  <c:v>-1.326045E-7</c:v>
                </c:pt>
                <c:pt idx="2000">
                  <c:v>-1.3196549999999999E-7</c:v>
                </c:pt>
                <c:pt idx="2001">
                  <c:v>-1.3132639999999999E-7</c:v>
                </c:pt>
                <c:pt idx="2002">
                  <c:v>-1.3068740000000001E-7</c:v>
                </c:pt>
                <c:pt idx="2003">
                  <c:v>-1.300484E-7</c:v>
                </c:pt>
                <c:pt idx="2004">
                  <c:v>-1.294255E-7</c:v>
                </c:pt>
                <c:pt idx="2005">
                  <c:v>-1.2881390000000001E-7</c:v>
                </c:pt>
                <c:pt idx="2006">
                  <c:v>-1.2820220000000001E-7</c:v>
                </c:pt>
                <c:pt idx="2007">
                  <c:v>-1.2759050000000001E-7</c:v>
                </c:pt>
                <c:pt idx="2008">
                  <c:v>-1.269788E-7</c:v>
                </c:pt>
                <c:pt idx="2009">
                  <c:v>-1.2636719999999999E-7</c:v>
                </c:pt>
                <c:pt idx="2010">
                  <c:v>-1.2575549999999999E-7</c:v>
                </c:pt>
                <c:pt idx="2011">
                  <c:v>-1.2514379999999999E-7</c:v>
                </c:pt>
                <c:pt idx="2012">
                  <c:v>-1.245393E-7</c:v>
                </c:pt>
                <c:pt idx="2013">
                  <c:v>-1.2395320000000001E-7</c:v>
                </c:pt>
                <c:pt idx="2014">
                  <c:v>-1.2336709999999999E-7</c:v>
                </c:pt>
                <c:pt idx="2015">
                  <c:v>-1.2278110000000001E-7</c:v>
                </c:pt>
                <c:pt idx="2016">
                  <c:v>-1.2219499999999999E-7</c:v>
                </c:pt>
                <c:pt idx="2017">
                  <c:v>-1.216089E-7</c:v>
                </c:pt>
                <c:pt idx="2018">
                  <c:v>-1.210228E-7</c:v>
                </c:pt>
                <c:pt idx="2019">
                  <c:v>-1.2043670000000001E-7</c:v>
                </c:pt>
                <c:pt idx="2020">
                  <c:v>-1.198551E-7</c:v>
                </c:pt>
                <c:pt idx="2021">
                  <c:v>-1.1929300000000001E-7</c:v>
                </c:pt>
                <c:pt idx="2022">
                  <c:v>-1.187309E-7</c:v>
                </c:pt>
                <c:pt idx="2023">
                  <c:v>-1.181687E-7</c:v>
                </c:pt>
                <c:pt idx="2024">
                  <c:v>-1.1760659999999999E-7</c:v>
                </c:pt>
                <c:pt idx="2025">
                  <c:v>-1.170445E-7</c:v>
                </c:pt>
                <c:pt idx="2026">
                  <c:v>-1.1648240000000001E-7</c:v>
                </c:pt>
                <c:pt idx="2027">
                  <c:v>-1.159203E-7</c:v>
                </c:pt>
                <c:pt idx="2028">
                  <c:v>-1.15365E-7</c:v>
                </c:pt>
                <c:pt idx="2029">
                  <c:v>-1.148253E-7</c:v>
                </c:pt>
                <c:pt idx="2030">
                  <c:v>-1.1428570000000001E-7</c:v>
                </c:pt>
                <c:pt idx="2031">
                  <c:v>-1.137461E-7</c:v>
                </c:pt>
                <c:pt idx="2032">
                  <c:v>-1.132065E-7</c:v>
                </c:pt>
                <c:pt idx="2033">
                  <c:v>-1.1266689999999999E-7</c:v>
                </c:pt>
                <c:pt idx="2034">
                  <c:v>-1.121273E-7</c:v>
                </c:pt>
                <c:pt idx="2035">
                  <c:v>-1.115876E-7</c:v>
                </c:pt>
                <c:pt idx="2036">
                  <c:v>-1.110611E-7</c:v>
                </c:pt>
                <c:pt idx="2037">
                  <c:v>-1.105426E-7</c:v>
                </c:pt>
                <c:pt idx="2038">
                  <c:v>-1.100241E-7</c:v>
                </c:pt>
                <c:pt idx="2039">
                  <c:v>-1.0950560000000001E-7</c:v>
                </c:pt>
                <c:pt idx="2040">
                  <c:v>-1.089871E-7</c:v>
                </c:pt>
                <c:pt idx="2041">
                  <c:v>-1.0846859999999999E-7</c:v>
                </c:pt>
                <c:pt idx="2042">
                  <c:v>-1.079501E-7</c:v>
                </c:pt>
                <c:pt idx="2043">
                  <c:v>-1.074344E-7</c:v>
                </c:pt>
                <c:pt idx="2044">
                  <c:v>-1.069357E-7</c:v>
                </c:pt>
                <c:pt idx="2045">
                  <c:v>-1.0643709999999999E-7</c:v>
                </c:pt>
                <c:pt idx="2046">
                  <c:v>-1.0593850000000001E-7</c:v>
                </c:pt>
                <c:pt idx="2047">
                  <c:v>-1.054398E-7</c:v>
                </c:pt>
                <c:pt idx="2048">
                  <c:v>-1.049412E-7</c:v>
                </c:pt>
                <c:pt idx="2049">
                  <c:v>-1.044426E-7</c:v>
                </c:pt>
                <c:pt idx="2050">
                  <c:v>-1.0394399999999999E-7</c:v>
                </c:pt>
                <c:pt idx="2051">
                  <c:v>-1.0346109999999999E-7</c:v>
                </c:pt>
                <c:pt idx="2052">
                  <c:v>-1.029812E-7</c:v>
                </c:pt>
                <c:pt idx="2053">
                  <c:v>-1.025013E-7</c:v>
                </c:pt>
                <c:pt idx="2054">
                  <c:v>-1.020213E-7</c:v>
                </c:pt>
                <c:pt idx="2055">
                  <c:v>-1.015414E-7</c:v>
                </c:pt>
                <c:pt idx="2056">
                  <c:v>-1.0106149999999999E-7</c:v>
                </c:pt>
                <c:pt idx="2057">
                  <c:v>-1.0058150000000001E-7</c:v>
                </c:pt>
                <c:pt idx="2058">
                  <c:v>-1.001147E-7</c:v>
                </c:pt>
                <c:pt idx="2059">
                  <c:v>-9.9652410000000003E-8</c:v>
                </c:pt>
                <c:pt idx="2060">
                  <c:v>-9.9190089999999999E-8</c:v>
                </c:pt>
                <c:pt idx="2061">
                  <c:v>-9.8727769999999995E-8</c:v>
                </c:pt>
                <c:pt idx="2062">
                  <c:v>-9.8265450000000005E-8</c:v>
                </c:pt>
                <c:pt idx="2063">
                  <c:v>-9.7803130000000001E-8</c:v>
                </c:pt>
                <c:pt idx="2064">
                  <c:v>-9.7340809999999997E-8</c:v>
                </c:pt>
                <c:pt idx="2065">
                  <c:v>-9.6892230000000005E-8</c:v>
                </c:pt>
                <c:pt idx="2066">
                  <c:v>-9.6446519999999996E-8</c:v>
                </c:pt>
                <c:pt idx="2067">
                  <c:v>-9.6000809999999999E-8</c:v>
                </c:pt>
                <c:pt idx="2068">
                  <c:v>-9.5555100000000003E-8</c:v>
                </c:pt>
                <c:pt idx="2069">
                  <c:v>-9.5109389999999993E-8</c:v>
                </c:pt>
                <c:pt idx="2070">
                  <c:v>-9.4663679999999997E-8</c:v>
                </c:pt>
                <c:pt idx="2071">
                  <c:v>-9.4219350000000004E-8</c:v>
                </c:pt>
                <c:pt idx="2072">
                  <c:v>-9.378933E-8</c:v>
                </c:pt>
                <c:pt idx="2073">
                  <c:v>-9.3359299999999999E-8</c:v>
                </c:pt>
                <c:pt idx="2074">
                  <c:v>-9.2929269999999998E-8</c:v>
                </c:pt>
                <c:pt idx="2075">
                  <c:v>-9.2499249999999994E-8</c:v>
                </c:pt>
                <c:pt idx="2076">
                  <c:v>-9.2069220000000006E-8</c:v>
                </c:pt>
                <c:pt idx="2077">
                  <c:v>-9.1639190000000005E-8</c:v>
                </c:pt>
                <c:pt idx="2078">
                  <c:v>-9.1216920000000003E-8</c:v>
                </c:pt>
                <c:pt idx="2079">
                  <c:v>-9.0801710000000002E-8</c:v>
                </c:pt>
                <c:pt idx="2080">
                  <c:v>-9.0386509999999997E-8</c:v>
                </c:pt>
                <c:pt idx="2081">
                  <c:v>-8.9971299999999995E-8</c:v>
                </c:pt>
                <c:pt idx="2082">
                  <c:v>-8.9556089999999994E-8</c:v>
                </c:pt>
                <c:pt idx="2083">
                  <c:v>-8.9140890000000002E-8</c:v>
                </c:pt>
                <c:pt idx="2084">
                  <c:v>-8.8727469999999995E-8</c:v>
                </c:pt>
                <c:pt idx="2085">
                  <c:v>-8.8326280000000003E-8</c:v>
                </c:pt>
                <c:pt idx="2086">
                  <c:v>-8.7925089999999997E-8</c:v>
                </c:pt>
                <c:pt idx="2087">
                  <c:v>-8.7523900000000005E-8</c:v>
                </c:pt>
                <c:pt idx="2088">
                  <c:v>-8.7122709999999999E-8</c:v>
                </c:pt>
                <c:pt idx="2089">
                  <c:v>-8.6721520000000006E-8</c:v>
                </c:pt>
                <c:pt idx="2090">
                  <c:v>-8.6320330000000001E-8</c:v>
                </c:pt>
                <c:pt idx="2091">
                  <c:v>-8.5931059999999996E-8</c:v>
                </c:pt>
                <c:pt idx="2092">
                  <c:v>-8.5543140000000005E-8</c:v>
                </c:pt>
                <c:pt idx="2093">
                  <c:v>-8.5155220000000001E-8</c:v>
                </c:pt>
                <c:pt idx="2094">
                  <c:v>-8.4767299999999997E-8</c:v>
                </c:pt>
                <c:pt idx="2095">
                  <c:v>-8.4379380000000006E-8</c:v>
                </c:pt>
                <c:pt idx="2096">
                  <c:v>-8.3991460000000002E-8</c:v>
                </c:pt>
                <c:pt idx="2097">
                  <c:v>-8.3613969999999994E-8</c:v>
                </c:pt>
                <c:pt idx="2098">
                  <c:v>-8.3238620000000006E-8</c:v>
                </c:pt>
                <c:pt idx="2099">
                  <c:v>-8.2863280000000002E-8</c:v>
                </c:pt>
                <c:pt idx="2100">
                  <c:v>-8.2487930000000001E-8</c:v>
                </c:pt>
                <c:pt idx="2101">
                  <c:v>-8.2112580000000001E-8</c:v>
                </c:pt>
                <c:pt idx="2102">
                  <c:v>-8.1737239999999996E-8</c:v>
                </c:pt>
                <c:pt idx="2103">
                  <c:v>-8.1372830000000002E-8</c:v>
                </c:pt>
                <c:pt idx="2104">
                  <c:v>-8.1009409999999999E-8</c:v>
                </c:pt>
                <c:pt idx="2105">
                  <c:v>-8.0645989999999996E-8</c:v>
                </c:pt>
                <c:pt idx="2106">
                  <c:v>-8.0282569999999994E-8</c:v>
                </c:pt>
                <c:pt idx="2107">
                  <c:v>-7.9919150000000004E-8</c:v>
                </c:pt>
                <c:pt idx="2108">
                  <c:v>-7.9557509999999999E-8</c:v>
                </c:pt>
                <c:pt idx="2109">
                  <c:v>-7.9205410000000005E-8</c:v>
                </c:pt>
                <c:pt idx="2110">
                  <c:v>-7.8853309999999998E-8</c:v>
                </c:pt>
                <c:pt idx="2111">
                  <c:v>-7.8501210000000003E-8</c:v>
                </c:pt>
                <c:pt idx="2112">
                  <c:v>-7.8149109999999996E-8</c:v>
                </c:pt>
                <c:pt idx="2113">
                  <c:v>-7.7797010000000002E-8</c:v>
                </c:pt>
                <c:pt idx="2114">
                  <c:v>-7.7450790000000002E-8</c:v>
                </c:pt>
                <c:pt idx="2115">
                  <c:v>-7.710944E-8</c:v>
                </c:pt>
                <c:pt idx="2116">
                  <c:v>-7.6768089999999999E-8</c:v>
                </c:pt>
                <c:pt idx="2117">
                  <c:v>-7.6426739999999997E-8</c:v>
                </c:pt>
                <c:pt idx="2118">
                  <c:v>-7.6085389999999995E-8</c:v>
                </c:pt>
                <c:pt idx="2119">
                  <c:v>-7.5744869999999999E-8</c:v>
                </c:pt>
                <c:pt idx="2120">
                  <c:v>-7.5413749999999996E-8</c:v>
                </c:pt>
                <c:pt idx="2121">
                  <c:v>-7.5082630000000006E-8</c:v>
                </c:pt>
                <c:pt idx="2122">
                  <c:v>-7.4751500000000006E-8</c:v>
                </c:pt>
                <c:pt idx="2123">
                  <c:v>-7.4420380000000003E-8</c:v>
                </c:pt>
                <c:pt idx="2124">
                  <c:v>-7.4089250000000003E-8</c:v>
                </c:pt>
                <c:pt idx="2125">
                  <c:v>-7.3765490000000003E-8</c:v>
                </c:pt>
                <c:pt idx="2126">
                  <c:v>-7.3444090000000001E-8</c:v>
                </c:pt>
                <c:pt idx="2127">
                  <c:v>-7.3122699999999996E-8</c:v>
                </c:pt>
                <c:pt idx="2128">
                  <c:v>-7.2801299999999994E-8</c:v>
                </c:pt>
                <c:pt idx="2129">
                  <c:v>-7.2479900000000006E-8</c:v>
                </c:pt>
                <c:pt idx="2130">
                  <c:v>-7.2163780000000006E-8</c:v>
                </c:pt>
                <c:pt idx="2131">
                  <c:v>-7.1851650000000001E-8</c:v>
                </c:pt>
                <c:pt idx="2132">
                  <c:v>-7.1539519999999997E-8</c:v>
                </c:pt>
                <c:pt idx="2133">
                  <c:v>-7.1227379999999995E-8</c:v>
                </c:pt>
                <c:pt idx="2134">
                  <c:v>-7.0915250000000004E-8</c:v>
                </c:pt>
                <c:pt idx="2135">
                  <c:v>-7.0607679999999997E-8</c:v>
                </c:pt>
                <c:pt idx="2136">
                  <c:v>-7.0304369999999998E-8</c:v>
                </c:pt>
                <c:pt idx="2137">
                  <c:v>-7.0001059999999999E-8</c:v>
                </c:pt>
                <c:pt idx="2138">
                  <c:v>-6.9697759999999996E-8</c:v>
                </c:pt>
                <c:pt idx="2139">
                  <c:v>-6.9394449999999997E-8</c:v>
                </c:pt>
                <c:pt idx="2140">
                  <c:v>-6.909615E-8</c:v>
                </c:pt>
                <c:pt idx="2141">
                  <c:v>-6.8801259999999999E-8</c:v>
                </c:pt>
                <c:pt idx="2142">
                  <c:v>-6.8506369999999997E-8</c:v>
                </c:pt>
                <c:pt idx="2143">
                  <c:v>-6.8211469999999999E-8</c:v>
                </c:pt>
                <c:pt idx="2144">
                  <c:v>-6.7916579999999997E-8</c:v>
                </c:pt>
                <c:pt idx="2145">
                  <c:v>-6.7626340000000002E-8</c:v>
                </c:pt>
                <c:pt idx="2146">
                  <c:v>-6.7337270000000003E-8</c:v>
                </c:pt>
                <c:pt idx="2147">
                  <c:v>-6.7050809999999995E-8</c:v>
                </c:pt>
                <c:pt idx="2148">
                  <c:v>-6.6765160000000001E-8</c:v>
                </c:pt>
                <c:pt idx="2149">
                  <c:v>-6.6481990000000003E-8</c:v>
                </c:pt>
                <c:pt idx="2150">
                  <c:v>-6.6199720000000001E-8</c:v>
                </c:pt>
                <c:pt idx="2151">
                  <c:v>-6.5922420000000001E-8</c:v>
                </c:pt>
                <c:pt idx="2152">
                  <c:v>-6.5647249999999999E-8</c:v>
                </c:pt>
                <c:pt idx="2153">
                  <c:v>-6.5372079999999997E-8</c:v>
                </c:pt>
                <c:pt idx="2154">
                  <c:v>-6.5096909999999995E-8</c:v>
                </c:pt>
                <c:pt idx="2155">
                  <c:v>-6.4821740000000006E-8</c:v>
                </c:pt>
                <c:pt idx="2156">
                  <c:v>-6.4546580000000001E-8</c:v>
                </c:pt>
                <c:pt idx="2157">
                  <c:v>-6.4272440000000003E-8</c:v>
                </c:pt>
                <c:pt idx="2158">
                  <c:v>-6.4008530000000003E-8</c:v>
                </c:pt>
                <c:pt idx="2159">
                  <c:v>-6.3744620000000004E-8</c:v>
                </c:pt>
                <c:pt idx="2160">
                  <c:v>-6.3480710000000005E-8</c:v>
                </c:pt>
                <c:pt idx="2161">
                  <c:v>-6.3216800000000005E-8</c:v>
                </c:pt>
                <c:pt idx="2162">
                  <c:v>-6.2952890000000006E-8</c:v>
                </c:pt>
                <c:pt idx="2163">
                  <c:v>-6.2688980000000007E-8</c:v>
                </c:pt>
                <c:pt idx="2164">
                  <c:v>-6.2425069999999994E-8</c:v>
                </c:pt>
                <c:pt idx="2165">
                  <c:v>-6.216948E-8</c:v>
                </c:pt>
                <c:pt idx="2166">
                  <c:v>-6.1917809999999998E-8</c:v>
                </c:pt>
                <c:pt idx="2167">
                  <c:v>-6.1666150000000006E-8</c:v>
                </c:pt>
                <c:pt idx="2168">
                  <c:v>-6.1414480000000004E-8</c:v>
                </c:pt>
                <c:pt idx="2169">
                  <c:v>-6.1162819999999999E-8</c:v>
                </c:pt>
                <c:pt idx="2170">
                  <c:v>-6.0911149999999997E-8</c:v>
                </c:pt>
                <c:pt idx="2171">
                  <c:v>-6.0659490000000005E-8</c:v>
                </c:pt>
                <c:pt idx="2172">
                  <c:v>-6.0407820000000003E-8</c:v>
                </c:pt>
                <c:pt idx="2173">
                  <c:v>-6.0160970000000002E-8</c:v>
                </c:pt>
                <c:pt idx="2174">
                  <c:v>-5.9922579999999998E-8</c:v>
                </c:pt>
                <c:pt idx="2175">
                  <c:v>-5.9684189999999995E-8</c:v>
                </c:pt>
                <c:pt idx="2176">
                  <c:v>-5.9445799999999998E-8</c:v>
                </c:pt>
                <c:pt idx="2177">
                  <c:v>-5.920741E-8</c:v>
                </c:pt>
                <c:pt idx="2178">
                  <c:v>-5.8969020000000003E-8</c:v>
                </c:pt>
                <c:pt idx="2179">
                  <c:v>-5.8730629999999999E-8</c:v>
                </c:pt>
                <c:pt idx="2180">
                  <c:v>-5.8492240000000002E-8</c:v>
                </c:pt>
                <c:pt idx="2181">
                  <c:v>-5.8253849999999999E-8</c:v>
                </c:pt>
                <c:pt idx="2182">
                  <c:v>-5.8015940000000002E-8</c:v>
                </c:pt>
                <c:pt idx="2183">
                  <c:v>-5.77919E-8</c:v>
                </c:pt>
                <c:pt idx="2184">
                  <c:v>-5.7567850000000002E-8</c:v>
                </c:pt>
                <c:pt idx="2185">
                  <c:v>-5.7343800000000003E-8</c:v>
                </c:pt>
                <c:pt idx="2186">
                  <c:v>-5.7119749999999998E-8</c:v>
                </c:pt>
                <c:pt idx="2187">
                  <c:v>-5.6895699999999999E-8</c:v>
                </c:pt>
                <c:pt idx="2188">
                  <c:v>-5.6671659999999997E-8</c:v>
                </c:pt>
                <c:pt idx="2189">
                  <c:v>-5.6447609999999998E-8</c:v>
                </c:pt>
                <c:pt idx="2190">
                  <c:v>-5.622356E-8</c:v>
                </c:pt>
                <c:pt idx="2191">
                  <c:v>-5.5999510000000001E-8</c:v>
                </c:pt>
                <c:pt idx="2192">
                  <c:v>-5.5775460000000003E-8</c:v>
                </c:pt>
                <c:pt idx="2193">
                  <c:v>-5.556018E-8</c:v>
                </c:pt>
                <c:pt idx="2194">
                  <c:v>-5.535157E-8</c:v>
                </c:pt>
                <c:pt idx="2195">
                  <c:v>-5.514296E-8</c:v>
                </c:pt>
                <c:pt idx="2196">
                  <c:v>-5.493435E-8</c:v>
                </c:pt>
                <c:pt idx="2197">
                  <c:v>-5.472574E-8</c:v>
                </c:pt>
                <c:pt idx="2198">
                  <c:v>-5.4517129999999999E-8</c:v>
                </c:pt>
                <c:pt idx="2199">
                  <c:v>-5.4308519999999999E-8</c:v>
                </c:pt>
                <c:pt idx="2200">
                  <c:v>-5.4099920000000002E-8</c:v>
                </c:pt>
                <c:pt idx="2201">
                  <c:v>-5.3891310000000002E-8</c:v>
                </c:pt>
                <c:pt idx="2202">
                  <c:v>-5.3682700000000002E-8</c:v>
                </c:pt>
                <c:pt idx="2203">
                  <c:v>-5.3474090000000002E-8</c:v>
                </c:pt>
                <c:pt idx="2204">
                  <c:v>-5.3265480000000002E-8</c:v>
                </c:pt>
                <c:pt idx="2205">
                  <c:v>-5.3070559999999998E-8</c:v>
                </c:pt>
                <c:pt idx="2206">
                  <c:v>-5.2878510000000003E-8</c:v>
                </c:pt>
                <c:pt idx="2207">
                  <c:v>-5.268646E-8</c:v>
                </c:pt>
                <c:pt idx="2208">
                  <c:v>-5.2494400000000002E-8</c:v>
                </c:pt>
                <c:pt idx="2209">
                  <c:v>-5.230235E-8</c:v>
                </c:pt>
                <c:pt idx="2210">
                  <c:v>-5.2110299999999998E-8</c:v>
                </c:pt>
                <c:pt idx="2211">
                  <c:v>-5.1918250000000002E-8</c:v>
                </c:pt>
                <c:pt idx="2212">
                  <c:v>-5.17262E-8</c:v>
                </c:pt>
                <c:pt idx="2213">
                  <c:v>-5.1534140000000002E-8</c:v>
                </c:pt>
                <c:pt idx="2214">
                  <c:v>-5.134209E-8</c:v>
                </c:pt>
                <c:pt idx="2215">
                  <c:v>-5.1150039999999998E-8</c:v>
                </c:pt>
                <c:pt idx="2216">
                  <c:v>-5.0957990000000002E-8</c:v>
                </c:pt>
                <c:pt idx="2217">
                  <c:v>-5.076594E-8</c:v>
                </c:pt>
                <c:pt idx="2218">
                  <c:v>-5.058548E-8</c:v>
                </c:pt>
                <c:pt idx="2219">
                  <c:v>-5.0411119999999999E-8</c:v>
                </c:pt>
                <c:pt idx="2220">
                  <c:v>-5.0236759999999998E-8</c:v>
                </c:pt>
                <c:pt idx="2221">
                  <c:v>-5.0062399999999997E-8</c:v>
                </c:pt>
                <c:pt idx="2222">
                  <c:v>-4.9888040000000003E-8</c:v>
                </c:pt>
                <c:pt idx="2223">
                  <c:v>-4.9713680000000002E-8</c:v>
                </c:pt>
                <c:pt idx="2224">
                  <c:v>-4.9539320000000001E-8</c:v>
                </c:pt>
                <c:pt idx="2225">
                  <c:v>-4.9364959999999999E-8</c:v>
                </c:pt>
                <c:pt idx="2226">
                  <c:v>-4.9190599999999998E-8</c:v>
                </c:pt>
                <c:pt idx="2227">
                  <c:v>-4.9016239999999997E-8</c:v>
                </c:pt>
                <c:pt idx="2228">
                  <c:v>-4.8841880000000003E-8</c:v>
                </c:pt>
                <c:pt idx="2229">
                  <c:v>-4.8667520000000002E-8</c:v>
                </c:pt>
                <c:pt idx="2230">
                  <c:v>-4.8493160000000001E-8</c:v>
                </c:pt>
                <c:pt idx="2231">
                  <c:v>-4.83188E-8</c:v>
                </c:pt>
                <c:pt idx="2232">
                  <c:v>-4.8144439999999999E-8</c:v>
                </c:pt>
                <c:pt idx="2233">
                  <c:v>-4.7986660000000002E-8</c:v>
                </c:pt>
                <c:pt idx="2234">
                  <c:v>-4.7831139999999998E-8</c:v>
                </c:pt>
                <c:pt idx="2235">
                  <c:v>-4.7675620000000001E-8</c:v>
                </c:pt>
                <c:pt idx="2236">
                  <c:v>-4.7520099999999997E-8</c:v>
                </c:pt>
                <c:pt idx="2237">
                  <c:v>-4.7364579999999999E-8</c:v>
                </c:pt>
                <c:pt idx="2238">
                  <c:v>-4.7209069999999999E-8</c:v>
                </c:pt>
                <c:pt idx="2239">
                  <c:v>-4.7053550000000001E-8</c:v>
                </c:pt>
                <c:pt idx="2240">
                  <c:v>-4.6898029999999997E-8</c:v>
                </c:pt>
                <c:pt idx="2241">
                  <c:v>-4.674251E-8</c:v>
                </c:pt>
                <c:pt idx="2242">
                  <c:v>-4.6586990000000002E-8</c:v>
                </c:pt>
                <c:pt idx="2243">
                  <c:v>-4.6431469999999998E-8</c:v>
                </c:pt>
                <c:pt idx="2244">
                  <c:v>-4.6275950000000001E-8</c:v>
                </c:pt>
                <c:pt idx="2245">
                  <c:v>-4.6120429999999997E-8</c:v>
                </c:pt>
                <c:pt idx="2246">
                  <c:v>-4.5964909999999999E-8</c:v>
                </c:pt>
                <c:pt idx="2247">
                  <c:v>-4.5809390000000002E-8</c:v>
                </c:pt>
                <c:pt idx="2248">
                  <c:v>-4.5653869999999998E-8</c:v>
                </c:pt>
                <c:pt idx="2249">
                  <c:v>-4.550443E-8</c:v>
                </c:pt>
                <c:pt idx="2250">
                  <c:v>-4.5368920000000002E-8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B30-4BCC-A60D-FB995966DEF2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zsp=5'!$E$2:$E$2252</c:f>
              <c:numCache>
                <c:formatCode>0.00E+00</c:formatCode>
                <c:ptCount val="2251"/>
                <c:pt idx="0">
                  <c:v>3.2700859999999998E-4</c:v>
                </c:pt>
                <c:pt idx="1">
                  <c:v>3.296714E-4</c:v>
                </c:pt>
                <c:pt idx="2">
                  <c:v>3.327068E-4</c:v>
                </c:pt>
                <c:pt idx="3">
                  <c:v>3.3630980000000002E-4</c:v>
                </c:pt>
                <c:pt idx="4">
                  <c:v>3.3991270000000002E-4</c:v>
                </c:pt>
                <c:pt idx="5">
                  <c:v>3.4351569999999999E-4</c:v>
                </c:pt>
                <c:pt idx="6">
                  <c:v>3.4711870000000001E-4</c:v>
                </c:pt>
                <c:pt idx="7">
                  <c:v>3.5072169999999999E-4</c:v>
                </c:pt>
                <c:pt idx="8">
                  <c:v>3.5432470000000001E-4</c:v>
                </c:pt>
                <c:pt idx="9">
                  <c:v>3.5792769999999998E-4</c:v>
                </c:pt>
                <c:pt idx="10">
                  <c:v>3.6153070000000001E-4</c:v>
                </c:pt>
                <c:pt idx="11">
                  <c:v>3.6513369999999998E-4</c:v>
                </c:pt>
                <c:pt idx="12">
                  <c:v>3.6873670000000001E-4</c:v>
                </c:pt>
                <c:pt idx="13">
                  <c:v>3.7233969999999998E-4</c:v>
                </c:pt>
                <c:pt idx="14">
                  <c:v>3.7594270000000001E-4</c:v>
                </c:pt>
                <c:pt idx="15">
                  <c:v>3.7954569999999998E-4</c:v>
                </c:pt>
                <c:pt idx="16">
                  <c:v>3.8314870000000001E-4</c:v>
                </c:pt>
                <c:pt idx="17">
                  <c:v>3.8675169999999998E-4</c:v>
                </c:pt>
                <c:pt idx="18">
                  <c:v>3.903547E-4</c:v>
                </c:pt>
                <c:pt idx="19">
                  <c:v>3.9491789999999998E-4</c:v>
                </c:pt>
                <c:pt idx="20">
                  <c:v>3.9969160000000002E-4</c:v>
                </c:pt>
                <c:pt idx="21">
                  <c:v>4.0446520000000003E-4</c:v>
                </c:pt>
                <c:pt idx="22">
                  <c:v>4.0923890000000001E-4</c:v>
                </c:pt>
                <c:pt idx="23">
                  <c:v>4.1401250000000001E-4</c:v>
                </c:pt>
                <c:pt idx="24">
                  <c:v>4.187862E-4</c:v>
                </c:pt>
                <c:pt idx="25">
                  <c:v>4.2355989999999998E-4</c:v>
                </c:pt>
                <c:pt idx="26">
                  <c:v>4.2833349999999999E-4</c:v>
                </c:pt>
                <c:pt idx="27">
                  <c:v>4.3310720000000003E-4</c:v>
                </c:pt>
                <c:pt idx="28">
                  <c:v>4.3788090000000001E-4</c:v>
                </c:pt>
                <c:pt idx="29">
                  <c:v>4.4265450000000002E-4</c:v>
                </c:pt>
                <c:pt idx="30">
                  <c:v>4.474282E-4</c:v>
                </c:pt>
                <c:pt idx="31">
                  <c:v>4.522018E-4</c:v>
                </c:pt>
                <c:pt idx="32">
                  <c:v>4.5697549999999999E-4</c:v>
                </c:pt>
                <c:pt idx="33">
                  <c:v>4.618127E-4</c:v>
                </c:pt>
                <c:pt idx="34">
                  <c:v>4.6801939999999999E-4</c:v>
                </c:pt>
                <c:pt idx="35">
                  <c:v>4.7422600000000001E-4</c:v>
                </c:pt>
                <c:pt idx="36">
                  <c:v>4.8043270000000001E-4</c:v>
                </c:pt>
                <c:pt idx="37">
                  <c:v>4.8663930000000002E-4</c:v>
                </c:pt>
                <c:pt idx="38">
                  <c:v>4.9284589999999998E-4</c:v>
                </c:pt>
                <c:pt idx="39">
                  <c:v>4.9905260000000003E-4</c:v>
                </c:pt>
                <c:pt idx="40">
                  <c:v>5.0525920000000005E-4</c:v>
                </c:pt>
                <c:pt idx="41">
                  <c:v>5.1146589999999999E-4</c:v>
                </c:pt>
                <c:pt idx="42">
                  <c:v>5.1767250000000001E-4</c:v>
                </c:pt>
                <c:pt idx="43">
                  <c:v>5.2387919999999995E-4</c:v>
                </c:pt>
                <c:pt idx="44">
                  <c:v>5.3008579999999997E-4</c:v>
                </c:pt>
                <c:pt idx="45">
                  <c:v>5.3629239999999998E-4</c:v>
                </c:pt>
                <c:pt idx="46">
                  <c:v>5.4249910000000003E-4</c:v>
                </c:pt>
                <c:pt idx="47">
                  <c:v>5.5020890000000004E-4</c:v>
                </c:pt>
                <c:pt idx="48">
                  <c:v>5.5813719999999996E-4</c:v>
                </c:pt>
                <c:pt idx="49">
                  <c:v>5.6606560000000002E-4</c:v>
                </c:pt>
                <c:pt idx="50">
                  <c:v>5.7399389999999995E-4</c:v>
                </c:pt>
                <c:pt idx="51">
                  <c:v>5.8192219999999998E-4</c:v>
                </c:pt>
                <c:pt idx="52">
                  <c:v>5.8985050000000001E-4</c:v>
                </c:pt>
                <c:pt idx="53">
                  <c:v>5.9777880000000004E-4</c:v>
                </c:pt>
                <c:pt idx="54">
                  <c:v>6.0570709999999996E-4</c:v>
                </c:pt>
                <c:pt idx="55">
                  <c:v>6.1363539999999999E-4</c:v>
                </c:pt>
                <c:pt idx="56">
                  <c:v>6.2156370000000002E-4</c:v>
                </c:pt>
                <c:pt idx="57">
                  <c:v>6.2949200000000005E-4</c:v>
                </c:pt>
                <c:pt idx="58">
                  <c:v>6.3768869999999999E-4</c:v>
                </c:pt>
                <c:pt idx="59">
                  <c:v>6.4764599999999999E-4</c:v>
                </c:pt>
                <c:pt idx="60">
                  <c:v>6.5760329999999998E-4</c:v>
                </c:pt>
                <c:pt idx="61">
                  <c:v>6.6756059999999997E-4</c:v>
                </c:pt>
                <c:pt idx="62">
                  <c:v>6.77518E-4</c:v>
                </c:pt>
                <c:pt idx="63">
                  <c:v>6.8747529999999999E-4</c:v>
                </c:pt>
                <c:pt idx="64">
                  <c:v>6.9743259999999999E-4</c:v>
                </c:pt>
                <c:pt idx="65">
                  <c:v>7.0738989999999998E-4</c:v>
                </c:pt>
                <c:pt idx="66">
                  <c:v>7.1734730000000001E-4</c:v>
                </c:pt>
                <c:pt idx="67">
                  <c:v>7.273046E-4</c:v>
                </c:pt>
                <c:pt idx="68">
                  <c:v>7.372619E-4</c:v>
                </c:pt>
                <c:pt idx="69">
                  <c:v>7.4878219999999999E-4</c:v>
                </c:pt>
                <c:pt idx="70">
                  <c:v>7.6108489999999996E-4</c:v>
                </c:pt>
                <c:pt idx="71">
                  <c:v>7.7338760000000004E-4</c:v>
                </c:pt>
                <c:pt idx="72">
                  <c:v>7.8569030000000002E-4</c:v>
                </c:pt>
                <c:pt idx="73">
                  <c:v>7.9799310000000002E-4</c:v>
                </c:pt>
                <c:pt idx="74">
                  <c:v>8.1029579999999999E-4</c:v>
                </c:pt>
                <c:pt idx="75">
                  <c:v>8.2259849999999997E-4</c:v>
                </c:pt>
                <c:pt idx="76">
                  <c:v>8.3490120000000005E-4</c:v>
                </c:pt>
                <c:pt idx="77">
                  <c:v>8.4720390000000002E-4</c:v>
                </c:pt>
                <c:pt idx="78">
                  <c:v>8.6040339999999996E-4</c:v>
                </c:pt>
                <c:pt idx="79">
                  <c:v>8.7536600000000003E-4</c:v>
                </c:pt>
                <c:pt idx="80">
                  <c:v>8.9032870000000004E-4</c:v>
                </c:pt>
                <c:pt idx="81">
                  <c:v>9.0529140000000004E-4</c:v>
                </c:pt>
                <c:pt idx="82">
                  <c:v>9.2025410000000005E-4</c:v>
                </c:pt>
                <c:pt idx="83">
                  <c:v>9.3521679999999995E-4</c:v>
                </c:pt>
                <c:pt idx="84">
                  <c:v>9.5017940000000003E-4</c:v>
                </c:pt>
                <c:pt idx="85">
                  <c:v>9.6514210000000003E-4</c:v>
                </c:pt>
                <c:pt idx="86">
                  <c:v>9.8016690000000007E-4</c:v>
                </c:pt>
                <c:pt idx="87">
                  <c:v>9.9809110000000003E-4</c:v>
                </c:pt>
                <c:pt idx="88">
                  <c:v>1.0160150000000001E-3</c:v>
                </c:pt>
                <c:pt idx="89">
                  <c:v>1.033939E-3</c:v>
                </c:pt>
                <c:pt idx="90">
                  <c:v>1.0518630000000001E-3</c:v>
                </c:pt>
                <c:pt idx="91">
                  <c:v>1.0697879999999999E-3</c:v>
                </c:pt>
                <c:pt idx="92">
                  <c:v>1.087712E-3</c:v>
                </c:pt>
                <c:pt idx="93">
                  <c:v>1.1056359999999999E-3</c:v>
                </c:pt>
                <c:pt idx="94">
                  <c:v>1.1255289999999999E-3</c:v>
                </c:pt>
                <c:pt idx="95">
                  <c:v>1.1466919999999999E-3</c:v>
                </c:pt>
                <c:pt idx="96">
                  <c:v>1.167855E-3</c:v>
                </c:pt>
                <c:pt idx="97">
                  <c:v>1.1890189999999999E-3</c:v>
                </c:pt>
                <c:pt idx="98">
                  <c:v>1.210182E-3</c:v>
                </c:pt>
                <c:pt idx="99">
                  <c:v>1.231345E-3</c:v>
                </c:pt>
                <c:pt idx="100">
                  <c:v>1.2525080000000001E-3</c:v>
                </c:pt>
                <c:pt idx="101">
                  <c:v>1.2759869999999999E-3</c:v>
                </c:pt>
                <c:pt idx="102">
                  <c:v>1.299466E-3</c:v>
                </c:pt>
                <c:pt idx="103">
                  <c:v>1.324109E-3</c:v>
                </c:pt>
                <c:pt idx="104">
                  <c:v>1.3487919999999999E-3</c:v>
                </c:pt>
                <c:pt idx="105">
                  <c:v>1.3746679999999999E-3</c:v>
                </c:pt>
                <c:pt idx="106">
                  <c:v>1.4006279999999999E-3</c:v>
                </c:pt>
                <c:pt idx="107">
                  <c:v>1.4286189999999999E-3</c:v>
                </c:pt>
                <c:pt idx="108">
                  <c:v>1.4568350000000001E-3</c:v>
                </c:pt>
                <c:pt idx="109">
                  <c:v>1.485051E-3</c:v>
                </c:pt>
                <c:pt idx="110">
                  <c:v>1.513267E-3</c:v>
                </c:pt>
                <c:pt idx="111">
                  <c:v>1.542767E-3</c:v>
                </c:pt>
                <c:pt idx="112">
                  <c:v>1.5746790000000001E-3</c:v>
                </c:pt>
                <c:pt idx="113">
                  <c:v>1.60659E-3</c:v>
                </c:pt>
                <c:pt idx="114">
                  <c:v>1.638502E-3</c:v>
                </c:pt>
                <c:pt idx="115">
                  <c:v>1.6704129999999999E-3</c:v>
                </c:pt>
                <c:pt idx="116">
                  <c:v>1.7037910000000001E-3</c:v>
                </c:pt>
                <c:pt idx="117">
                  <c:v>1.7404810000000001E-3</c:v>
                </c:pt>
                <c:pt idx="118">
                  <c:v>1.777172E-3</c:v>
                </c:pt>
                <c:pt idx="119">
                  <c:v>1.8138620000000001E-3</c:v>
                </c:pt>
                <c:pt idx="120">
                  <c:v>1.8505520000000001E-3</c:v>
                </c:pt>
                <c:pt idx="121">
                  <c:v>1.8872419999999999E-3</c:v>
                </c:pt>
                <c:pt idx="122">
                  <c:v>1.928513E-3</c:v>
                </c:pt>
                <c:pt idx="123">
                  <c:v>1.9715119999999999E-3</c:v>
                </c:pt>
                <c:pt idx="124">
                  <c:v>2.0145100000000002E-3</c:v>
                </c:pt>
                <c:pt idx="125">
                  <c:v>2.0575089999999999E-3</c:v>
                </c:pt>
                <c:pt idx="126">
                  <c:v>2.1005080000000001E-3</c:v>
                </c:pt>
                <c:pt idx="127">
                  <c:v>2.1435069999999998E-3</c:v>
                </c:pt>
                <c:pt idx="128">
                  <c:v>2.1911750000000001E-3</c:v>
                </c:pt>
                <c:pt idx="129">
                  <c:v>2.2427049999999998E-3</c:v>
                </c:pt>
                <c:pt idx="130">
                  <c:v>2.2942359999999998E-3</c:v>
                </c:pt>
                <c:pt idx="131">
                  <c:v>2.3457669999999999E-3</c:v>
                </c:pt>
                <c:pt idx="132">
                  <c:v>2.397298E-3</c:v>
                </c:pt>
                <c:pt idx="133">
                  <c:v>2.4488280000000001E-3</c:v>
                </c:pt>
                <c:pt idx="134">
                  <c:v>2.5003590000000002E-3</c:v>
                </c:pt>
                <c:pt idx="135">
                  <c:v>2.5602720000000002E-3</c:v>
                </c:pt>
                <c:pt idx="136">
                  <c:v>2.6236720000000001E-3</c:v>
                </c:pt>
                <c:pt idx="137">
                  <c:v>2.687072E-3</c:v>
                </c:pt>
                <c:pt idx="138">
                  <c:v>2.7504719999999999E-3</c:v>
                </c:pt>
                <c:pt idx="139">
                  <c:v>2.8138719999999998E-3</c:v>
                </c:pt>
                <c:pt idx="140">
                  <c:v>2.8772720000000002E-3</c:v>
                </c:pt>
                <c:pt idx="141">
                  <c:v>2.940673E-3</c:v>
                </c:pt>
                <c:pt idx="142">
                  <c:v>3.0063260000000001E-3</c:v>
                </c:pt>
                <c:pt idx="143">
                  <c:v>3.0867970000000001E-3</c:v>
                </c:pt>
                <c:pt idx="144">
                  <c:v>3.1672689999999999E-3</c:v>
                </c:pt>
                <c:pt idx="145">
                  <c:v>3.2477399999999998E-3</c:v>
                </c:pt>
                <c:pt idx="146">
                  <c:v>3.3282110000000002E-3</c:v>
                </c:pt>
                <c:pt idx="147">
                  <c:v>3.4086820000000001E-3</c:v>
                </c:pt>
                <c:pt idx="148">
                  <c:v>3.489153E-3</c:v>
                </c:pt>
                <c:pt idx="149">
                  <c:v>3.569624E-3</c:v>
                </c:pt>
                <c:pt idx="150">
                  <c:v>3.6500949999999999E-3</c:v>
                </c:pt>
                <c:pt idx="151">
                  <c:v>3.7496230000000001E-3</c:v>
                </c:pt>
                <c:pt idx="152">
                  <c:v>3.8556380000000002E-3</c:v>
                </c:pt>
                <c:pt idx="153">
                  <c:v>3.9616529999999999E-3</c:v>
                </c:pt>
                <c:pt idx="154">
                  <c:v>4.067668E-3</c:v>
                </c:pt>
                <c:pt idx="155">
                  <c:v>4.1736830000000001E-3</c:v>
                </c:pt>
                <c:pt idx="156">
                  <c:v>4.2796980000000002E-3</c:v>
                </c:pt>
                <c:pt idx="157">
                  <c:v>4.3857130000000003E-3</c:v>
                </c:pt>
                <c:pt idx="158">
                  <c:v>4.4917280000000004E-3</c:v>
                </c:pt>
                <c:pt idx="159">
                  <c:v>4.5977429999999996E-3</c:v>
                </c:pt>
                <c:pt idx="160">
                  <c:v>4.7222510000000002E-3</c:v>
                </c:pt>
                <c:pt idx="161">
                  <c:v>4.8683509999999999E-3</c:v>
                </c:pt>
                <c:pt idx="162">
                  <c:v>5.014452E-3</c:v>
                </c:pt>
                <c:pt idx="163">
                  <c:v>5.160553E-3</c:v>
                </c:pt>
                <c:pt idx="164">
                  <c:v>5.3066540000000001E-3</c:v>
                </c:pt>
                <c:pt idx="165">
                  <c:v>5.4527550000000001E-3</c:v>
                </c:pt>
                <c:pt idx="166">
                  <c:v>5.5988549999999998E-3</c:v>
                </c:pt>
                <c:pt idx="167">
                  <c:v>5.7449559999999998E-3</c:v>
                </c:pt>
                <c:pt idx="168">
                  <c:v>5.8910569999999999E-3</c:v>
                </c:pt>
                <c:pt idx="169">
                  <c:v>6.0371579999999999E-3</c:v>
                </c:pt>
                <c:pt idx="170">
                  <c:v>6.1953620000000003E-3</c:v>
                </c:pt>
                <c:pt idx="171">
                  <c:v>6.4081390000000002E-3</c:v>
                </c:pt>
                <c:pt idx="172">
                  <c:v>6.6209169999999996E-3</c:v>
                </c:pt>
                <c:pt idx="173">
                  <c:v>6.8336940000000004E-3</c:v>
                </c:pt>
                <c:pt idx="174">
                  <c:v>7.0464719999999998E-3</c:v>
                </c:pt>
                <c:pt idx="175">
                  <c:v>7.2592489999999997E-3</c:v>
                </c:pt>
                <c:pt idx="176">
                  <c:v>7.4720259999999997E-3</c:v>
                </c:pt>
                <c:pt idx="177">
                  <c:v>7.6848039999999999E-3</c:v>
                </c:pt>
                <c:pt idx="178">
                  <c:v>7.8975810000000007E-3</c:v>
                </c:pt>
                <c:pt idx="179">
                  <c:v>8.1103589999999993E-3</c:v>
                </c:pt>
                <c:pt idx="180">
                  <c:v>8.3231360000000001E-3</c:v>
                </c:pt>
                <c:pt idx="181">
                  <c:v>8.5359140000000003E-3</c:v>
                </c:pt>
                <c:pt idx="182">
                  <c:v>8.8371749999999992E-3</c:v>
                </c:pt>
                <c:pt idx="183">
                  <c:v>9.1605579999999992E-3</c:v>
                </c:pt>
                <c:pt idx="184">
                  <c:v>9.4839399999999997E-3</c:v>
                </c:pt>
                <c:pt idx="185">
                  <c:v>9.8073229999999997E-3</c:v>
                </c:pt>
                <c:pt idx="186">
                  <c:v>1.0130709999999999E-2</c:v>
                </c:pt>
                <c:pt idx="187">
                  <c:v>1.0454089999999999E-2</c:v>
                </c:pt>
                <c:pt idx="188">
                  <c:v>1.0777470000000001E-2</c:v>
                </c:pt>
                <c:pt idx="189">
                  <c:v>1.1100850000000001E-2</c:v>
                </c:pt>
                <c:pt idx="190">
                  <c:v>1.142424E-2</c:v>
                </c:pt>
                <c:pt idx="191">
                  <c:v>1.174762E-2</c:v>
                </c:pt>
                <c:pt idx="192">
                  <c:v>1.2071E-2</c:v>
                </c:pt>
                <c:pt idx="193">
                  <c:v>1.246543E-2</c:v>
                </c:pt>
                <c:pt idx="194">
                  <c:v>1.2958600000000001E-2</c:v>
                </c:pt>
                <c:pt idx="195">
                  <c:v>1.345176E-2</c:v>
                </c:pt>
                <c:pt idx="196">
                  <c:v>1.3944929999999999E-2</c:v>
                </c:pt>
                <c:pt idx="197">
                  <c:v>1.4438090000000001E-2</c:v>
                </c:pt>
                <c:pt idx="198">
                  <c:v>1.493126E-2</c:v>
                </c:pt>
                <c:pt idx="199">
                  <c:v>1.5424419999999999E-2</c:v>
                </c:pt>
                <c:pt idx="200">
                  <c:v>1.5917589999999999E-2</c:v>
                </c:pt>
                <c:pt idx="201">
                  <c:v>1.6410750000000002E-2</c:v>
                </c:pt>
                <c:pt idx="202">
                  <c:v>1.6903919999999999E-2</c:v>
                </c:pt>
                <c:pt idx="203">
                  <c:v>1.74313E-2</c:v>
                </c:pt>
                <c:pt idx="204">
                  <c:v>1.8171219999999998E-2</c:v>
                </c:pt>
                <c:pt idx="205">
                  <c:v>1.8911130000000002E-2</c:v>
                </c:pt>
                <c:pt idx="206">
                  <c:v>1.965105E-2</c:v>
                </c:pt>
                <c:pt idx="207">
                  <c:v>2.039096E-2</c:v>
                </c:pt>
                <c:pt idx="208">
                  <c:v>2.1130880000000001E-2</c:v>
                </c:pt>
                <c:pt idx="209">
                  <c:v>2.1870799999999999E-2</c:v>
                </c:pt>
                <c:pt idx="210">
                  <c:v>2.2610709999999999E-2</c:v>
                </c:pt>
                <c:pt idx="211">
                  <c:v>2.3350630000000001E-2</c:v>
                </c:pt>
                <c:pt idx="212">
                  <c:v>2.4090549999999999E-2</c:v>
                </c:pt>
                <c:pt idx="213">
                  <c:v>2.513286E-2</c:v>
                </c:pt>
                <c:pt idx="214">
                  <c:v>2.6226880000000001E-2</c:v>
                </c:pt>
                <c:pt idx="215">
                  <c:v>2.732091E-2</c:v>
                </c:pt>
                <c:pt idx="216">
                  <c:v>2.841494E-2</c:v>
                </c:pt>
                <c:pt idx="217">
                  <c:v>2.9508960000000001E-2</c:v>
                </c:pt>
                <c:pt idx="218">
                  <c:v>3.060299E-2</c:v>
                </c:pt>
                <c:pt idx="219">
                  <c:v>3.1697019999999999E-2</c:v>
                </c:pt>
                <c:pt idx="220">
                  <c:v>3.279104E-2</c:v>
                </c:pt>
                <c:pt idx="221">
                  <c:v>3.4120909999999997E-2</c:v>
                </c:pt>
                <c:pt idx="222">
                  <c:v>3.571891E-2</c:v>
                </c:pt>
                <c:pt idx="223">
                  <c:v>3.73169E-2</c:v>
                </c:pt>
                <c:pt idx="224">
                  <c:v>3.8914900000000002E-2</c:v>
                </c:pt>
                <c:pt idx="225">
                  <c:v>4.0512890000000003E-2</c:v>
                </c:pt>
                <c:pt idx="226">
                  <c:v>4.2110889999999998E-2</c:v>
                </c:pt>
                <c:pt idx="227">
                  <c:v>4.3708879999999999E-2</c:v>
                </c:pt>
                <c:pt idx="228">
                  <c:v>4.5306880000000001E-2</c:v>
                </c:pt>
                <c:pt idx="229">
                  <c:v>4.7543410000000001E-2</c:v>
                </c:pt>
                <c:pt idx="230">
                  <c:v>4.9855860000000002E-2</c:v>
                </c:pt>
                <c:pt idx="231">
                  <c:v>5.2168300000000001E-2</c:v>
                </c:pt>
                <c:pt idx="232">
                  <c:v>5.4480750000000001E-2</c:v>
                </c:pt>
                <c:pt idx="233">
                  <c:v>5.679319E-2</c:v>
                </c:pt>
                <c:pt idx="234">
                  <c:v>5.9105640000000001E-2</c:v>
                </c:pt>
                <c:pt idx="235">
                  <c:v>6.1471419999999999E-2</c:v>
                </c:pt>
                <c:pt idx="236">
                  <c:v>6.4795809999999995E-2</c:v>
                </c:pt>
                <c:pt idx="237">
                  <c:v>6.8120189999999997E-2</c:v>
                </c:pt>
                <c:pt idx="238">
                  <c:v>7.1444579999999994E-2</c:v>
                </c:pt>
                <c:pt idx="239">
                  <c:v>7.4768959999999995E-2</c:v>
                </c:pt>
                <c:pt idx="240">
                  <c:v>7.8093350000000006E-2</c:v>
                </c:pt>
                <c:pt idx="241">
                  <c:v>8.1417729999999994E-2</c:v>
                </c:pt>
                <c:pt idx="242">
                  <c:v>8.5991570000000003E-2</c:v>
                </c:pt>
                <c:pt idx="243">
                  <c:v>9.0745759999999995E-2</c:v>
                </c:pt>
                <c:pt idx="244">
                  <c:v>9.5499940000000005E-2</c:v>
                </c:pt>
                <c:pt idx="245">
                  <c:v>0.1002541</c:v>
                </c:pt>
                <c:pt idx="246">
                  <c:v>0.1050083</c:v>
                </c:pt>
                <c:pt idx="247">
                  <c:v>0.1103437</c:v>
                </c:pt>
                <c:pt idx="248">
                  <c:v>0.1170807</c:v>
                </c:pt>
                <c:pt idx="249">
                  <c:v>0.1238176</c:v>
                </c:pt>
                <c:pt idx="250">
                  <c:v>0.13055449999999999</c:v>
                </c:pt>
                <c:pt idx="251">
                  <c:v>0.13729150000000001</c:v>
                </c:pt>
                <c:pt idx="252">
                  <c:v>0.14467150000000001</c:v>
                </c:pt>
                <c:pt idx="253">
                  <c:v>0.15395429999999999</c:v>
                </c:pt>
                <c:pt idx="254">
                  <c:v>0.1632371</c:v>
                </c:pt>
                <c:pt idx="255">
                  <c:v>0.1725199</c:v>
                </c:pt>
                <c:pt idx="256">
                  <c:v>0.18180270000000001</c:v>
                </c:pt>
                <c:pt idx="257">
                  <c:v>0.1925317</c:v>
                </c:pt>
                <c:pt idx="258">
                  <c:v>0.20388049999999999</c:v>
                </c:pt>
                <c:pt idx="259">
                  <c:v>0.21603240000000001</c:v>
                </c:pt>
                <c:pt idx="260">
                  <c:v>0.22858600000000001</c:v>
                </c:pt>
                <c:pt idx="261">
                  <c:v>0.24167050000000001</c:v>
                </c:pt>
                <c:pt idx="262">
                  <c:v>0.25506240000000002</c:v>
                </c:pt>
                <c:pt idx="263">
                  <c:v>0.26857140000000002</c:v>
                </c:pt>
                <c:pt idx="264">
                  <c:v>0.28215859999999998</c:v>
                </c:pt>
                <c:pt idx="265">
                  <c:v>0.29530719999999999</c:v>
                </c:pt>
                <c:pt idx="266">
                  <c:v>0.3081294</c:v>
                </c:pt>
                <c:pt idx="267">
                  <c:v>0.32013999999999998</c:v>
                </c:pt>
                <c:pt idx="268">
                  <c:v>0.33105649999999998</c:v>
                </c:pt>
                <c:pt idx="269">
                  <c:v>0.34124369999999998</c:v>
                </c:pt>
                <c:pt idx="270">
                  <c:v>0.35010760000000002</c:v>
                </c:pt>
                <c:pt idx="271">
                  <c:v>0.35795959999999999</c:v>
                </c:pt>
                <c:pt idx="272">
                  <c:v>0.36460959999999998</c:v>
                </c:pt>
                <c:pt idx="273">
                  <c:v>0.37020769999999997</c:v>
                </c:pt>
                <c:pt idx="274">
                  <c:v>0.3744362</c:v>
                </c:pt>
                <c:pt idx="275">
                  <c:v>0.37729509999999999</c:v>
                </c:pt>
                <c:pt idx="276">
                  <c:v>0.38015399999999999</c:v>
                </c:pt>
                <c:pt idx="277">
                  <c:v>0.38301289999999999</c:v>
                </c:pt>
                <c:pt idx="278">
                  <c:v>0.38587179999999999</c:v>
                </c:pt>
                <c:pt idx="279">
                  <c:v>0.38710509999999998</c:v>
                </c:pt>
                <c:pt idx="280">
                  <c:v>0.38796599999999998</c:v>
                </c:pt>
                <c:pt idx="281">
                  <c:v>0.38882679999999997</c:v>
                </c:pt>
                <c:pt idx="282">
                  <c:v>0.38968770000000003</c:v>
                </c:pt>
                <c:pt idx="283">
                  <c:v>0.39054860000000002</c:v>
                </c:pt>
                <c:pt idx="284">
                  <c:v>0.39091749999999997</c:v>
                </c:pt>
                <c:pt idx="285">
                  <c:v>0.391127</c:v>
                </c:pt>
                <c:pt idx="286">
                  <c:v>0.39133649999999998</c:v>
                </c:pt>
                <c:pt idx="287">
                  <c:v>0.39154610000000001</c:v>
                </c:pt>
                <c:pt idx="288">
                  <c:v>0.39175559999999998</c:v>
                </c:pt>
                <c:pt idx="289">
                  <c:v>0.39191819999999999</c:v>
                </c:pt>
                <c:pt idx="290">
                  <c:v>0.39196910000000001</c:v>
                </c:pt>
                <c:pt idx="291">
                  <c:v>0.39202009999999998</c:v>
                </c:pt>
                <c:pt idx="292">
                  <c:v>0.392071</c:v>
                </c:pt>
                <c:pt idx="293">
                  <c:v>0.39212190000000002</c:v>
                </c:pt>
                <c:pt idx="294">
                  <c:v>0.39217279999999999</c:v>
                </c:pt>
                <c:pt idx="295">
                  <c:v>0.39221020000000001</c:v>
                </c:pt>
                <c:pt idx="296">
                  <c:v>0.39222760000000001</c:v>
                </c:pt>
                <c:pt idx="297">
                  <c:v>0.39224500000000001</c:v>
                </c:pt>
                <c:pt idx="298">
                  <c:v>0.39226240000000001</c:v>
                </c:pt>
                <c:pt idx="299">
                  <c:v>0.39227980000000001</c:v>
                </c:pt>
                <c:pt idx="300">
                  <c:v>0.39229720000000001</c:v>
                </c:pt>
                <c:pt idx="301">
                  <c:v>0.3923143</c:v>
                </c:pt>
                <c:pt idx="302">
                  <c:v>0.39232509999999998</c:v>
                </c:pt>
                <c:pt idx="303">
                  <c:v>0.39233580000000001</c:v>
                </c:pt>
                <c:pt idx="304">
                  <c:v>0.39234649999999999</c:v>
                </c:pt>
                <c:pt idx="305">
                  <c:v>0.39235730000000002</c:v>
                </c:pt>
                <c:pt idx="306">
                  <c:v>0.39236799999999999</c:v>
                </c:pt>
                <c:pt idx="307">
                  <c:v>0.39237870000000002</c:v>
                </c:pt>
                <c:pt idx="308">
                  <c:v>0.39238909999999999</c:v>
                </c:pt>
                <c:pt idx="309">
                  <c:v>0.39239810000000003</c:v>
                </c:pt>
                <c:pt idx="310">
                  <c:v>0.39240700000000001</c:v>
                </c:pt>
                <c:pt idx="311">
                  <c:v>0.39241589999999998</c:v>
                </c:pt>
                <c:pt idx="312">
                  <c:v>0.39242480000000002</c:v>
                </c:pt>
                <c:pt idx="313">
                  <c:v>0.3924337</c:v>
                </c:pt>
                <c:pt idx="314">
                  <c:v>0.39244259999999997</c:v>
                </c:pt>
                <c:pt idx="315">
                  <c:v>0.39245150000000001</c:v>
                </c:pt>
                <c:pt idx="316">
                  <c:v>0.39245940000000001</c:v>
                </c:pt>
                <c:pt idx="317">
                  <c:v>0.39246710000000001</c:v>
                </c:pt>
                <c:pt idx="318">
                  <c:v>0.39247480000000001</c:v>
                </c:pt>
                <c:pt idx="319">
                  <c:v>0.39248250000000001</c:v>
                </c:pt>
                <c:pt idx="320">
                  <c:v>0.39249020000000001</c:v>
                </c:pt>
                <c:pt idx="321">
                  <c:v>0.39249780000000001</c:v>
                </c:pt>
                <c:pt idx="322">
                  <c:v>0.39250550000000001</c:v>
                </c:pt>
                <c:pt idx="323">
                  <c:v>0.39251320000000001</c:v>
                </c:pt>
                <c:pt idx="324">
                  <c:v>0.39251989999999998</c:v>
                </c:pt>
                <c:pt idx="325">
                  <c:v>0.39252629999999999</c:v>
                </c:pt>
                <c:pt idx="326">
                  <c:v>0.39253270000000001</c:v>
                </c:pt>
                <c:pt idx="327">
                  <c:v>0.39253909999999997</c:v>
                </c:pt>
                <c:pt idx="328">
                  <c:v>0.39254559999999999</c:v>
                </c:pt>
                <c:pt idx="329">
                  <c:v>0.39255200000000001</c:v>
                </c:pt>
                <c:pt idx="330">
                  <c:v>0.39255839999999997</c:v>
                </c:pt>
                <c:pt idx="331">
                  <c:v>0.39256479999999999</c:v>
                </c:pt>
                <c:pt idx="332">
                  <c:v>0.392571</c:v>
                </c:pt>
                <c:pt idx="333">
                  <c:v>0.39257599999999998</c:v>
                </c:pt>
                <c:pt idx="334">
                  <c:v>0.39258100000000001</c:v>
                </c:pt>
                <c:pt idx="335">
                  <c:v>0.39258599999999999</c:v>
                </c:pt>
                <c:pt idx="336">
                  <c:v>0.39259110000000003</c:v>
                </c:pt>
                <c:pt idx="337">
                  <c:v>0.3925961</c:v>
                </c:pt>
                <c:pt idx="338">
                  <c:v>0.39260109999999998</c:v>
                </c:pt>
                <c:pt idx="339">
                  <c:v>0.39260610000000001</c:v>
                </c:pt>
                <c:pt idx="340">
                  <c:v>0.39261109999999999</c:v>
                </c:pt>
                <c:pt idx="341">
                  <c:v>0.39261610000000002</c:v>
                </c:pt>
                <c:pt idx="342">
                  <c:v>0.39261990000000002</c:v>
                </c:pt>
                <c:pt idx="343">
                  <c:v>0.39262330000000001</c:v>
                </c:pt>
                <c:pt idx="344">
                  <c:v>0.3926268</c:v>
                </c:pt>
                <c:pt idx="345">
                  <c:v>0.39263029999999999</c:v>
                </c:pt>
                <c:pt idx="346">
                  <c:v>0.39263379999999998</c:v>
                </c:pt>
                <c:pt idx="347">
                  <c:v>0.39263730000000002</c:v>
                </c:pt>
                <c:pt idx="348">
                  <c:v>0.39264070000000001</c:v>
                </c:pt>
                <c:pt idx="349">
                  <c:v>0.3926442</c:v>
                </c:pt>
                <c:pt idx="350">
                  <c:v>0.39264769999999999</c:v>
                </c:pt>
                <c:pt idx="351">
                  <c:v>0.39265119999999998</c:v>
                </c:pt>
                <c:pt idx="352">
                  <c:v>0.39265339999999999</c:v>
                </c:pt>
                <c:pt idx="353">
                  <c:v>0.39265519999999998</c:v>
                </c:pt>
                <c:pt idx="354">
                  <c:v>0.39265699999999998</c:v>
                </c:pt>
                <c:pt idx="355">
                  <c:v>0.39265879999999997</c:v>
                </c:pt>
                <c:pt idx="356">
                  <c:v>0.39266060000000003</c:v>
                </c:pt>
                <c:pt idx="357">
                  <c:v>0.39266240000000002</c:v>
                </c:pt>
                <c:pt idx="358">
                  <c:v>0.39266420000000002</c:v>
                </c:pt>
                <c:pt idx="359">
                  <c:v>0.39266610000000002</c:v>
                </c:pt>
                <c:pt idx="360">
                  <c:v>0.39266790000000001</c:v>
                </c:pt>
                <c:pt idx="361">
                  <c:v>0.39266970000000001</c:v>
                </c:pt>
                <c:pt idx="362">
                  <c:v>0.39267150000000001</c:v>
                </c:pt>
                <c:pt idx="363">
                  <c:v>0.39267160000000001</c:v>
                </c:pt>
                <c:pt idx="364">
                  <c:v>0.39267160000000001</c:v>
                </c:pt>
                <c:pt idx="365">
                  <c:v>0.39267160000000001</c:v>
                </c:pt>
                <c:pt idx="366">
                  <c:v>0.39267160000000001</c:v>
                </c:pt>
                <c:pt idx="367">
                  <c:v>0.39267160000000001</c:v>
                </c:pt>
                <c:pt idx="368">
                  <c:v>0.39267160000000001</c:v>
                </c:pt>
                <c:pt idx="369">
                  <c:v>0.39267160000000001</c:v>
                </c:pt>
                <c:pt idx="370">
                  <c:v>0.39267160000000001</c:v>
                </c:pt>
                <c:pt idx="371">
                  <c:v>0.39267160000000001</c:v>
                </c:pt>
                <c:pt idx="372">
                  <c:v>0.39267160000000001</c:v>
                </c:pt>
                <c:pt idx="373">
                  <c:v>0.39267160000000001</c:v>
                </c:pt>
                <c:pt idx="374">
                  <c:v>0.3926713</c:v>
                </c:pt>
                <c:pt idx="375">
                  <c:v>0.3926695</c:v>
                </c:pt>
                <c:pt idx="376">
                  <c:v>0.39266770000000001</c:v>
                </c:pt>
                <c:pt idx="377">
                  <c:v>0.39266590000000001</c:v>
                </c:pt>
                <c:pt idx="378">
                  <c:v>0.39266410000000002</c:v>
                </c:pt>
                <c:pt idx="379">
                  <c:v>0.39266230000000002</c:v>
                </c:pt>
                <c:pt idx="380">
                  <c:v>0.39266040000000002</c:v>
                </c:pt>
                <c:pt idx="381">
                  <c:v>0.39265860000000002</c:v>
                </c:pt>
                <c:pt idx="382">
                  <c:v>0.39265679999999997</c:v>
                </c:pt>
                <c:pt idx="383">
                  <c:v>0.39265499999999998</c:v>
                </c:pt>
                <c:pt idx="384">
                  <c:v>0.39265319999999998</c:v>
                </c:pt>
                <c:pt idx="385">
                  <c:v>0.39265080000000002</c:v>
                </c:pt>
                <c:pt idx="386">
                  <c:v>0.39264739999999998</c:v>
                </c:pt>
                <c:pt idx="387">
                  <c:v>0.39264389999999999</c:v>
                </c:pt>
                <c:pt idx="388">
                  <c:v>0.3926404</c:v>
                </c:pt>
                <c:pt idx="389">
                  <c:v>0.39263690000000001</c:v>
                </c:pt>
                <c:pt idx="390">
                  <c:v>0.39263350000000002</c:v>
                </c:pt>
                <c:pt idx="391">
                  <c:v>0.39262999999999998</c:v>
                </c:pt>
                <c:pt idx="392">
                  <c:v>0.39262649999999999</c:v>
                </c:pt>
                <c:pt idx="393">
                  <c:v>0.392623</c:v>
                </c:pt>
                <c:pt idx="394">
                  <c:v>0.39261950000000001</c:v>
                </c:pt>
                <c:pt idx="395">
                  <c:v>0.39261560000000001</c:v>
                </c:pt>
                <c:pt idx="396">
                  <c:v>0.39261059999999998</c:v>
                </c:pt>
                <c:pt idx="397">
                  <c:v>0.3926056</c:v>
                </c:pt>
                <c:pt idx="398">
                  <c:v>0.39260060000000002</c:v>
                </c:pt>
                <c:pt idx="399">
                  <c:v>0.39259559999999999</c:v>
                </c:pt>
                <c:pt idx="400">
                  <c:v>0.39259060000000001</c:v>
                </c:pt>
                <c:pt idx="401">
                  <c:v>0.39258559999999998</c:v>
                </c:pt>
                <c:pt idx="402">
                  <c:v>0.3925806</c:v>
                </c:pt>
                <c:pt idx="403">
                  <c:v>0.39257550000000002</c:v>
                </c:pt>
                <c:pt idx="404">
                  <c:v>0.39257049999999999</c:v>
                </c:pt>
                <c:pt idx="405">
                  <c:v>0.39256419999999997</c:v>
                </c:pt>
                <c:pt idx="406">
                  <c:v>0.39255780000000001</c:v>
                </c:pt>
                <c:pt idx="407">
                  <c:v>0.39255139999999999</c:v>
                </c:pt>
                <c:pt idx="408">
                  <c:v>0.39254499999999998</c:v>
                </c:pt>
                <c:pt idx="409">
                  <c:v>0.39253850000000001</c:v>
                </c:pt>
                <c:pt idx="410">
                  <c:v>0.39253209999999999</c:v>
                </c:pt>
                <c:pt idx="411">
                  <c:v>0.39252569999999998</c:v>
                </c:pt>
                <c:pt idx="412">
                  <c:v>0.39251930000000002</c:v>
                </c:pt>
                <c:pt idx="413">
                  <c:v>0.39251249999999999</c:v>
                </c:pt>
                <c:pt idx="414">
                  <c:v>0.39250479999999999</c:v>
                </c:pt>
                <c:pt idx="415">
                  <c:v>0.39249709999999999</c:v>
                </c:pt>
                <c:pt idx="416">
                  <c:v>0.39248949999999999</c:v>
                </c:pt>
                <c:pt idx="417">
                  <c:v>0.39248179999999999</c:v>
                </c:pt>
                <c:pt idx="418">
                  <c:v>0.39247409999999999</c:v>
                </c:pt>
                <c:pt idx="419">
                  <c:v>0.39246639999999999</c:v>
                </c:pt>
                <c:pt idx="420">
                  <c:v>0.39245869999999999</c:v>
                </c:pt>
                <c:pt idx="421">
                  <c:v>0.39245059999999998</c:v>
                </c:pt>
                <c:pt idx="422">
                  <c:v>0.3924417</c:v>
                </c:pt>
                <c:pt idx="423">
                  <c:v>0.39243280000000003</c:v>
                </c:pt>
                <c:pt idx="424">
                  <c:v>0.39242389999999999</c:v>
                </c:pt>
                <c:pt idx="425">
                  <c:v>0.39241500000000001</c:v>
                </c:pt>
                <c:pt idx="426">
                  <c:v>0.39240609999999998</c:v>
                </c:pt>
                <c:pt idx="427">
                  <c:v>0.3923972</c:v>
                </c:pt>
                <c:pt idx="428">
                  <c:v>0.39238830000000002</c:v>
                </c:pt>
                <c:pt idx="429">
                  <c:v>0.3923777</c:v>
                </c:pt>
                <c:pt idx="430">
                  <c:v>0.39236700000000002</c:v>
                </c:pt>
                <c:pt idx="431">
                  <c:v>0.39235629999999999</c:v>
                </c:pt>
                <c:pt idx="432">
                  <c:v>0.39234550000000001</c:v>
                </c:pt>
                <c:pt idx="433">
                  <c:v>0.39233479999999998</c:v>
                </c:pt>
                <c:pt idx="434">
                  <c:v>0.39232400000000001</c:v>
                </c:pt>
                <c:pt idx="435">
                  <c:v>0.39231290000000002</c:v>
                </c:pt>
                <c:pt idx="436">
                  <c:v>0.39229550000000002</c:v>
                </c:pt>
                <c:pt idx="437">
                  <c:v>0.39227810000000002</c:v>
                </c:pt>
                <c:pt idx="438">
                  <c:v>0.39226070000000002</c:v>
                </c:pt>
                <c:pt idx="439">
                  <c:v>0.39224340000000002</c:v>
                </c:pt>
                <c:pt idx="440">
                  <c:v>0.39222600000000002</c:v>
                </c:pt>
                <c:pt idx="441">
                  <c:v>0.39220860000000002</c:v>
                </c:pt>
                <c:pt idx="442">
                  <c:v>0.39216780000000001</c:v>
                </c:pt>
                <c:pt idx="443">
                  <c:v>0.39211689999999999</c:v>
                </c:pt>
                <c:pt idx="444">
                  <c:v>0.39206600000000003</c:v>
                </c:pt>
                <c:pt idx="445">
                  <c:v>0.392015</c:v>
                </c:pt>
                <c:pt idx="446">
                  <c:v>0.39196409999999998</c:v>
                </c:pt>
                <c:pt idx="447">
                  <c:v>0.39191320000000002</c:v>
                </c:pt>
                <c:pt idx="448">
                  <c:v>0.39173469999999999</c:v>
                </c:pt>
                <c:pt idx="449">
                  <c:v>0.39152520000000002</c:v>
                </c:pt>
                <c:pt idx="450">
                  <c:v>0.39131569999999999</c:v>
                </c:pt>
                <c:pt idx="451">
                  <c:v>0.39110620000000001</c:v>
                </c:pt>
                <c:pt idx="452">
                  <c:v>0.39089669999999999</c:v>
                </c:pt>
                <c:pt idx="453">
                  <c:v>0.3904627</c:v>
                </c:pt>
                <c:pt idx="454">
                  <c:v>0.3896019</c:v>
                </c:pt>
                <c:pt idx="455">
                  <c:v>0.38874110000000001</c:v>
                </c:pt>
                <c:pt idx="456">
                  <c:v>0.38788020000000001</c:v>
                </c:pt>
                <c:pt idx="457">
                  <c:v>0.38701940000000001</c:v>
                </c:pt>
                <c:pt idx="458">
                  <c:v>0.3855864</c:v>
                </c:pt>
                <c:pt idx="459">
                  <c:v>0.3827277</c:v>
                </c:pt>
                <c:pt idx="460">
                  <c:v>0.37986900000000001</c:v>
                </c:pt>
                <c:pt idx="461">
                  <c:v>0.37701030000000002</c:v>
                </c:pt>
                <c:pt idx="462">
                  <c:v>0.37415159999999997</c:v>
                </c:pt>
                <c:pt idx="463">
                  <c:v>0.36964950000000002</c:v>
                </c:pt>
                <c:pt idx="464">
                  <c:v>0.36405179999999998</c:v>
                </c:pt>
                <c:pt idx="465">
                  <c:v>0.35717700000000002</c:v>
                </c:pt>
                <c:pt idx="466">
                  <c:v>0.34932550000000001</c:v>
                </c:pt>
                <c:pt idx="467">
                  <c:v>0.3402288</c:v>
                </c:pt>
                <c:pt idx="468">
                  <c:v>0.33004250000000002</c:v>
                </c:pt>
                <c:pt idx="469">
                  <c:v>0.31894460000000002</c:v>
                </c:pt>
                <c:pt idx="470">
                  <c:v>0.30693500000000001</c:v>
                </c:pt>
                <c:pt idx="471">
                  <c:v>0.29400349999999997</c:v>
                </c:pt>
                <c:pt idx="472">
                  <c:v>0.28080929999999998</c:v>
                </c:pt>
                <c:pt idx="473">
                  <c:v>0.26722370000000001</c:v>
                </c:pt>
                <c:pt idx="474">
                  <c:v>0.25373590000000001</c:v>
                </c:pt>
                <c:pt idx="475">
                  <c:v>0.240346</c:v>
                </c:pt>
                <c:pt idx="476">
                  <c:v>0.22734750000000001</c:v>
                </c:pt>
                <c:pt idx="477">
                  <c:v>0.2147965</c:v>
                </c:pt>
                <c:pt idx="478">
                  <c:v>0.202768</c:v>
                </c:pt>
                <c:pt idx="479">
                  <c:v>0.1914226</c:v>
                </c:pt>
                <c:pt idx="480">
                  <c:v>0.18092330000000001</c:v>
                </c:pt>
                <c:pt idx="481">
                  <c:v>0.17169280000000001</c:v>
                </c:pt>
                <c:pt idx="482">
                  <c:v>0.1624623</c:v>
                </c:pt>
                <c:pt idx="483">
                  <c:v>0.1532318</c:v>
                </c:pt>
                <c:pt idx="484">
                  <c:v>0.1440013</c:v>
                </c:pt>
                <c:pt idx="485">
                  <c:v>0.1365034</c:v>
                </c:pt>
                <c:pt idx="486">
                  <c:v>0.1298106</c:v>
                </c:pt>
                <c:pt idx="487">
                  <c:v>0.1231179</c:v>
                </c:pt>
                <c:pt idx="488">
                  <c:v>0.1164251</c:v>
                </c:pt>
                <c:pt idx="489">
                  <c:v>0.10973239999999999</c:v>
                </c:pt>
                <c:pt idx="490">
                  <c:v>0.10454769999999999</c:v>
                </c:pt>
                <c:pt idx="491">
                  <c:v>9.9720160000000002E-2</c:v>
                </c:pt>
                <c:pt idx="492">
                  <c:v>9.4892610000000002E-2</c:v>
                </c:pt>
                <c:pt idx="493">
                  <c:v>9.0065060000000002E-2</c:v>
                </c:pt>
                <c:pt idx="494">
                  <c:v>8.5237510000000002E-2</c:v>
                </c:pt>
                <c:pt idx="495">
                  <c:v>8.1416970000000005E-2</c:v>
                </c:pt>
                <c:pt idx="496">
                  <c:v>7.7893509999999999E-2</c:v>
                </c:pt>
                <c:pt idx="497">
                  <c:v>7.4370049999999993E-2</c:v>
                </c:pt>
                <c:pt idx="498">
                  <c:v>7.0846580000000006E-2</c:v>
                </c:pt>
                <c:pt idx="499">
                  <c:v>6.732312E-2</c:v>
                </c:pt>
                <c:pt idx="500">
                  <c:v>6.4321110000000001E-2</c:v>
                </c:pt>
                <c:pt idx="501">
                  <c:v>6.1715190000000003E-2</c:v>
                </c:pt>
                <c:pt idx="502">
                  <c:v>5.9109269999999998E-2</c:v>
                </c:pt>
                <c:pt idx="503">
                  <c:v>5.6503350000000001E-2</c:v>
                </c:pt>
                <c:pt idx="504">
                  <c:v>5.3897430000000003E-2</c:v>
                </c:pt>
                <c:pt idx="505">
                  <c:v>5.141722E-2</c:v>
                </c:pt>
                <c:pt idx="506">
                  <c:v>4.9468350000000001E-2</c:v>
                </c:pt>
                <c:pt idx="507">
                  <c:v>4.7519489999999998E-2</c:v>
                </c:pt>
                <c:pt idx="508">
                  <c:v>4.5570630000000001E-2</c:v>
                </c:pt>
                <c:pt idx="509">
                  <c:v>4.3621760000000002E-2</c:v>
                </c:pt>
                <c:pt idx="510">
                  <c:v>4.1672899999999999E-2</c:v>
                </c:pt>
                <c:pt idx="511">
                  <c:v>4.0028250000000001E-2</c:v>
                </c:pt>
                <c:pt idx="512">
                  <c:v>3.8558120000000001E-2</c:v>
                </c:pt>
                <c:pt idx="513">
                  <c:v>3.7087990000000001E-2</c:v>
                </c:pt>
                <c:pt idx="514">
                  <c:v>3.5617860000000001E-2</c:v>
                </c:pt>
                <c:pt idx="515">
                  <c:v>3.4147730000000001E-2</c:v>
                </c:pt>
                <c:pt idx="516">
                  <c:v>3.2677610000000003E-2</c:v>
                </c:pt>
                <c:pt idx="517">
                  <c:v>3.1524139999999999E-2</c:v>
                </c:pt>
                <c:pt idx="518">
                  <c:v>3.040791E-2</c:v>
                </c:pt>
                <c:pt idx="519">
                  <c:v>2.929168E-2</c:v>
                </c:pt>
                <c:pt idx="520">
                  <c:v>2.8175450000000001E-2</c:v>
                </c:pt>
                <c:pt idx="521">
                  <c:v>2.705923E-2</c:v>
                </c:pt>
                <c:pt idx="522">
                  <c:v>2.5943000000000001E-2</c:v>
                </c:pt>
                <c:pt idx="523">
                  <c:v>2.5081630000000001E-2</c:v>
                </c:pt>
                <c:pt idx="524">
                  <c:v>2.4230020000000001E-2</c:v>
                </c:pt>
                <c:pt idx="525">
                  <c:v>2.3378409999999999E-2</c:v>
                </c:pt>
                <c:pt idx="526">
                  <c:v>2.2526810000000001E-2</c:v>
                </c:pt>
                <c:pt idx="527">
                  <c:v>2.1675199999999999E-2</c:v>
                </c:pt>
                <c:pt idx="528">
                  <c:v>2.0823589999999999E-2</c:v>
                </c:pt>
                <c:pt idx="529">
                  <c:v>2.013846E-2</c:v>
                </c:pt>
                <c:pt idx="530">
                  <c:v>1.9486429999999999E-2</c:v>
                </c:pt>
                <c:pt idx="531">
                  <c:v>1.8834389999999999E-2</c:v>
                </c:pt>
                <c:pt idx="532">
                  <c:v>1.8182360000000002E-2</c:v>
                </c:pt>
                <c:pt idx="533">
                  <c:v>1.753033E-2</c:v>
                </c:pt>
                <c:pt idx="534">
                  <c:v>1.6878290000000001E-2</c:v>
                </c:pt>
                <c:pt idx="535">
                  <c:v>1.6302190000000001E-2</c:v>
                </c:pt>
                <c:pt idx="536">
                  <c:v>1.5801619999999999E-2</c:v>
                </c:pt>
                <c:pt idx="537">
                  <c:v>1.530106E-2</c:v>
                </c:pt>
                <c:pt idx="538">
                  <c:v>1.4800499999999999E-2</c:v>
                </c:pt>
                <c:pt idx="539">
                  <c:v>1.4299930000000001E-2</c:v>
                </c:pt>
                <c:pt idx="540">
                  <c:v>1.379937E-2</c:v>
                </c:pt>
                <c:pt idx="541">
                  <c:v>1.32988E-2</c:v>
                </c:pt>
                <c:pt idx="542">
                  <c:v>1.290884E-2</c:v>
                </c:pt>
                <c:pt idx="543">
                  <c:v>1.252375E-2</c:v>
                </c:pt>
                <c:pt idx="544">
                  <c:v>1.2138660000000001E-2</c:v>
                </c:pt>
                <c:pt idx="545">
                  <c:v>1.175357E-2</c:v>
                </c:pt>
                <c:pt idx="546">
                  <c:v>1.136848E-2</c:v>
                </c:pt>
                <c:pt idx="547">
                  <c:v>1.0983400000000001E-2</c:v>
                </c:pt>
                <c:pt idx="548">
                  <c:v>1.0615660000000001E-2</c:v>
                </c:pt>
                <c:pt idx="549">
                  <c:v>1.0318890000000001E-2</c:v>
                </c:pt>
                <c:pt idx="550">
                  <c:v>1.0022120000000001E-2</c:v>
                </c:pt>
                <c:pt idx="551">
                  <c:v>9.7253419999999997E-3</c:v>
                </c:pt>
                <c:pt idx="552">
                  <c:v>9.4285670000000005E-3</c:v>
                </c:pt>
                <c:pt idx="553">
                  <c:v>9.1317929999999992E-3</c:v>
                </c:pt>
                <c:pt idx="554">
                  <c:v>8.8350189999999995E-3</c:v>
                </c:pt>
                <c:pt idx="555">
                  <c:v>8.5524880000000005E-3</c:v>
                </c:pt>
                <c:pt idx="556">
                  <c:v>8.3234060000000002E-3</c:v>
                </c:pt>
                <c:pt idx="557">
                  <c:v>8.094324E-3</c:v>
                </c:pt>
                <c:pt idx="558">
                  <c:v>7.8652419999999997E-3</c:v>
                </c:pt>
                <c:pt idx="559">
                  <c:v>7.6361600000000003E-3</c:v>
                </c:pt>
                <c:pt idx="560">
                  <c:v>7.4070780000000001E-3</c:v>
                </c:pt>
                <c:pt idx="561">
                  <c:v>7.1779959999999999E-3</c:v>
                </c:pt>
                <c:pt idx="562">
                  <c:v>6.9489139999999996E-3</c:v>
                </c:pt>
                <c:pt idx="563">
                  <c:v>6.7713820000000003E-3</c:v>
                </c:pt>
                <c:pt idx="564">
                  <c:v>6.594272E-3</c:v>
                </c:pt>
                <c:pt idx="565">
                  <c:v>6.4171610000000002E-3</c:v>
                </c:pt>
                <c:pt idx="566">
                  <c:v>6.2400509999999999E-3</c:v>
                </c:pt>
                <c:pt idx="567">
                  <c:v>6.0629409999999996E-3</c:v>
                </c:pt>
                <c:pt idx="568">
                  <c:v>5.8858310000000002E-3</c:v>
                </c:pt>
                <c:pt idx="569">
                  <c:v>5.7087209999999999E-3</c:v>
                </c:pt>
                <c:pt idx="570">
                  <c:v>5.5529150000000003E-3</c:v>
                </c:pt>
                <c:pt idx="571">
                  <c:v>5.4157609999999998E-3</c:v>
                </c:pt>
                <c:pt idx="572">
                  <c:v>5.2786059999999999E-3</c:v>
                </c:pt>
                <c:pt idx="573">
                  <c:v>5.141451E-3</c:v>
                </c:pt>
                <c:pt idx="574">
                  <c:v>5.0042960000000001E-3</c:v>
                </c:pt>
                <c:pt idx="575">
                  <c:v>4.8671419999999996E-3</c:v>
                </c:pt>
                <c:pt idx="576">
                  <c:v>4.7299869999999997E-3</c:v>
                </c:pt>
                <c:pt idx="577">
                  <c:v>4.5928319999999998E-3</c:v>
                </c:pt>
                <c:pt idx="578">
                  <c:v>4.4810939999999997E-3</c:v>
                </c:pt>
                <c:pt idx="579">
                  <c:v>4.3746929999999998E-3</c:v>
                </c:pt>
                <c:pt idx="580">
                  <c:v>4.2682930000000003E-3</c:v>
                </c:pt>
                <c:pt idx="581">
                  <c:v>4.1618920000000004E-3</c:v>
                </c:pt>
                <c:pt idx="582">
                  <c:v>4.055492E-3</c:v>
                </c:pt>
                <c:pt idx="583">
                  <c:v>3.9490910000000001E-3</c:v>
                </c:pt>
                <c:pt idx="584">
                  <c:v>3.8426910000000001E-3</c:v>
                </c:pt>
                <c:pt idx="585">
                  <c:v>3.7362900000000002E-3</c:v>
                </c:pt>
                <c:pt idx="586">
                  <c:v>3.6503500000000001E-3</c:v>
                </c:pt>
                <c:pt idx="587">
                  <c:v>3.5676499999999999E-3</c:v>
                </c:pt>
                <c:pt idx="588">
                  <c:v>3.4849500000000001E-3</c:v>
                </c:pt>
                <c:pt idx="589">
                  <c:v>3.4022499999999999E-3</c:v>
                </c:pt>
                <c:pt idx="590">
                  <c:v>3.3195500000000001E-3</c:v>
                </c:pt>
                <c:pt idx="591">
                  <c:v>3.2368499999999999E-3</c:v>
                </c:pt>
                <c:pt idx="592">
                  <c:v>3.1541500000000001E-3</c:v>
                </c:pt>
                <c:pt idx="593">
                  <c:v>3.0714499999999999E-3</c:v>
                </c:pt>
                <c:pt idx="594">
                  <c:v>3.000366E-3</c:v>
                </c:pt>
                <c:pt idx="595">
                  <c:v>2.9359540000000002E-3</c:v>
                </c:pt>
                <c:pt idx="596">
                  <c:v>2.8715419999999999E-3</c:v>
                </c:pt>
                <c:pt idx="597">
                  <c:v>2.8071300000000001E-3</c:v>
                </c:pt>
                <c:pt idx="598">
                  <c:v>2.7427179999999999E-3</c:v>
                </c:pt>
                <c:pt idx="599">
                  <c:v>2.6783060000000001E-3</c:v>
                </c:pt>
                <c:pt idx="600">
                  <c:v>2.6138939999999999E-3</c:v>
                </c:pt>
                <c:pt idx="601">
                  <c:v>2.5494820000000001E-3</c:v>
                </c:pt>
                <c:pt idx="602">
                  <c:v>2.4869559999999998E-3</c:v>
                </c:pt>
                <c:pt idx="603">
                  <c:v>2.436676E-3</c:v>
                </c:pt>
                <c:pt idx="604">
                  <c:v>2.3863949999999999E-3</c:v>
                </c:pt>
                <c:pt idx="605">
                  <c:v>2.3361150000000002E-3</c:v>
                </c:pt>
                <c:pt idx="606">
                  <c:v>2.285834E-3</c:v>
                </c:pt>
                <c:pt idx="607">
                  <c:v>2.2355539999999998E-3</c:v>
                </c:pt>
                <c:pt idx="608">
                  <c:v>2.1852730000000002E-3</c:v>
                </c:pt>
                <c:pt idx="609">
                  <c:v>2.134993E-3</c:v>
                </c:pt>
                <c:pt idx="610">
                  <c:v>2.0847119999999998E-3</c:v>
                </c:pt>
                <c:pt idx="611">
                  <c:v>2.038247E-3</c:v>
                </c:pt>
                <c:pt idx="612">
                  <c:v>1.9989029999999998E-3</c:v>
                </c:pt>
                <c:pt idx="613">
                  <c:v>1.9595599999999999E-3</c:v>
                </c:pt>
                <c:pt idx="614">
                  <c:v>1.920216E-3</c:v>
                </c:pt>
                <c:pt idx="615">
                  <c:v>1.880872E-3</c:v>
                </c:pt>
                <c:pt idx="616">
                  <c:v>1.841529E-3</c:v>
                </c:pt>
                <c:pt idx="617">
                  <c:v>1.802185E-3</c:v>
                </c:pt>
                <c:pt idx="618">
                  <c:v>1.762841E-3</c:v>
                </c:pt>
                <c:pt idx="619">
                  <c:v>1.723497E-3</c:v>
                </c:pt>
                <c:pt idx="620">
                  <c:v>1.6864600000000001E-3</c:v>
                </c:pt>
                <c:pt idx="621">
                  <c:v>1.6555960000000001E-3</c:v>
                </c:pt>
                <c:pt idx="622">
                  <c:v>1.6247309999999999E-3</c:v>
                </c:pt>
                <c:pt idx="623">
                  <c:v>1.593866E-3</c:v>
                </c:pt>
                <c:pt idx="624">
                  <c:v>1.563002E-3</c:v>
                </c:pt>
                <c:pt idx="625">
                  <c:v>1.532137E-3</c:v>
                </c:pt>
                <c:pt idx="626">
                  <c:v>1.5012719999999999E-3</c:v>
                </c:pt>
                <c:pt idx="627">
                  <c:v>1.470407E-3</c:v>
                </c:pt>
                <c:pt idx="628">
                  <c:v>1.4395429999999999E-3</c:v>
                </c:pt>
                <c:pt idx="629">
                  <c:v>1.408678E-3</c:v>
                </c:pt>
                <c:pt idx="630">
                  <c:v>1.383696E-3</c:v>
                </c:pt>
                <c:pt idx="631">
                  <c:v>1.3594169999999999E-3</c:v>
                </c:pt>
                <c:pt idx="632">
                  <c:v>1.3351389999999999E-3</c:v>
                </c:pt>
                <c:pt idx="633">
                  <c:v>1.3108600000000001E-3</c:v>
                </c:pt>
                <c:pt idx="634">
                  <c:v>1.286581E-3</c:v>
                </c:pt>
                <c:pt idx="635">
                  <c:v>1.2623020000000001E-3</c:v>
                </c:pt>
                <c:pt idx="636">
                  <c:v>1.238023E-3</c:v>
                </c:pt>
                <c:pt idx="637">
                  <c:v>1.2137440000000001E-3</c:v>
                </c:pt>
                <c:pt idx="638">
                  <c:v>1.189465E-3</c:v>
                </c:pt>
                <c:pt idx="639">
                  <c:v>1.1662249999999999E-3</c:v>
                </c:pt>
                <c:pt idx="640">
                  <c:v>1.1470720000000001E-3</c:v>
                </c:pt>
                <c:pt idx="641">
                  <c:v>1.1279180000000001E-3</c:v>
                </c:pt>
                <c:pt idx="642">
                  <c:v>1.1087650000000001E-3</c:v>
                </c:pt>
                <c:pt idx="643">
                  <c:v>1.089612E-3</c:v>
                </c:pt>
                <c:pt idx="644">
                  <c:v>1.070459E-3</c:v>
                </c:pt>
                <c:pt idx="645">
                  <c:v>1.0513059999999999E-3</c:v>
                </c:pt>
                <c:pt idx="646">
                  <c:v>1.0321530000000001E-3</c:v>
                </c:pt>
                <c:pt idx="647">
                  <c:v>1.013E-3</c:v>
                </c:pt>
                <c:pt idx="648">
                  <c:v>9.9384670000000007E-4</c:v>
                </c:pt>
                <c:pt idx="649">
                  <c:v>9.7545070000000002E-4</c:v>
                </c:pt>
                <c:pt idx="650">
                  <c:v>9.6029549999999996E-4</c:v>
                </c:pt>
                <c:pt idx="651">
                  <c:v>9.4514040000000005E-4</c:v>
                </c:pt>
                <c:pt idx="652">
                  <c:v>9.2998530000000003E-4</c:v>
                </c:pt>
                <c:pt idx="653">
                  <c:v>9.1483009999999997E-4</c:v>
                </c:pt>
                <c:pt idx="654">
                  <c:v>8.9967499999999995E-4</c:v>
                </c:pt>
                <c:pt idx="655">
                  <c:v>8.8451990000000004E-4</c:v>
                </c:pt>
                <c:pt idx="656">
                  <c:v>8.6936469999999999E-4</c:v>
                </c:pt>
                <c:pt idx="657">
                  <c:v>8.5420959999999997E-4</c:v>
                </c:pt>
                <c:pt idx="658">
                  <c:v>8.3905449999999995E-4</c:v>
                </c:pt>
                <c:pt idx="659">
                  <c:v>8.238993E-4</c:v>
                </c:pt>
                <c:pt idx="660">
                  <c:v>8.1137929999999998E-4</c:v>
                </c:pt>
                <c:pt idx="661">
                  <c:v>7.9934950000000004E-4</c:v>
                </c:pt>
                <c:pt idx="662">
                  <c:v>7.873197E-4</c:v>
                </c:pt>
                <c:pt idx="663">
                  <c:v>7.7528989999999995E-4</c:v>
                </c:pt>
                <c:pt idx="664">
                  <c:v>7.6326010000000001E-4</c:v>
                </c:pt>
                <c:pt idx="665">
                  <c:v>7.5123029999999997E-4</c:v>
                </c:pt>
                <c:pt idx="666">
                  <c:v>7.3920059999999996E-4</c:v>
                </c:pt>
                <c:pt idx="667">
                  <c:v>7.2717080000000002E-4</c:v>
                </c:pt>
                <c:pt idx="668">
                  <c:v>7.1514099999999998E-4</c:v>
                </c:pt>
                <c:pt idx="669">
                  <c:v>7.0311120000000004E-4</c:v>
                </c:pt>
                <c:pt idx="670">
                  <c:v>6.9145540000000003E-4</c:v>
                </c:pt>
                <c:pt idx="671">
                  <c:v>6.8187460000000005E-4</c:v>
                </c:pt>
                <c:pt idx="672">
                  <c:v>6.722939E-4</c:v>
                </c:pt>
                <c:pt idx="673">
                  <c:v>6.6271310000000003E-4</c:v>
                </c:pt>
                <c:pt idx="674">
                  <c:v>6.5313229999999995E-4</c:v>
                </c:pt>
                <c:pt idx="675">
                  <c:v>6.4355160000000001E-4</c:v>
                </c:pt>
                <c:pt idx="676">
                  <c:v>6.3397080000000003E-4</c:v>
                </c:pt>
                <c:pt idx="677">
                  <c:v>6.2438999999999995E-4</c:v>
                </c:pt>
                <c:pt idx="678">
                  <c:v>6.1480930000000001E-4</c:v>
                </c:pt>
                <c:pt idx="679">
                  <c:v>6.0522850000000003E-4</c:v>
                </c:pt>
                <c:pt idx="680">
                  <c:v>5.9564769999999995E-4</c:v>
                </c:pt>
                <c:pt idx="681">
                  <c:v>5.8627219999999995E-4</c:v>
                </c:pt>
                <c:pt idx="682">
                  <c:v>5.7861510000000002E-4</c:v>
                </c:pt>
                <c:pt idx="683">
                  <c:v>5.7095810000000002E-4</c:v>
                </c:pt>
                <c:pt idx="684">
                  <c:v>5.6330110000000003E-4</c:v>
                </c:pt>
                <c:pt idx="685">
                  <c:v>5.5564410000000003E-4</c:v>
                </c:pt>
                <c:pt idx="686">
                  <c:v>5.47987E-4</c:v>
                </c:pt>
                <c:pt idx="687">
                  <c:v>5.4033E-4</c:v>
                </c:pt>
                <c:pt idx="688">
                  <c:v>5.32673E-4</c:v>
                </c:pt>
                <c:pt idx="689">
                  <c:v>5.25016E-4</c:v>
                </c:pt>
                <c:pt idx="690">
                  <c:v>5.1735889999999997E-4</c:v>
                </c:pt>
                <c:pt idx="691">
                  <c:v>5.0970189999999997E-4</c:v>
                </c:pt>
                <c:pt idx="692">
                  <c:v>5.0204489999999997E-4</c:v>
                </c:pt>
                <c:pt idx="693">
                  <c:v>4.9543799999999995E-4</c:v>
                </c:pt>
                <c:pt idx="694">
                  <c:v>4.8929599999999996E-4</c:v>
                </c:pt>
                <c:pt idx="695">
                  <c:v>4.8315400000000002E-4</c:v>
                </c:pt>
                <c:pt idx="696">
                  <c:v>4.7701200000000002E-4</c:v>
                </c:pt>
                <c:pt idx="697">
                  <c:v>4.7087000000000002E-4</c:v>
                </c:pt>
                <c:pt idx="698">
                  <c:v>4.6472800000000003E-4</c:v>
                </c:pt>
                <c:pt idx="699">
                  <c:v>4.5858599999999998E-4</c:v>
                </c:pt>
                <c:pt idx="700">
                  <c:v>4.5244399999999998E-4</c:v>
                </c:pt>
                <c:pt idx="701">
                  <c:v>4.4630199999999998E-4</c:v>
                </c:pt>
                <c:pt idx="702">
                  <c:v>4.4015990000000001E-4</c:v>
                </c:pt>
                <c:pt idx="703">
                  <c:v>4.3401790000000001E-4</c:v>
                </c:pt>
                <c:pt idx="704">
                  <c:v>4.2787590000000001E-4</c:v>
                </c:pt>
                <c:pt idx="705">
                  <c:v>4.2279569999999997E-4</c:v>
                </c:pt>
                <c:pt idx="706">
                  <c:v>4.1783340000000002E-4</c:v>
                </c:pt>
                <c:pt idx="707">
                  <c:v>4.1287110000000002E-4</c:v>
                </c:pt>
                <c:pt idx="708">
                  <c:v>4.0790880000000001E-4</c:v>
                </c:pt>
                <c:pt idx="709">
                  <c:v>4.0294650000000001E-4</c:v>
                </c:pt>
                <c:pt idx="710">
                  <c:v>3.979842E-4</c:v>
                </c:pt>
                <c:pt idx="711">
                  <c:v>3.930219E-4</c:v>
                </c:pt>
                <c:pt idx="712">
                  <c:v>3.8805959999999999E-4</c:v>
                </c:pt>
                <c:pt idx="713">
                  <c:v>3.8309729999999999E-4</c:v>
                </c:pt>
                <c:pt idx="714">
                  <c:v>3.7813499999999998E-4</c:v>
                </c:pt>
                <c:pt idx="715">
                  <c:v>3.7317269999999998E-4</c:v>
                </c:pt>
                <c:pt idx="716">
                  <c:v>3.6830629999999999E-4</c:v>
                </c:pt>
                <c:pt idx="717">
                  <c:v>3.642424E-4</c:v>
                </c:pt>
                <c:pt idx="718">
                  <c:v>3.6017850000000001E-4</c:v>
                </c:pt>
                <c:pt idx="719">
                  <c:v>3.5611449999999999E-4</c:v>
                </c:pt>
                <c:pt idx="720">
                  <c:v>3.5205060000000001E-4</c:v>
                </c:pt>
                <c:pt idx="721">
                  <c:v>3.4798670000000002E-4</c:v>
                </c:pt>
                <c:pt idx="722">
                  <c:v>3.439227E-4</c:v>
                </c:pt>
                <c:pt idx="723">
                  <c:v>3.3985880000000001E-4</c:v>
                </c:pt>
                <c:pt idx="724">
                  <c:v>3.3579490000000003E-4</c:v>
                </c:pt>
                <c:pt idx="725">
                  <c:v>3.3173099999999999E-4</c:v>
                </c:pt>
                <c:pt idx="726">
                  <c:v>3.2766700000000002E-4</c:v>
                </c:pt>
                <c:pt idx="727">
                  <c:v>3.2360309999999998E-4</c:v>
                </c:pt>
                <c:pt idx="728">
                  <c:v>3.2001289999999998E-4</c:v>
                </c:pt>
                <c:pt idx="729">
                  <c:v>3.1663209999999999E-4</c:v>
                </c:pt>
                <c:pt idx="730">
                  <c:v>3.1325139999999999E-4</c:v>
                </c:pt>
                <c:pt idx="731">
                  <c:v>3.0987069999999998E-4</c:v>
                </c:pt>
                <c:pt idx="732">
                  <c:v>3.0648999999999997E-4</c:v>
                </c:pt>
                <c:pt idx="733">
                  <c:v>3.0310930000000002E-4</c:v>
                </c:pt>
                <c:pt idx="734">
                  <c:v>2.9972849999999998E-4</c:v>
                </c:pt>
                <c:pt idx="735">
                  <c:v>2.9634779999999998E-4</c:v>
                </c:pt>
                <c:pt idx="736">
                  <c:v>2.9296710000000002E-4</c:v>
                </c:pt>
                <c:pt idx="737">
                  <c:v>2.8958640000000002E-4</c:v>
                </c:pt>
                <c:pt idx="738">
                  <c:v>2.8620570000000001E-4</c:v>
                </c:pt>
                <c:pt idx="739">
                  <c:v>2.8316700000000002E-4</c:v>
                </c:pt>
                <c:pt idx="740">
                  <c:v>2.8031459999999997E-4</c:v>
                </c:pt>
                <c:pt idx="741">
                  <c:v>2.7746230000000001E-4</c:v>
                </c:pt>
                <c:pt idx="742">
                  <c:v>2.7460990000000002E-4</c:v>
                </c:pt>
                <c:pt idx="743">
                  <c:v>2.7175760000000001E-4</c:v>
                </c:pt>
                <c:pt idx="744">
                  <c:v>2.689053E-4</c:v>
                </c:pt>
                <c:pt idx="745">
                  <c:v>2.660529E-4</c:v>
                </c:pt>
                <c:pt idx="746">
                  <c:v>2.6320059999999999E-4</c:v>
                </c:pt>
                <c:pt idx="747">
                  <c:v>2.6034829999999998E-4</c:v>
                </c:pt>
                <c:pt idx="748">
                  <c:v>2.5749589999999998E-4</c:v>
                </c:pt>
                <c:pt idx="749">
                  <c:v>2.5464360000000002E-4</c:v>
                </c:pt>
                <c:pt idx="750">
                  <c:v>2.5218819999999999E-4</c:v>
                </c:pt>
                <c:pt idx="751">
                  <c:v>2.4975079999999997E-4</c:v>
                </c:pt>
                <c:pt idx="752">
                  <c:v>2.4731329999999998E-4</c:v>
                </c:pt>
                <c:pt idx="753">
                  <c:v>2.4487590000000001E-4</c:v>
                </c:pt>
                <c:pt idx="754">
                  <c:v>2.4243840000000001E-4</c:v>
                </c:pt>
                <c:pt idx="755">
                  <c:v>2.4000099999999999E-4</c:v>
                </c:pt>
                <c:pt idx="756">
                  <c:v>2.375635E-4</c:v>
                </c:pt>
                <c:pt idx="757">
                  <c:v>2.3512610000000001E-4</c:v>
                </c:pt>
                <c:pt idx="758">
                  <c:v>2.3268860000000001E-4</c:v>
                </c:pt>
                <c:pt idx="759">
                  <c:v>2.3025119999999999E-4</c:v>
                </c:pt>
                <c:pt idx="760">
                  <c:v>2.2801540000000001E-4</c:v>
                </c:pt>
                <c:pt idx="761">
                  <c:v>2.259083E-4</c:v>
                </c:pt>
                <c:pt idx="762">
                  <c:v>2.2380119999999999E-4</c:v>
                </c:pt>
                <c:pt idx="763">
                  <c:v>2.2169400000000001E-4</c:v>
                </c:pt>
                <c:pt idx="764">
                  <c:v>2.195869E-4</c:v>
                </c:pt>
                <c:pt idx="765">
                  <c:v>2.1747969999999999E-4</c:v>
                </c:pt>
                <c:pt idx="766">
                  <c:v>2.1537260000000001E-4</c:v>
                </c:pt>
                <c:pt idx="767">
                  <c:v>2.1326550000000001E-4</c:v>
                </c:pt>
                <c:pt idx="768">
                  <c:v>2.1115829999999999E-4</c:v>
                </c:pt>
                <c:pt idx="769">
                  <c:v>2.0905119999999999E-4</c:v>
                </c:pt>
                <c:pt idx="770">
                  <c:v>2.071032E-4</c:v>
                </c:pt>
                <c:pt idx="771">
                  <c:v>2.052624E-4</c:v>
                </c:pt>
                <c:pt idx="772">
                  <c:v>2.034216E-4</c:v>
                </c:pt>
                <c:pt idx="773">
                  <c:v>2.0158080000000001E-4</c:v>
                </c:pt>
                <c:pt idx="774">
                  <c:v>1.997399E-4</c:v>
                </c:pt>
                <c:pt idx="775">
                  <c:v>1.978991E-4</c:v>
                </c:pt>
                <c:pt idx="776">
                  <c:v>1.9605830000000001E-4</c:v>
                </c:pt>
                <c:pt idx="777">
                  <c:v>1.9421750000000001E-4</c:v>
                </c:pt>
                <c:pt idx="778">
                  <c:v>1.9237670000000001E-4</c:v>
                </c:pt>
                <c:pt idx="779">
                  <c:v>1.9053590000000001E-4</c:v>
                </c:pt>
                <c:pt idx="780">
                  <c:v>1.8889199999999999E-4</c:v>
                </c:pt>
                <c:pt idx="781">
                  <c:v>1.8726840000000001E-4</c:v>
                </c:pt>
                <c:pt idx="782">
                  <c:v>1.8564490000000001E-4</c:v>
                </c:pt>
                <c:pt idx="783">
                  <c:v>1.840213E-4</c:v>
                </c:pt>
                <c:pt idx="784">
                  <c:v>1.8239769999999999E-4</c:v>
                </c:pt>
                <c:pt idx="785">
                  <c:v>1.8077410000000001E-4</c:v>
                </c:pt>
                <c:pt idx="786">
                  <c:v>1.791505E-4</c:v>
                </c:pt>
                <c:pt idx="787">
                  <c:v>1.7752689999999999E-4</c:v>
                </c:pt>
                <c:pt idx="788">
                  <c:v>1.7590330000000001E-4</c:v>
                </c:pt>
                <c:pt idx="789">
                  <c:v>1.743743E-4</c:v>
                </c:pt>
                <c:pt idx="790">
                  <c:v>1.729298E-4</c:v>
                </c:pt>
                <c:pt idx="791">
                  <c:v>1.714853E-4</c:v>
                </c:pt>
                <c:pt idx="792">
                  <c:v>1.7004079999999999E-4</c:v>
                </c:pt>
                <c:pt idx="793">
                  <c:v>1.6859629999999999E-4</c:v>
                </c:pt>
                <c:pt idx="794">
                  <c:v>1.6715179999999999E-4</c:v>
                </c:pt>
                <c:pt idx="795">
                  <c:v>1.6570730000000001E-4</c:v>
                </c:pt>
                <c:pt idx="796">
                  <c:v>1.6426280000000001E-4</c:v>
                </c:pt>
                <c:pt idx="797">
                  <c:v>1.6281830000000001E-4</c:v>
                </c:pt>
                <c:pt idx="798">
                  <c:v>1.6144099999999999E-4</c:v>
                </c:pt>
                <c:pt idx="799">
                  <c:v>1.6014560000000001E-4</c:v>
                </c:pt>
                <c:pt idx="800">
                  <c:v>1.588502E-4</c:v>
                </c:pt>
                <c:pt idx="801">
                  <c:v>1.5755479999999999E-4</c:v>
                </c:pt>
                <c:pt idx="802">
                  <c:v>1.5625940000000001E-4</c:v>
                </c:pt>
                <c:pt idx="803">
                  <c:v>1.54964E-4</c:v>
                </c:pt>
                <c:pt idx="804">
                  <c:v>1.5366849999999999E-4</c:v>
                </c:pt>
                <c:pt idx="805">
                  <c:v>1.5237310000000001E-4</c:v>
                </c:pt>
                <c:pt idx="806">
                  <c:v>1.510777E-4</c:v>
                </c:pt>
                <c:pt idx="807">
                  <c:v>1.498658E-4</c:v>
                </c:pt>
                <c:pt idx="808">
                  <c:v>1.486956E-4</c:v>
                </c:pt>
                <c:pt idx="809">
                  <c:v>1.475255E-4</c:v>
                </c:pt>
                <c:pt idx="810">
                  <c:v>1.463553E-4</c:v>
                </c:pt>
                <c:pt idx="811">
                  <c:v>1.4518509999999999E-4</c:v>
                </c:pt>
                <c:pt idx="812">
                  <c:v>1.44015E-4</c:v>
                </c:pt>
                <c:pt idx="813">
                  <c:v>1.4284479999999999E-4</c:v>
                </c:pt>
                <c:pt idx="814">
                  <c:v>1.4167469999999999E-4</c:v>
                </c:pt>
                <c:pt idx="815">
                  <c:v>1.4052199999999999E-4</c:v>
                </c:pt>
                <c:pt idx="816">
                  <c:v>1.3945799999999999E-4</c:v>
                </c:pt>
                <c:pt idx="817">
                  <c:v>1.3839390000000001E-4</c:v>
                </c:pt>
                <c:pt idx="818">
                  <c:v>1.3732990000000001E-4</c:v>
                </c:pt>
                <c:pt idx="819">
                  <c:v>1.362658E-4</c:v>
                </c:pt>
                <c:pt idx="820">
                  <c:v>1.352018E-4</c:v>
                </c:pt>
                <c:pt idx="821">
                  <c:v>1.3413769999999999E-4</c:v>
                </c:pt>
                <c:pt idx="822">
                  <c:v>1.3307370000000001E-4</c:v>
                </c:pt>
                <c:pt idx="823">
                  <c:v>1.3200970000000001E-4</c:v>
                </c:pt>
                <c:pt idx="824">
                  <c:v>1.3103050000000001E-4</c:v>
                </c:pt>
                <c:pt idx="825">
                  <c:v>1.300571E-4</c:v>
                </c:pt>
                <c:pt idx="826">
                  <c:v>1.2908360000000001E-4</c:v>
                </c:pt>
                <c:pt idx="827">
                  <c:v>1.2811020000000001E-4</c:v>
                </c:pt>
                <c:pt idx="828">
                  <c:v>1.271368E-4</c:v>
                </c:pt>
                <c:pt idx="829">
                  <c:v>1.2616330000000001E-4</c:v>
                </c:pt>
                <c:pt idx="830">
                  <c:v>1.2518990000000001E-4</c:v>
                </c:pt>
                <c:pt idx="831">
                  <c:v>1.242165E-4</c:v>
                </c:pt>
                <c:pt idx="832">
                  <c:v>1.2331890000000001E-4</c:v>
                </c:pt>
                <c:pt idx="833">
                  <c:v>1.224234E-4</c:v>
                </c:pt>
                <c:pt idx="834">
                  <c:v>1.215279E-4</c:v>
                </c:pt>
                <c:pt idx="835">
                  <c:v>1.2063239999999999E-4</c:v>
                </c:pt>
                <c:pt idx="836">
                  <c:v>1.197369E-4</c:v>
                </c:pt>
                <c:pt idx="837">
                  <c:v>1.188414E-4</c:v>
                </c:pt>
                <c:pt idx="838">
                  <c:v>1.1794590000000001E-4</c:v>
                </c:pt>
                <c:pt idx="839">
                  <c:v>1.170684E-4</c:v>
                </c:pt>
                <c:pt idx="840">
                  <c:v>1.1624030000000001E-4</c:v>
                </c:pt>
                <c:pt idx="841">
                  <c:v>1.1541230000000001E-4</c:v>
                </c:pt>
                <c:pt idx="842">
                  <c:v>1.1458430000000001E-4</c:v>
                </c:pt>
                <c:pt idx="843">
                  <c:v>1.137562E-4</c:v>
                </c:pt>
                <c:pt idx="844">
                  <c:v>1.129282E-4</c:v>
                </c:pt>
                <c:pt idx="845">
                  <c:v>1.121002E-4</c:v>
                </c:pt>
                <c:pt idx="846">
                  <c:v>1.112722E-4</c:v>
                </c:pt>
                <c:pt idx="847">
                  <c:v>1.104916E-4</c:v>
                </c:pt>
                <c:pt idx="848">
                  <c:v>1.0972240000000001E-4</c:v>
                </c:pt>
                <c:pt idx="849">
                  <c:v>1.089532E-4</c:v>
                </c:pt>
                <c:pt idx="850">
                  <c:v>1.081839E-4</c:v>
                </c:pt>
                <c:pt idx="851">
                  <c:v>1.0741469999999999E-4</c:v>
                </c:pt>
                <c:pt idx="852">
                  <c:v>1.066455E-4</c:v>
                </c:pt>
                <c:pt idx="853">
                  <c:v>1.058762E-4</c:v>
                </c:pt>
                <c:pt idx="854">
                  <c:v>1.0513739999999999E-4</c:v>
                </c:pt>
                <c:pt idx="855">
                  <c:v>1.044197E-4</c:v>
                </c:pt>
                <c:pt idx="856">
                  <c:v>1.03702E-4</c:v>
                </c:pt>
                <c:pt idx="857">
                  <c:v>1.029843E-4</c:v>
                </c:pt>
                <c:pt idx="858">
                  <c:v>1.022666E-4</c:v>
                </c:pt>
                <c:pt idx="859">
                  <c:v>1.0154890000000001E-4</c:v>
                </c:pt>
                <c:pt idx="860">
                  <c:v>1.008312E-4</c:v>
                </c:pt>
                <c:pt idx="861">
                  <c:v>1.001409E-4</c:v>
                </c:pt>
                <c:pt idx="862">
                  <c:v>9.9468590000000004E-5</c:v>
                </c:pt>
                <c:pt idx="863">
                  <c:v>9.8796300000000001E-5</c:v>
                </c:pt>
                <c:pt idx="864">
                  <c:v>9.8124009999999998E-5</c:v>
                </c:pt>
                <c:pt idx="865">
                  <c:v>9.7451719999999995E-5</c:v>
                </c:pt>
                <c:pt idx="866">
                  <c:v>9.6779430000000006E-5</c:v>
                </c:pt>
                <c:pt idx="867">
                  <c:v>9.6107140000000003E-5</c:v>
                </c:pt>
                <c:pt idx="868">
                  <c:v>9.5468729999999998E-5</c:v>
                </c:pt>
                <c:pt idx="869">
                  <c:v>9.4836670000000004E-5</c:v>
                </c:pt>
                <c:pt idx="870">
                  <c:v>9.4204599999999996E-5</c:v>
                </c:pt>
                <c:pt idx="871">
                  <c:v>9.3572540000000002E-5</c:v>
                </c:pt>
                <c:pt idx="872">
                  <c:v>9.2940479999999994E-5</c:v>
                </c:pt>
                <c:pt idx="873">
                  <c:v>9.2308409999999999E-5</c:v>
                </c:pt>
                <c:pt idx="874">
                  <c:v>9.1687039999999994E-5</c:v>
                </c:pt>
                <c:pt idx="875">
                  <c:v>9.1090779999999997E-5</c:v>
                </c:pt>
                <c:pt idx="876">
                  <c:v>9.049452E-5</c:v>
                </c:pt>
                <c:pt idx="877">
                  <c:v>8.9898260000000003E-5</c:v>
                </c:pt>
                <c:pt idx="878">
                  <c:v>8.9302000000000007E-5</c:v>
                </c:pt>
                <c:pt idx="879">
                  <c:v>8.8705729999999995E-5</c:v>
                </c:pt>
                <c:pt idx="880">
                  <c:v>8.8109469999999999E-5</c:v>
                </c:pt>
                <c:pt idx="881">
                  <c:v>8.7544119999999996E-5</c:v>
                </c:pt>
                <c:pt idx="882">
                  <c:v>8.6979860000000001E-5</c:v>
                </c:pt>
                <c:pt idx="883">
                  <c:v>8.6415609999999994E-5</c:v>
                </c:pt>
                <c:pt idx="884">
                  <c:v>8.5851349999999999E-5</c:v>
                </c:pt>
                <c:pt idx="885">
                  <c:v>8.5287090000000005E-5</c:v>
                </c:pt>
                <c:pt idx="886">
                  <c:v>8.4722829999999997E-5</c:v>
                </c:pt>
                <c:pt idx="887">
                  <c:v>8.4182620000000004E-5</c:v>
                </c:pt>
                <c:pt idx="888">
                  <c:v>8.3647100000000001E-5</c:v>
                </c:pt>
                <c:pt idx="889">
                  <c:v>8.3111579999999998E-5</c:v>
                </c:pt>
                <c:pt idx="890">
                  <c:v>8.2576059999999994E-5</c:v>
                </c:pt>
                <c:pt idx="891">
                  <c:v>8.2040530000000004E-5</c:v>
                </c:pt>
                <c:pt idx="892">
                  <c:v>8.150501E-5</c:v>
                </c:pt>
                <c:pt idx="893">
                  <c:v>8.0992929999999997E-5</c:v>
                </c:pt>
                <c:pt idx="894">
                  <c:v>8.0483300000000002E-5</c:v>
                </c:pt>
                <c:pt idx="895">
                  <c:v>7.9973669999999994E-5</c:v>
                </c:pt>
                <c:pt idx="896">
                  <c:v>7.946404E-5</c:v>
                </c:pt>
                <c:pt idx="897">
                  <c:v>7.8954420000000006E-5</c:v>
                </c:pt>
                <c:pt idx="898">
                  <c:v>7.8448639999999996E-5</c:v>
                </c:pt>
                <c:pt idx="899">
                  <c:v>7.796244E-5</c:v>
                </c:pt>
                <c:pt idx="900">
                  <c:v>7.7476230000000004E-5</c:v>
                </c:pt>
                <c:pt idx="901">
                  <c:v>7.6990029999999995E-5</c:v>
                </c:pt>
                <c:pt idx="902">
                  <c:v>7.650383E-5</c:v>
                </c:pt>
                <c:pt idx="903">
                  <c:v>7.6017620000000004E-5</c:v>
                </c:pt>
                <c:pt idx="904">
                  <c:v>7.5544360000000005E-5</c:v>
                </c:pt>
                <c:pt idx="905">
                  <c:v>7.5079420000000006E-5</c:v>
                </c:pt>
                <c:pt idx="906">
                  <c:v>7.4614479999999994E-5</c:v>
                </c:pt>
                <c:pt idx="907">
                  <c:v>7.4149539999999995E-5</c:v>
                </c:pt>
                <c:pt idx="908">
                  <c:v>7.3684599999999996E-5</c:v>
                </c:pt>
                <c:pt idx="909">
                  <c:v>7.3224139999999999E-5</c:v>
                </c:pt>
                <c:pt idx="910">
                  <c:v>7.2778559999999999E-5</c:v>
                </c:pt>
                <c:pt idx="911">
                  <c:v>7.2332979999999999E-5</c:v>
                </c:pt>
                <c:pt idx="912">
                  <c:v>7.1887399999999999E-5</c:v>
                </c:pt>
                <c:pt idx="913">
                  <c:v>7.1441819999999999E-5</c:v>
                </c:pt>
                <c:pt idx="914">
                  <c:v>7.0996730000000006E-5</c:v>
                </c:pt>
                <c:pt idx="915">
                  <c:v>7.0568829999999996E-5</c:v>
                </c:pt>
                <c:pt idx="916">
                  <c:v>7.0140940000000001E-5</c:v>
                </c:pt>
                <c:pt idx="917">
                  <c:v>6.9713040000000004E-5</c:v>
                </c:pt>
                <c:pt idx="918">
                  <c:v>6.9285139999999994E-5</c:v>
                </c:pt>
                <c:pt idx="919">
                  <c:v>6.8857249999999999E-5</c:v>
                </c:pt>
                <c:pt idx="920">
                  <c:v>6.8445410000000001E-5</c:v>
                </c:pt>
                <c:pt idx="921">
                  <c:v>6.803371E-5</c:v>
                </c:pt>
                <c:pt idx="922">
                  <c:v>6.7622009999999998E-5</c:v>
                </c:pt>
                <c:pt idx="923">
                  <c:v>6.7210319999999997E-5</c:v>
                </c:pt>
                <c:pt idx="924">
                  <c:v>6.6800359999999995E-5</c:v>
                </c:pt>
                <c:pt idx="925">
                  <c:v>6.6403540000000005E-5</c:v>
                </c:pt>
                <c:pt idx="926">
                  <c:v>6.6006720000000001E-5</c:v>
                </c:pt>
                <c:pt idx="927">
                  <c:v>6.5609899999999997E-5</c:v>
                </c:pt>
                <c:pt idx="928">
                  <c:v>6.5213080000000006E-5</c:v>
                </c:pt>
                <c:pt idx="929">
                  <c:v>6.4820279999999999E-5</c:v>
                </c:pt>
                <c:pt idx="930">
                  <c:v>6.4433510000000006E-5</c:v>
                </c:pt>
                <c:pt idx="931">
                  <c:v>6.4048890000000002E-5</c:v>
                </c:pt>
                <c:pt idx="932">
                  <c:v>6.366799E-5</c:v>
                </c:pt>
                <c:pt idx="933">
                  <c:v>6.3288999999999997E-5</c:v>
                </c:pt>
                <c:pt idx="934">
                  <c:v>6.2913840000000003E-5</c:v>
                </c:pt>
                <c:pt idx="935">
                  <c:v>6.2540219999999996E-5</c:v>
                </c:pt>
                <c:pt idx="936">
                  <c:v>6.2170189999999996E-5</c:v>
                </c:pt>
                <c:pt idx="937">
                  <c:v>6.1803039999999994E-5</c:v>
                </c:pt>
                <c:pt idx="938">
                  <c:v>6.1437539999999999E-5</c:v>
                </c:pt>
                <c:pt idx="939">
                  <c:v>6.1076359999999994E-5</c:v>
                </c:pt>
                <c:pt idx="940">
                  <c:v>6.071678E-5</c:v>
                </c:pt>
                <c:pt idx="941">
                  <c:v>6.036061E-5</c:v>
                </c:pt>
                <c:pt idx="942">
                  <c:v>6.0005830000000003E-5</c:v>
                </c:pt>
                <c:pt idx="943">
                  <c:v>5.9654899999999997E-5</c:v>
                </c:pt>
                <c:pt idx="944">
                  <c:v>5.930516E-5</c:v>
                </c:pt>
                <c:pt idx="945">
                  <c:v>5.8959360000000001E-5</c:v>
                </c:pt>
                <c:pt idx="946">
                  <c:v>5.8615239999999997E-5</c:v>
                </c:pt>
                <c:pt idx="947">
                  <c:v>5.82778E-5</c:v>
                </c:pt>
                <c:pt idx="948">
                  <c:v>5.7940360000000002E-5</c:v>
                </c:pt>
                <c:pt idx="949">
                  <c:v>5.7602919999999998E-5</c:v>
                </c:pt>
                <c:pt idx="950">
                  <c:v>5.7265480000000001E-5</c:v>
                </c:pt>
                <c:pt idx="951">
                  <c:v>5.6932860000000002E-5</c:v>
                </c:pt>
                <c:pt idx="952">
                  <c:v>5.6606839999999998E-5</c:v>
                </c:pt>
                <c:pt idx="953">
                  <c:v>5.628082E-5</c:v>
                </c:pt>
                <c:pt idx="954">
                  <c:v>5.5954800000000002E-5</c:v>
                </c:pt>
                <c:pt idx="955">
                  <c:v>5.5628779999999997E-5</c:v>
                </c:pt>
                <c:pt idx="956">
                  <c:v>5.5308669999999999E-5</c:v>
                </c:pt>
                <c:pt idx="957">
                  <c:v>5.4993810000000003E-5</c:v>
                </c:pt>
                <c:pt idx="958">
                  <c:v>5.4678949999999999E-5</c:v>
                </c:pt>
                <c:pt idx="959">
                  <c:v>5.4364080000000002E-5</c:v>
                </c:pt>
                <c:pt idx="960">
                  <c:v>5.4049219999999999E-5</c:v>
                </c:pt>
                <c:pt idx="961">
                  <c:v>5.3740029999999999E-5</c:v>
                </c:pt>
                <c:pt idx="962">
                  <c:v>5.3436059999999999E-5</c:v>
                </c:pt>
                <c:pt idx="963">
                  <c:v>5.3132089999999998E-5</c:v>
                </c:pt>
                <c:pt idx="964">
                  <c:v>5.2828119999999998E-5</c:v>
                </c:pt>
                <c:pt idx="965">
                  <c:v>5.2524149999999998E-5</c:v>
                </c:pt>
                <c:pt idx="966">
                  <c:v>5.2224359999999998E-5</c:v>
                </c:pt>
                <c:pt idx="967">
                  <c:v>5.1931020000000003E-5</c:v>
                </c:pt>
                <c:pt idx="968">
                  <c:v>5.1637680000000001E-5</c:v>
                </c:pt>
                <c:pt idx="969">
                  <c:v>5.1344329999999998E-5</c:v>
                </c:pt>
                <c:pt idx="970">
                  <c:v>5.1050990000000002E-5</c:v>
                </c:pt>
                <c:pt idx="971">
                  <c:v>5.0759149999999997E-5</c:v>
                </c:pt>
                <c:pt idx="972">
                  <c:v>5.0476180000000002E-5</c:v>
                </c:pt>
                <c:pt idx="973">
                  <c:v>5.019321E-5</c:v>
                </c:pt>
                <c:pt idx="974">
                  <c:v>4.9910239999999998E-5</c:v>
                </c:pt>
                <c:pt idx="975">
                  <c:v>4.9627260000000002E-5</c:v>
                </c:pt>
                <c:pt idx="976">
                  <c:v>4.9344290000000001E-5</c:v>
                </c:pt>
                <c:pt idx="977">
                  <c:v>4.9069120000000002E-5</c:v>
                </c:pt>
                <c:pt idx="978">
                  <c:v>4.8796260000000003E-5</c:v>
                </c:pt>
                <c:pt idx="979">
                  <c:v>4.8523409999999998E-5</c:v>
                </c:pt>
                <c:pt idx="980">
                  <c:v>4.8250549999999998E-5</c:v>
                </c:pt>
                <c:pt idx="981">
                  <c:v>4.79777E-5</c:v>
                </c:pt>
                <c:pt idx="982">
                  <c:v>4.7707490000000003E-5</c:v>
                </c:pt>
                <c:pt idx="983">
                  <c:v>4.7444500000000003E-5</c:v>
                </c:pt>
                <c:pt idx="984">
                  <c:v>4.7181510000000003E-5</c:v>
                </c:pt>
                <c:pt idx="985">
                  <c:v>4.6918520000000003E-5</c:v>
                </c:pt>
                <c:pt idx="986">
                  <c:v>4.6655530000000003E-5</c:v>
                </c:pt>
                <c:pt idx="987">
                  <c:v>4.6392540000000003E-5</c:v>
                </c:pt>
                <c:pt idx="988">
                  <c:v>4.6135659999999997E-5</c:v>
                </c:pt>
                <c:pt idx="989">
                  <c:v>4.5882289999999999E-5</c:v>
                </c:pt>
                <c:pt idx="990">
                  <c:v>4.562891E-5</c:v>
                </c:pt>
                <c:pt idx="991">
                  <c:v>4.5375540000000002E-5</c:v>
                </c:pt>
                <c:pt idx="992">
                  <c:v>4.5122159999999997E-5</c:v>
                </c:pt>
                <c:pt idx="993">
                  <c:v>4.4868779999999998E-5</c:v>
                </c:pt>
                <c:pt idx="994">
                  <c:v>4.4623560000000001E-5</c:v>
                </c:pt>
                <c:pt idx="995">
                  <c:v>4.4379550000000001E-5</c:v>
                </c:pt>
                <c:pt idx="996">
                  <c:v>4.4135550000000001E-5</c:v>
                </c:pt>
                <c:pt idx="997">
                  <c:v>4.3891540000000001E-5</c:v>
                </c:pt>
                <c:pt idx="998">
                  <c:v>4.3647540000000001E-5</c:v>
                </c:pt>
                <c:pt idx="999">
                  <c:v>4.3403530000000001E-5</c:v>
                </c:pt>
                <c:pt idx="1000">
                  <c:v>4.3168350000000001E-5</c:v>
                </c:pt>
                <c:pt idx="1001">
                  <c:v>4.2933479999999997E-5</c:v>
                </c:pt>
                <c:pt idx="1002">
                  <c:v>4.2698599999999998E-5</c:v>
                </c:pt>
                <c:pt idx="1003">
                  <c:v>4.246373E-5</c:v>
                </c:pt>
                <c:pt idx="1004">
                  <c:v>4.2228850000000001E-5</c:v>
                </c:pt>
                <c:pt idx="1005">
                  <c:v>4.1993979999999997E-5</c:v>
                </c:pt>
                <c:pt idx="1006">
                  <c:v>4.1767310000000003E-5</c:v>
                </c:pt>
                <c:pt idx="1007">
                  <c:v>4.1541320000000003E-5</c:v>
                </c:pt>
                <c:pt idx="1008">
                  <c:v>4.1315339999999997E-5</c:v>
                </c:pt>
                <c:pt idx="1009">
                  <c:v>4.1089359999999997E-5</c:v>
                </c:pt>
                <c:pt idx="1010">
                  <c:v>4.0863379999999998E-5</c:v>
                </c:pt>
                <c:pt idx="1011">
                  <c:v>4.0637399999999998E-5</c:v>
                </c:pt>
                <c:pt idx="1012">
                  <c:v>4.0417780000000003E-5</c:v>
                </c:pt>
                <c:pt idx="1013">
                  <c:v>4.020046E-5</c:v>
                </c:pt>
                <c:pt idx="1014">
                  <c:v>3.9983140000000003E-5</c:v>
                </c:pt>
                <c:pt idx="1015">
                  <c:v>3.9765809999999999E-5</c:v>
                </c:pt>
                <c:pt idx="1016">
                  <c:v>3.9548490000000002E-5</c:v>
                </c:pt>
                <c:pt idx="1017">
                  <c:v>3.9331169999999998E-5</c:v>
                </c:pt>
                <c:pt idx="1018">
                  <c:v>3.911722E-5</c:v>
                </c:pt>
                <c:pt idx="1019">
                  <c:v>3.8908329999999997E-5</c:v>
                </c:pt>
                <c:pt idx="1020">
                  <c:v>3.869944E-5</c:v>
                </c:pt>
                <c:pt idx="1021">
                  <c:v>3.8490549999999997E-5</c:v>
                </c:pt>
                <c:pt idx="1022">
                  <c:v>3.828166E-5</c:v>
                </c:pt>
                <c:pt idx="1023">
                  <c:v>3.8072769999999997E-5</c:v>
                </c:pt>
                <c:pt idx="1024">
                  <c:v>3.786387E-5</c:v>
                </c:pt>
                <c:pt idx="1025">
                  <c:v>3.766249E-5</c:v>
                </c:pt>
                <c:pt idx="1026">
                  <c:v>3.7461800000000001E-5</c:v>
                </c:pt>
                <c:pt idx="1027">
                  <c:v>3.7261120000000003E-5</c:v>
                </c:pt>
                <c:pt idx="1028">
                  <c:v>3.7060429999999997E-5</c:v>
                </c:pt>
                <c:pt idx="1029">
                  <c:v>3.6859749999999999E-5</c:v>
                </c:pt>
                <c:pt idx="1030">
                  <c:v>3.665906E-5</c:v>
                </c:pt>
                <c:pt idx="1031">
                  <c:v>3.6460569999999999E-5</c:v>
                </c:pt>
                <c:pt idx="1032">
                  <c:v>3.6267869999999997E-5</c:v>
                </c:pt>
                <c:pt idx="1033">
                  <c:v>3.6075170000000001E-5</c:v>
                </c:pt>
                <c:pt idx="1034">
                  <c:v>3.5882459999999998E-5</c:v>
                </c:pt>
                <c:pt idx="1035">
                  <c:v>3.5689760000000002E-5</c:v>
                </c:pt>
                <c:pt idx="1036">
                  <c:v>3.549706E-5</c:v>
                </c:pt>
                <c:pt idx="1037">
                  <c:v>3.5304349999999997E-5</c:v>
                </c:pt>
                <c:pt idx="1038">
                  <c:v>3.5115360000000003E-5</c:v>
                </c:pt>
                <c:pt idx="1039">
                  <c:v>3.4930430000000002E-5</c:v>
                </c:pt>
                <c:pt idx="1040">
                  <c:v>3.4745490000000001E-5</c:v>
                </c:pt>
                <c:pt idx="1041">
                  <c:v>3.456056E-5</c:v>
                </c:pt>
                <c:pt idx="1042">
                  <c:v>3.4375619999999998E-5</c:v>
                </c:pt>
                <c:pt idx="1043">
                  <c:v>3.4190680000000003E-5</c:v>
                </c:pt>
                <c:pt idx="1044">
                  <c:v>3.4005750000000002E-5</c:v>
                </c:pt>
                <c:pt idx="1045">
                  <c:v>3.3824729999999997E-5</c:v>
                </c:pt>
                <c:pt idx="1046">
                  <c:v>3.3647350000000002E-5</c:v>
                </c:pt>
                <c:pt idx="1047">
                  <c:v>3.346996E-5</c:v>
                </c:pt>
                <c:pt idx="1048">
                  <c:v>3.3292579999999999E-5</c:v>
                </c:pt>
                <c:pt idx="1049">
                  <c:v>3.3115199999999998E-5</c:v>
                </c:pt>
                <c:pt idx="1050">
                  <c:v>3.2937810000000002E-5</c:v>
                </c:pt>
                <c:pt idx="1051">
                  <c:v>3.2760430000000001E-5</c:v>
                </c:pt>
                <c:pt idx="1052">
                  <c:v>3.2585939999999999E-5</c:v>
                </c:pt>
                <c:pt idx="1053">
                  <c:v>3.2415900000000002E-5</c:v>
                </c:pt>
                <c:pt idx="1054">
                  <c:v>3.224586E-5</c:v>
                </c:pt>
                <c:pt idx="1055">
                  <c:v>3.2075819999999997E-5</c:v>
                </c:pt>
                <c:pt idx="1056">
                  <c:v>3.1905780000000001E-5</c:v>
                </c:pt>
                <c:pt idx="1057">
                  <c:v>3.1735739999999998E-5</c:v>
                </c:pt>
                <c:pt idx="1058">
                  <c:v>3.1565690000000001E-5</c:v>
                </c:pt>
                <c:pt idx="1059">
                  <c:v>3.1396370000000001E-5</c:v>
                </c:pt>
                <c:pt idx="1060">
                  <c:v>3.1233470000000003E-5</c:v>
                </c:pt>
                <c:pt idx="1061">
                  <c:v>3.1070559999999998E-5</c:v>
                </c:pt>
                <c:pt idx="1062">
                  <c:v>3.0907659999999999E-5</c:v>
                </c:pt>
                <c:pt idx="1063">
                  <c:v>3.0744750000000001E-5</c:v>
                </c:pt>
                <c:pt idx="1064">
                  <c:v>3.0581850000000003E-5</c:v>
                </c:pt>
                <c:pt idx="1065">
                  <c:v>3.0418950000000001E-5</c:v>
                </c:pt>
                <c:pt idx="1066">
                  <c:v>3.0256039999999999E-5</c:v>
                </c:pt>
                <c:pt idx="1067">
                  <c:v>3.009753E-5</c:v>
                </c:pt>
                <c:pt idx="1068">
                  <c:v>2.9941559999999999E-5</c:v>
                </c:pt>
                <c:pt idx="1069">
                  <c:v>2.9785590000000001E-5</c:v>
                </c:pt>
                <c:pt idx="1070">
                  <c:v>2.962962E-5</c:v>
                </c:pt>
                <c:pt idx="1071">
                  <c:v>2.9473649999999999E-5</c:v>
                </c:pt>
                <c:pt idx="1072">
                  <c:v>2.9317680000000001E-5</c:v>
                </c:pt>
                <c:pt idx="1073">
                  <c:v>2.916171E-5</c:v>
                </c:pt>
                <c:pt idx="1074">
                  <c:v>2.9005739999999999E-5</c:v>
                </c:pt>
                <c:pt idx="1075">
                  <c:v>2.8856429999999999E-5</c:v>
                </c:pt>
                <c:pt idx="1076">
                  <c:v>2.8707199999999999E-5</c:v>
                </c:pt>
                <c:pt idx="1077">
                  <c:v>2.8557960000000001E-5</c:v>
                </c:pt>
                <c:pt idx="1078">
                  <c:v>2.840873E-5</c:v>
                </c:pt>
                <c:pt idx="1079">
                  <c:v>2.8259489999999999E-5</c:v>
                </c:pt>
                <c:pt idx="1080">
                  <c:v>2.8110260000000001E-5</c:v>
                </c:pt>
                <c:pt idx="1081">
                  <c:v>2.796102E-5</c:v>
                </c:pt>
                <c:pt idx="1082">
                  <c:v>2.7812849999999999E-5</c:v>
                </c:pt>
                <c:pt idx="1083">
                  <c:v>2.7670159999999999E-5</c:v>
                </c:pt>
                <c:pt idx="1084">
                  <c:v>2.7527460000000001E-5</c:v>
                </c:pt>
                <c:pt idx="1085">
                  <c:v>2.738477E-5</c:v>
                </c:pt>
                <c:pt idx="1086">
                  <c:v>2.7242069999999999E-5</c:v>
                </c:pt>
                <c:pt idx="1087">
                  <c:v>2.7099379999999999E-5</c:v>
                </c:pt>
                <c:pt idx="1088">
                  <c:v>2.6956680000000001E-5</c:v>
                </c:pt>
                <c:pt idx="1089">
                  <c:v>2.681399E-5</c:v>
                </c:pt>
                <c:pt idx="1090">
                  <c:v>2.6672249999999999E-5</c:v>
                </c:pt>
                <c:pt idx="1091">
                  <c:v>2.6535900000000001E-5</c:v>
                </c:pt>
                <c:pt idx="1092">
                  <c:v>2.639955E-5</c:v>
                </c:pt>
                <c:pt idx="1093">
                  <c:v>2.626321E-5</c:v>
                </c:pt>
                <c:pt idx="1094">
                  <c:v>2.6126859999999999E-5</c:v>
                </c:pt>
                <c:pt idx="1095">
                  <c:v>2.5990509999999999E-5</c:v>
                </c:pt>
                <c:pt idx="1096">
                  <c:v>2.5854169999999998E-5</c:v>
                </c:pt>
                <c:pt idx="1097">
                  <c:v>2.5717820000000001E-5</c:v>
                </c:pt>
                <c:pt idx="1098">
                  <c:v>2.558147E-5</c:v>
                </c:pt>
                <c:pt idx="1099">
                  <c:v>2.5450960000000001E-5</c:v>
                </c:pt>
                <c:pt idx="1100">
                  <c:v>2.5320779999999998E-5</c:v>
                </c:pt>
                <c:pt idx="1101">
                  <c:v>2.5190590000000002E-5</c:v>
                </c:pt>
                <c:pt idx="1102">
                  <c:v>2.5060400000000002E-5</c:v>
                </c:pt>
                <c:pt idx="1103">
                  <c:v>2.4930219999999999E-5</c:v>
                </c:pt>
                <c:pt idx="1104">
                  <c:v>2.4800029999999998E-5</c:v>
                </c:pt>
                <c:pt idx="1105">
                  <c:v>2.4669840000000002E-5</c:v>
                </c:pt>
                <c:pt idx="1106">
                  <c:v>2.4539659999999999E-5</c:v>
                </c:pt>
                <c:pt idx="1107">
                  <c:v>2.4412750000000001E-5</c:v>
                </c:pt>
                <c:pt idx="1108">
                  <c:v>2.4288539999999999E-5</c:v>
                </c:pt>
                <c:pt idx="1109">
                  <c:v>2.416433E-5</c:v>
                </c:pt>
                <c:pt idx="1110">
                  <c:v>2.4040119999999998E-5</c:v>
                </c:pt>
                <c:pt idx="1111">
                  <c:v>2.3915899999999999E-5</c:v>
                </c:pt>
                <c:pt idx="1112">
                  <c:v>2.3791690000000001E-5</c:v>
                </c:pt>
                <c:pt idx="1113">
                  <c:v>2.3667479999999999E-5</c:v>
                </c:pt>
                <c:pt idx="1114">
                  <c:v>2.354327E-5</c:v>
                </c:pt>
                <c:pt idx="1115">
                  <c:v>2.3419060000000001E-5</c:v>
                </c:pt>
                <c:pt idx="1116">
                  <c:v>2.3300359999999999E-5</c:v>
                </c:pt>
                <c:pt idx="1117">
                  <c:v>2.3181939999999998E-5</c:v>
                </c:pt>
                <c:pt idx="1118">
                  <c:v>2.3063519999999998E-5</c:v>
                </c:pt>
                <c:pt idx="1119">
                  <c:v>2.2945100000000002E-5</c:v>
                </c:pt>
                <c:pt idx="1120">
                  <c:v>2.2826680000000001E-5</c:v>
                </c:pt>
                <c:pt idx="1121">
                  <c:v>2.2708260000000001E-5</c:v>
                </c:pt>
                <c:pt idx="1122">
                  <c:v>2.2589840000000001E-5</c:v>
                </c:pt>
                <c:pt idx="1123">
                  <c:v>2.2471420000000001E-5</c:v>
                </c:pt>
                <c:pt idx="1124">
                  <c:v>2.2353839999999999E-5</c:v>
                </c:pt>
                <c:pt idx="1125">
                  <c:v>2.2241039999999999E-5</c:v>
                </c:pt>
                <c:pt idx="1126">
                  <c:v>2.2128230000000001E-5</c:v>
                </c:pt>
                <c:pt idx="1127">
                  <c:v>2.2015420000000001E-5</c:v>
                </c:pt>
                <c:pt idx="1128">
                  <c:v>2.1902620000000001E-5</c:v>
                </c:pt>
                <c:pt idx="1129">
                  <c:v>2.178981E-5</c:v>
                </c:pt>
                <c:pt idx="1130">
                  <c:v>2.1676999999999999E-5</c:v>
                </c:pt>
                <c:pt idx="1131">
                  <c:v>2.1564199999999999E-5</c:v>
                </c:pt>
                <c:pt idx="1132">
                  <c:v>2.1451389999999999E-5</c:v>
                </c:pt>
                <c:pt idx="1133">
                  <c:v>2.133934E-5</c:v>
                </c:pt>
                <c:pt idx="1134">
                  <c:v>2.1231970000000001E-5</c:v>
                </c:pt>
                <c:pt idx="1135">
                  <c:v>2.1124600000000001E-5</c:v>
                </c:pt>
                <c:pt idx="1136">
                  <c:v>2.1017230000000001E-5</c:v>
                </c:pt>
                <c:pt idx="1137">
                  <c:v>2.0909859999999998E-5</c:v>
                </c:pt>
                <c:pt idx="1138">
                  <c:v>2.0802489999999999E-5</c:v>
                </c:pt>
                <c:pt idx="1139">
                  <c:v>2.0695119999999999E-5</c:v>
                </c:pt>
                <c:pt idx="1140">
                  <c:v>2.058775E-5</c:v>
                </c:pt>
                <c:pt idx="1141">
                  <c:v>2.048038E-5</c:v>
                </c:pt>
                <c:pt idx="1142">
                  <c:v>2.037301E-5</c:v>
                </c:pt>
                <c:pt idx="1143">
                  <c:v>2.0270459999999999E-5</c:v>
                </c:pt>
                <c:pt idx="1144">
                  <c:v>2.0168350000000001E-5</c:v>
                </c:pt>
                <c:pt idx="1145">
                  <c:v>2.0066240000000001E-5</c:v>
                </c:pt>
                <c:pt idx="1146">
                  <c:v>1.996414E-5</c:v>
                </c:pt>
                <c:pt idx="1147">
                  <c:v>1.9862029999999999E-5</c:v>
                </c:pt>
                <c:pt idx="1148">
                  <c:v>1.9759919999999998E-5</c:v>
                </c:pt>
                <c:pt idx="1149">
                  <c:v>1.9657820000000001E-5</c:v>
                </c:pt>
                <c:pt idx="1150">
                  <c:v>1.9555710000000001E-5</c:v>
                </c:pt>
                <c:pt idx="1151">
                  <c:v>1.945361E-5</c:v>
                </c:pt>
                <c:pt idx="1152">
                  <c:v>1.935389E-5</c:v>
                </c:pt>
                <c:pt idx="1153">
                  <c:v>1.9256880000000001E-5</c:v>
                </c:pt>
                <c:pt idx="1154">
                  <c:v>1.9159870000000001E-5</c:v>
                </c:pt>
                <c:pt idx="1155">
                  <c:v>1.906285E-5</c:v>
                </c:pt>
                <c:pt idx="1156">
                  <c:v>1.896584E-5</c:v>
                </c:pt>
                <c:pt idx="1157">
                  <c:v>1.886883E-5</c:v>
                </c:pt>
                <c:pt idx="1158">
                  <c:v>1.8771809999999999E-5</c:v>
                </c:pt>
                <c:pt idx="1159">
                  <c:v>1.8674799999999999E-5</c:v>
                </c:pt>
                <c:pt idx="1160">
                  <c:v>1.857779E-5</c:v>
                </c:pt>
                <c:pt idx="1161">
                  <c:v>1.8480769999999999E-5</c:v>
                </c:pt>
                <c:pt idx="1162">
                  <c:v>1.83877E-5</c:v>
                </c:pt>
                <c:pt idx="1163">
                  <c:v>1.8295609999999999E-5</c:v>
                </c:pt>
                <c:pt idx="1164">
                  <c:v>1.8203520000000001E-5</c:v>
                </c:pt>
                <c:pt idx="1165">
                  <c:v>1.8111429999999999E-5</c:v>
                </c:pt>
                <c:pt idx="1166">
                  <c:v>1.8019349999999999E-5</c:v>
                </c:pt>
                <c:pt idx="1167">
                  <c:v>1.7927260000000001E-5</c:v>
                </c:pt>
                <c:pt idx="1168">
                  <c:v>1.783517E-5</c:v>
                </c:pt>
                <c:pt idx="1169">
                  <c:v>1.7743080000000002E-5</c:v>
                </c:pt>
                <c:pt idx="1170">
                  <c:v>1.765099E-5</c:v>
                </c:pt>
                <c:pt idx="1171">
                  <c:v>1.7558899999999999E-5</c:v>
                </c:pt>
                <c:pt idx="1172">
                  <c:v>1.7471099999999999E-5</c:v>
                </c:pt>
                <c:pt idx="1173">
                  <c:v>1.7383769999999999E-5</c:v>
                </c:pt>
                <c:pt idx="1174">
                  <c:v>1.7296449999999999E-5</c:v>
                </c:pt>
                <c:pt idx="1175">
                  <c:v>1.7209119999999999E-5</c:v>
                </c:pt>
                <c:pt idx="1176">
                  <c:v>1.7121789999999999E-5</c:v>
                </c:pt>
                <c:pt idx="1177">
                  <c:v>1.7034460000000002E-5</c:v>
                </c:pt>
                <c:pt idx="1178">
                  <c:v>1.6947130000000001E-5</c:v>
                </c:pt>
                <c:pt idx="1179">
                  <c:v>1.6859800000000001E-5</c:v>
                </c:pt>
                <c:pt idx="1180">
                  <c:v>1.677247E-5</c:v>
                </c:pt>
                <c:pt idx="1181">
                  <c:v>1.668514E-5</c:v>
                </c:pt>
                <c:pt idx="1182">
                  <c:v>1.6601339999999999E-5</c:v>
                </c:pt>
                <c:pt idx="1183">
                  <c:v>1.6518600000000001E-5</c:v>
                </c:pt>
                <c:pt idx="1184">
                  <c:v>1.6435870000000001E-5</c:v>
                </c:pt>
                <c:pt idx="1185">
                  <c:v>1.635314E-5</c:v>
                </c:pt>
                <c:pt idx="1186">
                  <c:v>1.6270399999999999E-5</c:v>
                </c:pt>
                <c:pt idx="1187">
                  <c:v>1.6187669999999999E-5</c:v>
                </c:pt>
                <c:pt idx="1188">
                  <c:v>1.6104939999999998E-5</c:v>
                </c:pt>
                <c:pt idx="1189">
                  <c:v>1.6022200000000001E-5</c:v>
                </c:pt>
                <c:pt idx="1190">
                  <c:v>1.593947E-5</c:v>
                </c:pt>
                <c:pt idx="1191">
                  <c:v>1.585674E-5</c:v>
                </c:pt>
                <c:pt idx="1192">
                  <c:v>1.5775740000000002E-5</c:v>
                </c:pt>
                <c:pt idx="1193">
                  <c:v>1.5697439999999999E-5</c:v>
                </c:pt>
                <c:pt idx="1194">
                  <c:v>1.5619150000000001E-5</c:v>
                </c:pt>
                <c:pt idx="1195">
                  <c:v>1.5540849999999999E-5</c:v>
                </c:pt>
                <c:pt idx="1196">
                  <c:v>1.546255E-5</c:v>
                </c:pt>
                <c:pt idx="1197">
                  <c:v>1.5384250000000001E-5</c:v>
                </c:pt>
                <c:pt idx="1198">
                  <c:v>1.5305959999999999E-5</c:v>
                </c:pt>
                <c:pt idx="1199">
                  <c:v>1.5227660000000001E-5</c:v>
                </c:pt>
                <c:pt idx="1200">
                  <c:v>1.514936E-5</c:v>
                </c:pt>
                <c:pt idx="1201">
                  <c:v>1.5071059999999999E-5</c:v>
                </c:pt>
                <c:pt idx="1202">
                  <c:v>1.4992769999999999E-5</c:v>
                </c:pt>
                <c:pt idx="1203">
                  <c:v>1.491776E-5</c:v>
                </c:pt>
                <c:pt idx="1204">
                  <c:v>1.4843739999999999E-5</c:v>
                </c:pt>
                <c:pt idx="1205">
                  <c:v>1.476972E-5</c:v>
                </c:pt>
                <c:pt idx="1206">
                  <c:v>1.4695700000000001E-5</c:v>
                </c:pt>
                <c:pt idx="1207">
                  <c:v>1.462168E-5</c:v>
                </c:pt>
                <c:pt idx="1208">
                  <c:v>1.454766E-5</c:v>
                </c:pt>
                <c:pt idx="1209">
                  <c:v>1.4473639999999999E-5</c:v>
                </c:pt>
                <c:pt idx="1210">
                  <c:v>1.439962E-5</c:v>
                </c:pt>
                <c:pt idx="1211">
                  <c:v>1.4325600000000001E-5</c:v>
                </c:pt>
                <c:pt idx="1212">
                  <c:v>1.425158E-5</c:v>
                </c:pt>
                <c:pt idx="1213">
                  <c:v>1.417756E-5</c:v>
                </c:pt>
                <c:pt idx="1214">
                  <c:v>1.4107220000000001E-5</c:v>
                </c:pt>
                <c:pt idx="1215">
                  <c:v>1.4037330000000001E-5</c:v>
                </c:pt>
                <c:pt idx="1216">
                  <c:v>1.396743E-5</c:v>
                </c:pt>
                <c:pt idx="1217">
                  <c:v>1.3897530000000001E-5</c:v>
                </c:pt>
                <c:pt idx="1218">
                  <c:v>1.382763E-5</c:v>
                </c:pt>
                <c:pt idx="1219">
                  <c:v>1.3757730000000001E-5</c:v>
                </c:pt>
                <c:pt idx="1220">
                  <c:v>1.368783E-5</c:v>
                </c:pt>
                <c:pt idx="1221">
                  <c:v>1.3617929999999999E-5</c:v>
                </c:pt>
                <c:pt idx="1222">
                  <c:v>1.354803E-5</c:v>
                </c:pt>
                <c:pt idx="1223">
                  <c:v>1.3478129999999999E-5</c:v>
                </c:pt>
                <c:pt idx="1224">
                  <c:v>1.340823E-5</c:v>
                </c:pt>
                <c:pt idx="1225">
                  <c:v>1.334136E-5</c:v>
                </c:pt>
                <c:pt idx="1226">
                  <c:v>1.327543E-5</c:v>
                </c:pt>
                <c:pt idx="1227">
                  <c:v>1.3209499999999999E-5</c:v>
                </c:pt>
                <c:pt idx="1228">
                  <c:v>1.314356E-5</c:v>
                </c:pt>
                <c:pt idx="1229">
                  <c:v>1.307763E-5</c:v>
                </c:pt>
                <c:pt idx="1230">
                  <c:v>1.3011699999999999E-5</c:v>
                </c:pt>
                <c:pt idx="1231">
                  <c:v>1.294577E-5</c:v>
                </c:pt>
                <c:pt idx="1232">
                  <c:v>1.2879839999999999E-5</c:v>
                </c:pt>
                <c:pt idx="1233">
                  <c:v>1.281391E-5</c:v>
                </c:pt>
                <c:pt idx="1234">
                  <c:v>1.274797E-5</c:v>
                </c:pt>
                <c:pt idx="1235">
                  <c:v>1.2682039999999999E-5</c:v>
                </c:pt>
                <c:pt idx="1236">
                  <c:v>1.2617500000000001E-5</c:v>
                </c:pt>
                <c:pt idx="1237">
                  <c:v>1.2555389999999999E-5</c:v>
                </c:pt>
                <c:pt idx="1238">
                  <c:v>1.2493270000000001E-5</c:v>
                </c:pt>
                <c:pt idx="1239">
                  <c:v>1.2431159999999999E-5</c:v>
                </c:pt>
                <c:pt idx="1240">
                  <c:v>1.2369040000000001E-5</c:v>
                </c:pt>
                <c:pt idx="1241">
                  <c:v>1.230692E-5</c:v>
                </c:pt>
                <c:pt idx="1242">
                  <c:v>1.2244810000000001E-5</c:v>
                </c:pt>
                <c:pt idx="1243">
                  <c:v>1.218269E-5</c:v>
                </c:pt>
                <c:pt idx="1244">
                  <c:v>1.2120580000000001E-5</c:v>
                </c:pt>
                <c:pt idx="1245">
                  <c:v>1.205846E-5</c:v>
                </c:pt>
                <c:pt idx="1246">
                  <c:v>1.1996350000000001E-5</c:v>
                </c:pt>
                <c:pt idx="1247">
                  <c:v>1.193423E-5</c:v>
                </c:pt>
                <c:pt idx="1248">
                  <c:v>1.187467E-5</c:v>
                </c:pt>
                <c:pt idx="1249">
                  <c:v>1.181622E-5</c:v>
                </c:pt>
                <c:pt idx="1250">
                  <c:v>1.1757770000000001E-5</c:v>
                </c:pt>
                <c:pt idx="1251">
                  <c:v>1.169932E-5</c:v>
                </c:pt>
                <c:pt idx="1252">
                  <c:v>1.164087E-5</c:v>
                </c:pt>
                <c:pt idx="1253">
                  <c:v>1.158243E-5</c:v>
                </c:pt>
                <c:pt idx="1254">
                  <c:v>1.152398E-5</c:v>
                </c:pt>
                <c:pt idx="1255">
                  <c:v>1.1465529999999999E-5</c:v>
                </c:pt>
                <c:pt idx="1256">
                  <c:v>1.140708E-5</c:v>
                </c:pt>
                <c:pt idx="1257">
                  <c:v>1.134863E-5</c:v>
                </c:pt>
                <c:pt idx="1258">
                  <c:v>1.1290179999999999E-5</c:v>
                </c:pt>
                <c:pt idx="1259">
                  <c:v>1.123173E-5</c:v>
                </c:pt>
                <c:pt idx="1260">
                  <c:v>1.1175899999999999E-5</c:v>
                </c:pt>
                <c:pt idx="1261">
                  <c:v>1.1120929999999999E-5</c:v>
                </c:pt>
                <c:pt idx="1262">
                  <c:v>1.1065959999999999E-5</c:v>
                </c:pt>
                <c:pt idx="1263">
                  <c:v>1.1010989999999999E-5</c:v>
                </c:pt>
                <c:pt idx="1264">
                  <c:v>1.095602E-5</c:v>
                </c:pt>
                <c:pt idx="1265">
                  <c:v>1.090106E-5</c:v>
                </c:pt>
                <c:pt idx="1266">
                  <c:v>1.084609E-5</c:v>
                </c:pt>
                <c:pt idx="1267">
                  <c:v>1.079112E-5</c:v>
                </c:pt>
                <c:pt idx="1268">
                  <c:v>1.0736150000000001E-5</c:v>
                </c:pt>
                <c:pt idx="1269">
                  <c:v>1.0681180000000001E-5</c:v>
                </c:pt>
                <c:pt idx="1270">
                  <c:v>1.062622E-5</c:v>
                </c:pt>
                <c:pt idx="1271">
                  <c:v>1.057125E-5</c:v>
                </c:pt>
                <c:pt idx="1272">
                  <c:v>1.051888E-5</c:v>
                </c:pt>
                <c:pt idx="1273">
                  <c:v>1.046714E-5</c:v>
                </c:pt>
                <c:pt idx="1274">
                  <c:v>1.04154E-5</c:v>
                </c:pt>
                <c:pt idx="1275">
                  <c:v>1.0363659999999999E-5</c:v>
                </c:pt>
                <c:pt idx="1276">
                  <c:v>1.031192E-5</c:v>
                </c:pt>
                <c:pt idx="1277">
                  <c:v>1.0260180000000001E-5</c:v>
                </c:pt>
                <c:pt idx="1278">
                  <c:v>1.020844E-5</c:v>
                </c:pt>
                <c:pt idx="1279">
                  <c:v>1.0156700000000001E-5</c:v>
                </c:pt>
                <c:pt idx="1280">
                  <c:v>1.010496E-5</c:v>
                </c:pt>
                <c:pt idx="1281">
                  <c:v>1.005322E-5</c:v>
                </c:pt>
                <c:pt idx="1282">
                  <c:v>1.0001479999999999E-5</c:v>
                </c:pt>
                <c:pt idx="1283">
                  <c:v>9.9501440000000002E-6</c:v>
                </c:pt>
                <c:pt idx="1284">
                  <c:v>9.901369E-6</c:v>
                </c:pt>
                <c:pt idx="1285">
                  <c:v>9.8525930000000004E-6</c:v>
                </c:pt>
                <c:pt idx="1286">
                  <c:v>9.8038170000000007E-6</c:v>
                </c:pt>
                <c:pt idx="1287">
                  <c:v>9.7550420000000005E-6</c:v>
                </c:pt>
                <c:pt idx="1288">
                  <c:v>9.7062659999999992E-6</c:v>
                </c:pt>
                <c:pt idx="1289">
                  <c:v>9.6574910000000007E-6</c:v>
                </c:pt>
                <c:pt idx="1290">
                  <c:v>9.6087149999999994E-6</c:v>
                </c:pt>
                <c:pt idx="1291">
                  <c:v>9.5599400000000008E-6</c:v>
                </c:pt>
                <c:pt idx="1292">
                  <c:v>9.5111639999999995E-6</c:v>
                </c:pt>
                <c:pt idx="1293">
                  <c:v>9.4623879999999999E-6</c:v>
                </c:pt>
                <c:pt idx="1294">
                  <c:v>9.4136129999999997E-6</c:v>
                </c:pt>
                <c:pt idx="1295">
                  <c:v>9.3668479999999995E-6</c:v>
                </c:pt>
                <c:pt idx="1296">
                  <c:v>9.3207980000000001E-6</c:v>
                </c:pt>
                <c:pt idx="1297">
                  <c:v>9.2747480000000008E-6</c:v>
                </c:pt>
                <c:pt idx="1298">
                  <c:v>9.2286970000000004E-6</c:v>
                </c:pt>
                <c:pt idx="1299">
                  <c:v>9.1826469999999994E-6</c:v>
                </c:pt>
                <c:pt idx="1300">
                  <c:v>9.136597E-6</c:v>
                </c:pt>
                <c:pt idx="1301">
                  <c:v>9.0905470000000007E-6</c:v>
                </c:pt>
                <c:pt idx="1302">
                  <c:v>9.0444969999999997E-6</c:v>
                </c:pt>
                <c:pt idx="1303">
                  <c:v>8.9984459999999993E-6</c:v>
                </c:pt>
                <c:pt idx="1304">
                  <c:v>8.9523959999999999E-6</c:v>
                </c:pt>
                <c:pt idx="1305">
                  <c:v>8.9063460000000006E-6</c:v>
                </c:pt>
                <c:pt idx="1306">
                  <c:v>8.8618140000000004E-6</c:v>
                </c:pt>
                <c:pt idx="1307">
                  <c:v>8.8182749999999999E-6</c:v>
                </c:pt>
                <c:pt idx="1308">
                  <c:v>8.7747349999999999E-6</c:v>
                </c:pt>
                <c:pt idx="1309">
                  <c:v>8.7311959999999994E-6</c:v>
                </c:pt>
                <c:pt idx="1310">
                  <c:v>8.6876570000000006E-6</c:v>
                </c:pt>
                <c:pt idx="1311">
                  <c:v>8.6441170000000006E-6</c:v>
                </c:pt>
                <c:pt idx="1312">
                  <c:v>8.6005780000000001E-6</c:v>
                </c:pt>
                <c:pt idx="1313">
                  <c:v>8.5570380000000002E-6</c:v>
                </c:pt>
                <c:pt idx="1314">
                  <c:v>8.5134989999999996E-6</c:v>
                </c:pt>
                <c:pt idx="1315">
                  <c:v>8.4699589999999997E-6</c:v>
                </c:pt>
                <c:pt idx="1316">
                  <c:v>8.4264199999999992E-6</c:v>
                </c:pt>
                <c:pt idx="1317">
                  <c:v>8.3845719999999994E-6</c:v>
                </c:pt>
                <c:pt idx="1318">
                  <c:v>8.3433489999999993E-6</c:v>
                </c:pt>
                <c:pt idx="1319">
                  <c:v>8.3021260000000008E-6</c:v>
                </c:pt>
                <c:pt idx="1320">
                  <c:v>8.2609030000000007E-6</c:v>
                </c:pt>
                <c:pt idx="1321">
                  <c:v>8.2196800000000006E-6</c:v>
                </c:pt>
                <c:pt idx="1322">
                  <c:v>8.1784570000000004E-6</c:v>
                </c:pt>
                <c:pt idx="1323">
                  <c:v>8.1372340000000003E-6</c:v>
                </c:pt>
                <c:pt idx="1324">
                  <c:v>8.0960110000000002E-6</c:v>
                </c:pt>
                <c:pt idx="1325">
                  <c:v>8.054788E-6</c:v>
                </c:pt>
                <c:pt idx="1326">
                  <c:v>8.0135649999999999E-6</c:v>
                </c:pt>
                <c:pt idx="1327">
                  <c:v>7.9725739999999994E-6</c:v>
                </c:pt>
                <c:pt idx="1328">
                  <c:v>7.9334919999999993E-6</c:v>
                </c:pt>
                <c:pt idx="1329">
                  <c:v>7.8944089999999998E-6</c:v>
                </c:pt>
                <c:pt idx="1330">
                  <c:v>7.8553269999999997E-6</c:v>
                </c:pt>
                <c:pt idx="1331">
                  <c:v>7.8162449999999996E-6</c:v>
                </c:pt>
                <c:pt idx="1332">
                  <c:v>7.7771620000000001E-6</c:v>
                </c:pt>
                <c:pt idx="1333">
                  <c:v>7.73808E-6</c:v>
                </c:pt>
                <c:pt idx="1334">
                  <c:v>7.6989979999999998E-6</c:v>
                </c:pt>
                <c:pt idx="1335">
                  <c:v>7.6599159999999997E-6</c:v>
                </c:pt>
                <c:pt idx="1336">
                  <c:v>7.6208330000000002E-6</c:v>
                </c:pt>
                <c:pt idx="1337">
                  <c:v>7.5817510000000001E-6</c:v>
                </c:pt>
                <c:pt idx="1338">
                  <c:v>7.5441210000000003E-6</c:v>
                </c:pt>
                <c:pt idx="1339">
                  <c:v>7.50702E-6</c:v>
                </c:pt>
                <c:pt idx="1340">
                  <c:v>7.4699189999999997E-6</c:v>
                </c:pt>
                <c:pt idx="1341">
                  <c:v>7.4328170000000001E-6</c:v>
                </c:pt>
                <c:pt idx="1342">
                  <c:v>7.3957159999999998E-6</c:v>
                </c:pt>
                <c:pt idx="1343">
                  <c:v>7.3586150000000004E-6</c:v>
                </c:pt>
                <c:pt idx="1344">
                  <c:v>7.3215140000000001E-6</c:v>
                </c:pt>
                <c:pt idx="1345">
                  <c:v>7.2844129999999998E-6</c:v>
                </c:pt>
                <c:pt idx="1346">
                  <c:v>7.2473120000000004E-6</c:v>
                </c:pt>
                <c:pt idx="1347">
                  <c:v>7.2102099999999999E-6</c:v>
                </c:pt>
                <c:pt idx="1348">
                  <c:v>7.1742080000000001E-6</c:v>
                </c:pt>
                <c:pt idx="1349">
                  <c:v>7.1389429999999997E-6</c:v>
                </c:pt>
                <c:pt idx="1350">
                  <c:v>7.1036780000000001E-6</c:v>
                </c:pt>
                <c:pt idx="1351">
                  <c:v>7.0684129999999997E-6</c:v>
                </c:pt>
                <c:pt idx="1352">
                  <c:v>7.0331480000000001E-6</c:v>
                </c:pt>
                <c:pt idx="1353">
                  <c:v>6.9978829999999997E-6</c:v>
                </c:pt>
                <c:pt idx="1354">
                  <c:v>6.9626180000000001E-6</c:v>
                </c:pt>
                <c:pt idx="1355">
                  <c:v>6.9273529999999997E-6</c:v>
                </c:pt>
                <c:pt idx="1356">
                  <c:v>6.8920869999999999E-6</c:v>
                </c:pt>
                <c:pt idx="1357">
                  <c:v>6.8568220000000003E-6</c:v>
                </c:pt>
                <c:pt idx="1358">
                  <c:v>6.8227489999999998E-6</c:v>
                </c:pt>
                <c:pt idx="1359">
                  <c:v>6.7891879999999998E-6</c:v>
                </c:pt>
                <c:pt idx="1360">
                  <c:v>6.7556269999999999E-6</c:v>
                </c:pt>
                <c:pt idx="1361">
                  <c:v>6.7220659999999999E-6</c:v>
                </c:pt>
                <c:pt idx="1362">
                  <c:v>6.6885049999999999E-6</c:v>
                </c:pt>
                <c:pt idx="1363">
                  <c:v>6.654944E-6</c:v>
                </c:pt>
                <c:pt idx="1364">
                  <c:v>6.6213819999999998E-6</c:v>
                </c:pt>
                <c:pt idx="1365">
                  <c:v>6.5878209999999998E-6</c:v>
                </c:pt>
                <c:pt idx="1366">
                  <c:v>6.5542599999999998E-6</c:v>
                </c:pt>
                <c:pt idx="1367">
                  <c:v>6.5207470000000003E-6</c:v>
                </c:pt>
                <c:pt idx="1368">
                  <c:v>6.4887689999999998E-6</c:v>
                </c:pt>
                <c:pt idx="1369">
                  <c:v>6.4567920000000004E-6</c:v>
                </c:pt>
                <c:pt idx="1370">
                  <c:v>6.4248139999999998E-6</c:v>
                </c:pt>
                <c:pt idx="1371">
                  <c:v>6.3928360000000002E-6</c:v>
                </c:pt>
                <c:pt idx="1372">
                  <c:v>6.3608579999999996E-6</c:v>
                </c:pt>
                <c:pt idx="1373">
                  <c:v>6.3288810000000002E-6</c:v>
                </c:pt>
                <c:pt idx="1374">
                  <c:v>6.2969029999999997E-6</c:v>
                </c:pt>
                <c:pt idx="1375">
                  <c:v>6.264925E-6</c:v>
                </c:pt>
                <c:pt idx="1376">
                  <c:v>6.2329470000000003E-6</c:v>
                </c:pt>
                <c:pt idx="1377">
                  <c:v>6.2018329999999999E-6</c:v>
                </c:pt>
                <c:pt idx="1378">
                  <c:v>6.1713279999999996E-6</c:v>
                </c:pt>
                <c:pt idx="1379">
                  <c:v>6.1408240000000004E-6</c:v>
                </c:pt>
                <c:pt idx="1380">
                  <c:v>6.1103190000000001E-6</c:v>
                </c:pt>
                <c:pt idx="1381">
                  <c:v>6.079815E-6</c:v>
                </c:pt>
                <c:pt idx="1382">
                  <c:v>6.0493109999999999E-6</c:v>
                </c:pt>
                <c:pt idx="1383">
                  <c:v>6.0188059999999996E-6</c:v>
                </c:pt>
                <c:pt idx="1384">
                  <c:v>5.9883020000000004E-6</c:v>
                </c:pt>
                <c:pt idx="1385">
                  <c:v>5.9577980000000003E-6</c:v>
                </c:pt>
                <c:pt idx="1386">
                  <c:v>5.9277879999999999E-6</c:v>
                </c:pt>
                <c:pt idx="1387">
                  <c:v>5.8986559999999996E-6</c:v>
                </c:pt>
                <c:pt idx="1388">
                  <c:v>5.8695240000000001E-6</c:v>
                </c:pt>
                <c:pt idx="1389">
                  <c:v>5.8403919999999998E-6</c:v>
                </c:pt>
                <c:pt idx="1390">
                  <c:v>5.8112609999999997E-6</c:v>
                </c:pt>
                <c:pt idx="1391">
                  <c:v>5.7821290000000003E-6</c:v>
                </c:pt>
                <c:pt idx="1392">
                  <c:v>5.7529969999999999E-6</c:v>
                </c:pt>
                <c:pt idx="1393">
                  <c:v>5.7238649999999996E-6</c:v>
                </c:pt>
                <c:pt idx="1394">
                  <c:v>5.6947330000000001E-6</c:v>
                </c:pt>
                <c:pt idx="1395">
                  <c:v>5.6660490000000003E-6</c:v>
                </c:pt>
                <c:pt idx="1396">
                  <c:v>5.6381969999999998E-6</c:v>
                </c:pt>
                <c:pt idx="1397">
                  <c:v>5.6103450000000001E-6</c:v>
                </c:pt>
                <c:pt idx="1398">
                  <c:v>5.5824939999999997E-6</c:v>
                </c:pt>
                <c:pt idx="1399">
                  <c:v>5.554642E-6</c:v>
                </c:pt>
                <c:pt idx="1400">
                  <c:v>5.5267900000000003E-6</c:v>
                </c:pt>
                <c:pt idx="1401">
                  <c:v>5.498939E-6</c:v>
                </c:pt>
                <c:pt idx="1402">
                  <c:v>5.4710870000000003E-6</c:v>
                </c:pt>
                <c:pt idx="1403">
                  <c:v>5.4432349999999997E-6</c:v>
                </c:pt>
                <c:pt idx="1404">
                  <c:v>5.4160380000000001E-6</c:v>
                </c:pt>
                <c:pt idx="1405">
                  <c:v>5.3893820000000004E-6</c:v>
                </c:pt>
                <c:pt idx="1406">
                  <c:v>5.3627259999999998E-6</c:v>
                </c:pt>
                <c:pt idx="1407">
                  <c:v>5.3360689999999998E-6</c:v>
                </c:pt>
                <c:pt idx="1408">
                  <c:v>5.3094130000000001E-6</c:v>
                </c:pt>
                <c:pt idx="1409">
                  <c:v>5.2827570000000004E-6</c:v>
                </c:pt>
                <c:pt idx="1410">
                  <c:v>5.2561009999999998E-6</c:v>
                </c:pt>
                <c:pt idx="1411">
                  <c:v>5.2294439999999998E-6</c:v>
                </c:pt>
                <c:pt idx="1412">
                  <c:v>5.2027880000000001E-6</c:v>
                </c:pt>
                <c:pt idx="1413">
                  <c:v>5.1771930000000002E-6</c:v>
                </c:pt>
                <c:pt idx="1414">
                  <c:v>5.1516550000000004E-6</c:v>
                </c:pt>
                <c:pt idx="1415">
                  <c:v>5.1261160000000004E-6</c:v>
                </c:pt>
                <c:pt idx="1416">
                  <c:v>5.1005770000000003E-6</c:v>
                </c:pt>
                <c:pt idx="1417">
                  <c:v>5.0750380000000003E-6</c:v>
                </c:pt>
                <c:pt idx="1418">
                  <c:v>5.0494999999999997E-6</c:v>
                </c:pt>
                <c:pt idx="1419">
                  <c:v>5.0239609999999997E-6</c:v>
                </c:pt>
                <c:pt idx="1420">
                  <c:v>4.9984219999999996E-6</c:v>
                </c:pt>
                <c:pt idx="1421">
                  <c:v>4.9734609999999999E-6</c:v>
                </c:pt>
                <c:pt idx="1422">
                  <c:v>4.9489680000000004E-6</c:v>
                </c:pt>
                <c:pt idx="1423">
                  <c:v>4.924475E-6</c:v>
                </c:pt>
                <c:pt idx="1424">
                  <c:v>4.8999819999999996E-6</c:v>
                </c:pt>
                <c:pt idx="1425">
                  <c:v>4.8754890000000001E-6</c:v>
                </c:pt>
                <c:pt idx="1426">
                  <c:v>4.8509959999999997E-6</c:v>
                </c:pt>
                <c:pt idx="1427">
                  <c:v>4.8265030000000002E-6</c:v>
                </c:pt>
                <c:pt idx="1428">
                  <c:v>4.8020099999999998E-6</c:v>
                </c:pt>
                <c:pt idx="1429">
                  <c:v>4.777859E-6</c:v>
                </c:pt>
                <c:pt idx="1430">
                  <c:v>4.7543460000000004E-6</c:v>
                </c:pt>
                <c:pt idx="1431">
                  <c:v>4.7308329999999999E-6</c:v>
                </c:pt>
                <c:pt idx="1432">
                  <c:v>4.7073190000000001E-6</c:v>
                </c:pt>
                <c:pt idx="1433">
                  <c:v>4.6838059999999997E-6</c:v>
                </c:pt>
                <c:pt idx="1434">
                  <c:v>4.6602930000000001E-6</c:v>
                </c:pt>
                <c:pt idx="1435">
                  <c:v>4.6367799999999997E-6</c:v>
                </c:pt>
                <c:pt idx="1436">
                  <c:v>4.6132659999999999E-6</c:v>
                </c:pt>
                <c:pt idx="1437">
                  <c:v>4.5900619999999997E-6</c:v>
                </c:pt>
                <c:pt idx="1438">
                  <c:v>4.5674679999999999E-6</c:v>
                </c:pt>
                <c:pt idx="1439">
                  <c:v>4.544874E-6</c:v>
                </c:pt>
                <c:pt idx="1440">
                  <c:v>4.5222789999999999E-6</c:v>
                </c:pt>
                <c:pt idx="1441">
                  <c:v>4.4996850000000001E-6</c:v>
                </c:pt>
                <c:pt idx="1442">
                  <c:v>4.47709E-6</c:v>
                </c:pt>
                <c:pt idx="1443">
                  <c:v>4.4544960000000002E-6</c:v>
                </c:pt>
                <c:pt idx="1444">
                  <c:v>4.4319010000000001E-6</c:v>
                </c:pt>
                <c:pt idx="1445">
                  <c:v>4.4097469999999997E-6</c:v>
                </c:pt>
                <c:pt idx="1446">
                  <c:v>4.3880150000000004E-6</c:v>
                </c:pt>
                <c:pt idx="1447">
                  <c:v>4.3662830000000002E-6</c:v>
                </c:pt>
                <c:pt idx="1448">
                  <c:v>4.3445499999999998E-6</c:v>
                </c:pt>
                <c:pt idx="1449">
                  <c:v>4.3228179999999996E-6</c:v>
                </c:pt>
                <c:pt idx="1450">
                  <c:v>4.3010860000000002E-6</c:v>
                </c:pt>
                <c:pt idx="1451">
                  <c:v>4.2793540000000001E-6</c:v>
                </c:pt>
                <c:pt idx="1452">
                  <c:v>4.2576219999999999E-6</c:v>
                </c:pt>
                <c:pt idx="1453">
                  <c:v>4.2365909999999998E-6</c:v>
                </c:pt>
                <c:pt idx="1454">
                  <c:v>4.2156699999999997E-6</c:v>
                </c:pt>
                <c:pt idx="1455">
                  <c:v>4.1947480000000003E-6</c:v>
                </c:pt>
                <c:pt idx="1456">
                  <c:v>4.173826E-6</c:v>
                </c:pt>
                <c:pt idx="1457">
                  <c:v>4.1529039999999998E-6</c:v>
                </c:pt>
                <c:pt idx="1458">
                  <c:v>4.1319829999999997E-6</c:v>
                </c:pt>
                <c:pt idx="1459">
                  <c:v>4.1110610000000003E-6</c:v>
                </c:pt>
                <c:pt idx="1460">
                  <c:v>4.090443E-6</c:v>
                </c:pt>
                <c:pt idx="1461">
                  <c:v>4.070283E-6</c:v>
                </c:pt>
                <c:pt idx="1462">
                  <c:v>4.0501240000000002E-6</c:v>
                </c:pt>
                <c:pt idx="1463">
                  <c:v>4.0299640000000002E-6</c:v>
                </c:pt>
                <c:pt idx="1464">
                  <c:v>4.0098040000000002E-6</c:v>
                </c:pt>
                <c:pt idx="1465">
                  <c:v>3.9896449999999996E-6</c:v>
                </c:pt>
                <c:pt idx="1466">
                  <c:v>3.9694849999999997E-6</c:v>
                </c:pt>
                <c:pt idx="1467">
                  <c:v>3.9494010000000001E-6</c:v>
                </c:pt>
                <c:pt idx="1468">
                  <c:v>3.9299579999999998E-6</c:v>
                </c:pt>
                <c:pt idx="1469">
                  <c:v>3.9105159999999997E-6</c:v>
                </c:pt>
                <c:pt idx="1470">
                  <c:v>3.8910739999999996E-6</c:v>
                </c:pt>
                <c:pt idx="1471">
                  <c:v>3.8716310000000001E-6</c:v>
                </c:pt>
                <c:pt idx="1472">
                  <c:v>3.8521890000000001E-6</c:v>
                </c:pt>
                <c:pt idx="1473">
                  <c:v>3.832747E-6</c:v>
                </c:pt>
                <c:pt idx="1474">
                  <c:v>3.8133049999999999E-6</c:v>
                </c:pt>
                <c:pt idx="1475">
                  <c:v>3.7945249999999999E-6</c:v>
                </c:pt>
                <c:pt idx="1476">
                  <c:v>3.7757589999999998E-6</c:v>
                </c:pt>
                <c:pt idx="1477">
                  <c:v>3.756992E-6</c:v>
                </c:pt>
                <c:pt idx="1478">
                  <c:v>3.7382259999999999E-6</c:v>
                </c:pt>
                <c:pt idx="1479">
                  <c:v>3.7194590000000001E-6</c:v>
                </c:pt>
                <c:pt idx="1480">
                  <c:v>3.700693E-6</c:v>
                </c:pt>
                <c:pt idx="1481">
                  <c:v>3.6819409999999999E-6</c:v>
                </c:pt>
                <c:pt idx="1482">
                  <c:v>3.6638119999999999E-6</c:v>
                </c:pt>
                <c:pt idx="1483">
                  <c:v>3.645682E-6</c:v>
                </c:pt>
                <c:pt idx="1484">
                  <c:v>3.627553E-6</c:v>
                </c:pt>
                <c:pt idx="1485">
                  <c:v>3.6094239999999999E-6</c:v>
                </c:pt>
                <c:pt idx="1486">
                  <c:v>3.5912949999999999E-6</c:v>
                </c:pt>
                <c:pt idx="1487">
                  <c:v>3.5731659999999998E-6</c:v>
                </c:pt>
                <c:pt idx="1488">
                  <c:v>3.5551719999999999E-6</c:v>
                </c:pt>
                <c:pt idx="1489">
                  <c:v>3.537645E-6</c:v>
                </c:pt>
                <c:pt idx="1490">
                  <c:v>3.5201169999999998E-6</c:v>
                </c:pt>
                <c:pt idx="1491">
                  <c:v>3.5025899999999999E-6</c:v>
                </c:pt>
                <c:pt idx="1492">
                  <c:v>3.4850620000000001E-6</c:v>
                </c:pt>
                <c:pt idx="1493">
                  <c:v>3.4675350000000002E-6</c:v>
                </c:pt>
                <c:pt idx="1494">
                  <c:v>3.450007E-6</c:v>
                </c:pt>
                <c:pt idx="1495">
                  <c:v>3.4328119999999999E-6</c:v>
                </c:pt>
                <c:pt idx="1496">
                  <c:v>3.415853E-6</c:v>
                </c:pt>
                <c:pt idx="1497">
                  <c:v>3.3988930000000002E-6</c:v>
                </c:pt>
                <c:pt idx="1498">
                  <c:v>3.3819339999999998E-6</c:v>
                </c:pt>
                <c:pt idx="1499">
                  <c:v>3.3649749999999999E-6</c:v>
                </c:pt>
                <c:pt idx="1500">
                  <c:v>3.3480150000000002E-6</c:v>
                </c:pt>
                <c:pt idx="1501">
                  <c:v>3.33111E-6</c:v>
                </c:pt>
                <c:pt idx="1502">
                  <c:v>3.3146870000000001E-6</c:v>
                </c:pt>
                <c:pt idx="1503">
                  <c:v>3.2982649999999999E-6</c:v>
                </c:pt>
                <c:pt idx="1504">
                  <c:v>3.2818430000000002E-6</c:v>
                </c:pt>
                <c:pt idx="1505">
                  <c:v>3.2654199999999998E-6</c:v>
                </c:pt>
                <c:pt idx="1506">
                  <c:v>3.2489980000000001E-6</c:v>
                </c:pt>
                <c:pt idx="1507">
                  <c:v>3.2325759999999999E-6</c:v>
                </c:pt>
                <c:pt idx="1508">
                  <c:v>3.2165419999999999E-6</c:v>
                </c:pt>
                <c:pt idx="1509">
                  <c:v>3.2006279999999998E-6</c:v>
                </c:pt>
                <c:pt idx="1510">
                  <c:v>3.1847140000000002E-6</c:v>
                </c:pt>
                <c:pt idx="1511">
                  <c:v>3.1688000000000001E-6</c:v>
                </c:pt>
                <c:pt idx="1512">
                  <c:v>3.152886E-6</c:v>
                </c:pt>
                <c:pt idx="1513">
                  <c:v>3.136971E-6</c:v>
                </c:pt>
                <c:pt idx="1514">
                  <c:v>3.121335E-6</c:v>
                </c:pt>
                <c:pt idx="1515">
                  <c:v>3.1059019999999998E-6</c:v>
                </c:pt>
                <c:pt idx="1516">
                  <c:v>3.0904690000000001E-6</c:v>
                </c:pt>
                <c:pt idx="1517">
                  <c:v>3.0750359999999999E-6</c:v>
                </c:pt>
                <c:pt idx="1518">
                  <c:v>3.0596030000000002E-6</c:v>
                </c:pt>
                <c:pt idx="1519">
                  <c:v>3.04417E-6</c:v>
                </c:pt>
                <c:pt idx="1520">
                  <c:v>3.02898E-6</c:v>
                </c:pt>
                <c:pt idx="1521">
                  <c:v>3.0140019999999999E-6</c:v>
                </c:pt>
                <c:pt idx="1522">
                  <c:v>2.9990250000000001E-6</c:v>
                </c:pt>
                <c:pt idx="1523">
                  <c:v>2.9840480000000002E-6</c:v>
                </c:pt>
                <c:pt idx="1524">
                  <c:v>2.9690700000000001E-6</c:v>
                </c:pt>
                <c:pt idx="1525">
                  <c:v>2.9540929999999998E-6</c:v>
                </c:pt>
                <c:pt idx="1526">
                  <c:v>2.9393879999999999E-6</c:v>
                </c:pt>
                <c:pt idx="1527">
                  <c:v>2.9248430000000001E-6</c:v>
                </c:pt>
                <c:pt idx="1528">
                  <c:v>2.910297E-6</c:v>
                </c:pt>
                <c:pt idx="1529">
                  <c:v>2.8957519999999998E-6</c:v>
                </c:pt>
                <c:pt idx="1530">
                  <c:v>2.881207E-6</c:v>
                </c:pt>
                <c:pt idx="1531">
                  <c:v>2.8666619999999998E-6</c:v>
                </c:pt>
                <c:pt idx="1532">
                  <c:v>2.8524710000000001E-6</c:v>
                </c:pt>
                <c:pt idx="1533">
                  <c:v>2.8383349999999999E-6</c:v>
                </c:pt>
                <c:pt idx="1534">
                  <c:v>2.8242E-6</c:v>
                </c:pt>
                <c:pt idx="1535">
                  <c:v>2.8100650000000001E-6</c:v>
                </c:pt>
                <c:pt idx="1536">
                  <c:v>2.7959300000000002E-6</c:v>
                </c:pt>
                <c:pt idx="1537">
                  <c:v>2.7818849999999998E-6</c:v>
                </c:pt>
                <c:pt idx="1538">
                  <c:v>2.7681389999999998E-6</c:v>
                </c:pt>
                <c:pt idx="1539">
                  <c:v>2.7543929999999999E-6</c:v>
                </c:pt>
                <c:pt idx="1540">
                  <c:v>2.7406469999999999E-6</c:v>
                </c:pt>
                <c:pt idx="1541">
                  <c:v>2.7269009999999999E-6</c:v>
                </c:pt>
                <c:pt idx="1542">
                  <c:v>2.7131549999999999E-6</c:v>
                </c:pt>
                <c:pt idx="1543">
                  <c:v>2.6996789999999998E-6</c:v>
                </c:pt>
                <c:pt idx="1544">
                  <c:v>2.6863029999999999E-6</c:v>
                </c:pt>
                <c:pt idx="1545">
                  <c:v>2.672927E-6</c:v>
                </c:pt>
                <c:pt idx="1546">
                  <c:v>2.659551E-6</c:v>
                </c:pt>
                <c:pt idx="1547">
                  <c:v>2.6461750000000001E-6</c:v>
                </c:pt>
                <c:pt idx="1548">
                  <c:v>2.6329240000000001E-6</c:v>
                </c:pt>
                <c:pt idx="1549">
                  <c:v>2.6198989999999999E-6</c:v>
                </c:pt>
                <c:pt idx="1550">
                  <c:v>2.6068749999999999E-6</c:v>
                </c:pt>
                <c:pt idx="1551">
                  <c:v>2.5938500000000002E-6</c:v>
                </c:pt>
                <c:pt idx="1552">
                  <c:v>2.5808259999999998E-6</c:v>
                </c:pt>
                <c:pt idx="1553">
                  <c:v>2.5678370000000002E-6</c:v>
                </c:pt>
                <c:pt idx="1554">
                  <c:v>2.5551470000000001E-6</c:v>
                </c:pt>
                <c:pt idx="1555">
                  <c:v>2.5424570000000001E-6</c:v>
                </c:pt>
                <c:pt idx="1556">
                  <c:v>2.5297670000000001E-6</c:v>
                </c:pt>
                <c:pt idx="1557">
                  <c:v>2.517077E-6</c:v>
                </c:pt>
                <c:pt idx="1558">
                  <c:v>2.504387E-6</c:v>
                </c:pt>
                <c:pt idx="1559">
                  <c:v>2.4920090000000001E-6</c:v>
                </c:pt>
                <c:pt idx="1560">
                  <c:v>2.4796369999999999E-6</c:v>
                </c:pt>
                <c:pt idx="1561">
                  <c:v>2.467266E-6</c:v>
                </c:pt>
                <c:pt idx="1562">
                  <c:v>2.4548939999999998E-6</c:v>
                </c:pt>
                <c:pt idx="1563">
                  <c:v>2.4425229999999999E-6</c:v>
                </c:pt>
                <c:pt idx="1564">
                  <c:v>2.4304449999999998E-6</c:v>
                </c:pt>
                <c:pt idx="1565">
                  <c:v>2.418377E-6</c:v>
                </c:pt>
                <c:pt idx="1566">
                  <c:v>2.4063090000000002E-6</c:v>
                </c:pt>
                <c:pt idx="1567">
                  <c:v>2.394241E-6</c:v>
                </c:pt>
                <c:pt idx="1568">
                  <c:v>2.3821949999999999E-6</c:v>
                </c:pt>
                <c:pt idx="1569">
                  <c:v>2.3704159999999998E-6</c:v>
                </c:pt>
                <c:pt idx="1570">
                  <c:v>2.3586370000000001E-6</c:v>
                </c:pt>
                <c:pt idx="1571">
                  <c:v>2.3468569999999998E-6</c:v>
                </c:pt>
                <c:pt idx="1572">
                  <c:v>2.3350780000000001E-6</c:v>
                </c:pt>
                <c:pt idx="1573">
                  <c:v>2.323359E-6</c:v>
                </c:pt>
                <c:pt idx="1574">
                  <c:v>2.3117790000000001E-6</c:v>
                </c:pt>
                <c:pt idx="1575">
                  <c:v>2.3002309999999998E-6</c:v>
                </c:pt>
                <c:pt idx="1576">
                  <c:v>2.2887690000000002E-6</c:v>
                </c:pt>
                <c:pt idx="1577">
                  <c:v>2.2773339999999999E-6</c:v>
                </c:pt>
                <c:pt idx="1578">
                  <c:v>2.2659880000000001E-6</c:v>
                </c:pt>
                <c:pt idx="1579">
                  <c:v>2.2546629999999998E-6</c:v>
                </c:pt>
                <c:pt idx="1580">
                  <c:v>2.2434220000000002E-6</c:v>
                </c:pt>
                <c:pt idx="1581">
                  <c:v>2.2322310000000002E-6</c:v>
                </c:pt>
                <c:pt idx="1582">
                  <c:v>2.221083E-6</c:v>
                </c:pt>
                <c:pt idx="1583">
                  <c:v>2.210016E-6</c:v>
                </c:pt>
                <c:pt idx="1584">
                  <c:v>2.1989810000000001E-6</c:v>
                </c:pt>
                <c:pt idx="1585">
                  <c:v>2.188028E-6</c:v>
                </c:pt>
                <c:pt idx="1586">
                  <c:v>2.1770940000000001E-6</c:v>
                </c:pt>
                <c:pt idx="1587">
                  <c:v>2.1662519999999999E-6</c:v>
                </c:pt>
                <c:pt idx="1588">
                  <c:v>2.1554250000000002E-6</c:v>
                </c:pt>
                <c:pt idx="1589">
                  <c:v>2.144693E-6</c:v>
                </c:pt>
                <c:pt idx="1590">
                  <c:v>2.1339800000000001E-6</c:v>
                </c:pt>
                <c:pt idx="1591">
                  <c:v>2.1234299999999998E-6</c:v>
                </c:pt>
                <c:pt idx="1592">
                  <c:v>2.11288E-6</c:v>
                </c:pt>
                <c:pt idx="1593">
                  <c:v>2.1023300000000002E-6</c:v>
                </c:pt>
                <c:pt idx="1594">
                  <c:v>2.0917799999999999E-6</c:v>
                </c:pt>
                <c:pt idx="1595">
                  <c:v>2.0813069999999999E-6</c:v>
                </c:pt>
                <c:pt idx="1596">
                  <c:v>2.0710109999999998E-6</c:v>
                </c:pt>
                <c:pt idx="1597">
                  <c:v>2.0607149999999998E-6</c:v>
                </c:pt>
                <c:pt idx="1598">
                  <c:v>2.050418E-6</c:v>
                </c:pt>
                <c:pt idx="1599">
                  <c:v>2.0401219999999999E-6</c:v>
                </c:pt>
                <c:pt idx="1600">
                  <c:v>2.0299229999999998E-6</c:v>
                </c:pt>
                <c:pt idx="1601">
                  <c:v>2.019881E-6</c:v>
                </c:pt>
                <c:pt idx="1602">
                  <c:v>2.0098389999999998E-6</c:v>
                </c:pt>
                <c:pt idx="1603">
                  <c:v>1.999797E-6</c:v>
                </c:pt>
                <c:pt idx="1604">
                  <c:v>1.9897549999999998E-6</c:v>
                </c:pt>
                <c:pt idx="1605">
                  <c:v>1.9797969999999998E-6</c:v>
                </c:pt>
                <c:pt idx="1606">
                  <c:v>1.9700089999999998E-6</c:v>
                </c:pt>
                <c:pt idx="1607">
                  <c:v>1.9602220000000001E-6</c:v>
                </c:pt>
                <c:pt idx="1608">
                  <c:v>1.9504340000000001E-6</c:v>
                </c:pt>
                <c:pt idx="1609">
                  <c:v>1.9406460000000001E-6</c:v>
                </c:pt>
                <c:pt idx="1610">
                  <c:v>1.9308950000000001E-6</c:v>
                </c:pt>
                <c:pt idx="1611">
                  <c:v>1.9213620000000002E-6</c:v>
                </c:pt>
                <c:pt idx="1612">
                  <c:v>1.9118289999999998E-6</c:v>
                </c:pt>
                <c:pt idx="1613">
                  <c:v>1.9022960000000001E-6</c:v>
                </c:pt>
                <c:pt idx="1614">
                  <c:v>1.8927619999999999E-6</c:v>
                </c:pt>
                <c:pt idx="1615">
                  <c:v>1.883229E-6</c:v>
                </c:pt>
                <c:pt idx="1616">
                  <c:v>1.8739040000000001E-6</c:v>
                </c:pt>
                <c:pt idx="1617">
                  <c:v>1.864625E-6</c:v>
                </c:pt>
                <c:pt idx="1618">
                  <c:v>1.855346E-6</c:v>
                </c:pt>
                <c:pt idx="1619">
                  <c:v>1.8460669999999999E-6</c:v>
                </c:pt>
                <c:pt idx="1620">
                  <c:v>1.836788E-6</c:v>
                </c:pt>
                <c:pt idx="1621">
                  <c:v>1.8275990000000001E-6</c:v>
                </c:pt>
                <c:pt idx="1622">
                  <c:v>1.818574E-6</c:v>
                </c:pt>
                <c:pt idx="1623">
                  <c:v>1.8095490000000001E-6</c:v>
                </c:pt>
                <c:pt idx="1624">
                  <c:v>1.800524E-6</c:v>
                </c:pt>
                <c:pt idx="1625">
                  <c:v>1.7914990000000001E-6</c:v>
                </c:pt>
                <c:pt idx="1626">
                  <c:v>1.782474E-6</c:v>
                </c:pt>
                <c:pt idx="1627">
                  <c:v>1.773637E-6</c:v>
                </c:pt>
                <c:pt idx="1628">
                  <c:v>1.7648659999999999E-6</c:v>
                </c:pt>
                <c:pt idx="1629">
                  <c:v>1.7560940000000001E-6</c:v>
                </c:pt>
                <c:pt idx="1630">
                  <c:v>1.747323E-6</c:v>
                </c:pt>
                <c:pt idx="1631">
                  <c:v>1.7385510000000001E-6</c:v>
                </c:pt>
                <c:pt idx="1632">
                  <c:v>1.72978E-6</c:v>
                </c:pt>
                <c:pt idx="1633">
                  <c:v>1.721257E-6</c:v>
                </c:pt>
                <c:pt idx="1634">
                  <c:v>1.7127379999999999E-6</c:v>
                </c:pt>
                <c:pt idx="1635">
                  <c:v>1.704219E-6</c:v>
                </c:pt>
                <c:pt idx="1636">
                  <c:v>1.6957009999999999E-6</c:v>
                </c:pt>
                <c:pt idx="1637">
                  <c:v>1.6871820000000001E-6</c:v>
                </c:pt>
                <c:pt idx="1638">
                  <c:v>1.678681E-6</c:v>
                </c:pt>
                <c:pt idx="1639">
                  <c:v>1.6704140000000001E-6</c:v>
                </c:pt>
                <c:pt idx="1640">
                  <c:v>1.662148E-6</c:v>
                </c:pt>
                <c:pt idx="1641">
                  <c:v>1.6538810000000001E-6</c:v>
                </c:pt>
                <c:pt idx="1642">
                  <c:v>1.6456139999999999E-6</c:v>
                </c:pt>
                <c:pt idx="1643">
                  <c:v>1.637347E-6</c:v>
                </c:pt>
                <c:pt idx="1644">
                  <c:v>1.6290809999999999E-6</c:v>
                </c:pt>
                <c:pt idx="1645">
                  <c:v>1.6210649999999999E-6</c:v>
                </c:pt>
                <c:pt idx="1646">
                  <c:v>1.6130489999999999E-6</c:v>
                </c:pt>
                <c:pt idx="1647">
                  <c:v>1.6050329999999999E-6</c:v>
                </c:pt>
                <c:pt idx="1648">
                  <c:v>1.597017E-6</c:v>
                </c:pt>
                <c:pt idx="1649">
                  <c:v>1.589001E-6</c:v>
                </c:pt>
                <c:pt idx="1650">
                  <c:v>1.580985E-6</c:v>
                </c:pt>
                <c:pt idx="1651">
                  <c:v>1.573162E-6</c:v>
                </c:pt>
                <c:pt idx="1652">
                  <c:v>1.565396E-6</c:v>
                </c:pt>
                <c:pt idx="1653">
                  <c:v>1.5576290000000001E-6</c:v>
                </c:pt>
                <c:pt idx="1654">
                  <c:v>1.549863E-6</c:v>
                </c:pt>
                <c:pt idx="1655">
                  <c:v>1.5420969999999999E-6</c:v>
                </c:pt>
                <c:pt idx="1656">
                  <c:v>1.5343300000000001E-6</c:v>
                </c:pt>
                <c:pt idx="1657">
                  <c:v>1.526658E-6</c:v>
                </c:pt>
                <c:pt idx="1658">
                  <c:v>1.519139E-6</c:v>
                </c:pt>
                <c:pt idx="1659">
                  <c:v>1.511621E-6</c:v>
                </c:pt>
                <c:pt idx="1660">
                  <c:v>1.504103E-6</c:v>
                </c:pt>
                <c:pt idx="1661">
                  <c:v>1.496585E-6</c:v>
                </c:pt>
                <c:pt idx="1662">
                  <c:v>1.489067E-6</c:v>
                </c:pt>
                <c:pt idx="1663">
                  <c:v>1.481549E-6</c:v>
                </c:pt>
                <c:pt idx="1664">
                  <c:v>1.47423E-6</c:v>
                </c:pt>
                <c:pt idx="1665">
                  <c:v>1.466959E-6</c:v>
                </c:pt>
                <c:pt idx="1666">
                  <c:v>1.459687E-6</c:v>
                </c:pt>
                <c:pt idx="1667">
                  <c:v>1.4524150000000001E-6</c:v>
                </c:pt>
                <c:pt idx="1668">
                  <c:v>1.4451440000000001E-6</c:v>
                </c:pt>
                <c:pt idx="1669">
                  <c:v>1.4378720000000001E-6</c:v>
                </c:pt>
                <c:pt idx="1670">
                  <c:v>1.430618E-6</c:v>
                </c:pt>
                <c:pt idx="1671">
                  <c:v>1.423591E-6</c:v>
                </c:pt>
                <c:pt idx="1672">
                  <c:v>1.416564E-6</c:v>
                </c:pt>
                <c:pt idx="1673">
                  <c:v>1.409537E-6</c:v>
                </c:pt>
                <c:pt idx="1674">
                  <c:v>1.40251E-6</c:v>
                </c:pt>
                <c:pt idx="1675">
                  <c:v>1.395483E-6</c:v>
                </c:pt>
                <c:pt idx="1676">
                  <c:v>1.388456E-6</c:v>
                </c:pt>
                <c:pt idx="1677">
                  <c:v>1.3814659999999999E-6</c:v>
                </c:pt>
                <c:pt idx="1678">
                  <c:v>1.3746820000000001E-6</c:v>
                </c:pt>
                <c:pt idx="1679">
                  <c:v>1.367897E-6</c:v>
                </c:pt>
                <c:pt idx="1680">
                  <c:v>1.3611129999999999E-6</c:v>
                </c:pt>
                <c:pt idx="1681">
                  <c:v>1.354328E-6</c:v>
                </c:pt>
                <c:pt idx="1682">
                  <c:v>1.347544E-6</c:v>
                </c:pt>
                <c:pt idx="1683">
                  <c:v>1.3407590000000001E-6</c:v>
                </c:pt>
                <c:pt idx="1684">
                  <c:v>1.3339869999999999E-6</c:v>
                </c:pt>
                <c:pt idx="1685">
                  <c:v>1.3274429999999999E-6</c:v>
                </c:pt>
                <c:pt idx="1686">
                  <c:v>1.3208989999999999E-6</c:v>
                </c:pt>
                <c:pt idx="1687">
                  <c:v>1.3143550000000001E-6</c:v>
                </c:pt>
                <c:pt idx="1688">
                  <c:v>1.3078110000000001E-6</c:v>
                </c:pt>
                <c:pt idx="1689">
                  <c:v>1.3012670000000001E-6</c:v>
                </c:pt>
                <c:pt idx="1690">
                  <c:v>1.294722E-6</c:v>
                </c:pt>
                <c:pt idx="1691">
                  <c:v>1.288178E-6</c:v>
                </c:pt>
                <c:pt idx="1692">
                  <c:v>1.281816E-6</c:v>
                </c:pt>
                <c:pt idx="1693">
                  <c:v>1.2755089999999999E-6</c:v>
                </c:pt>
                <c:pt idx="1694">
                  <c:v>1.2692029999999999E-6</c:v>
                </c:pt>
                <c:pt idx="1695">
                  <c:v>1.2628969999999999E-6</c:v>
                </c:pt>
                <c:pt idx="1696">
                  <c:v>1.2565899999999999E-6</c:v>
                </c:pt>
                <c:pt idx="1697">
                  <c:v>1.2502839999999999E-6</c:v>
                </c:pt>
                <c:pt idx="1698">
                  <c:v>1.2439780000000001E-6</c:v>
                </c:pt>
                <c:pt idx="1699">
                  <c:v>1.237737E-6</c:v>
                </c:pt>
                <c:pt idx="1700">
                  <c:v>1.2316659999999999E-6</c:v>
                </c:pt>
                <c:pt idx="1701">
                  <c:v>1.225595E-6</c:v>
                </c:pt>
                <c:pt idx="1702">
                  <c:v>1.219524E-6</c:v>
                </c:pt>
                <c:pt idx="1703">
                  <c:v>1.2134530000000001E-6</c:v>
                </c:pt>
                <c:pt idx="1704">
                  <c:v>1.207382E-6</c:v>
                </c:pt>
                <c:pt idx="1705">
                  <c:v>1.2013109999999999E-6</c:v>
                </c:pt>
                <c:pt idx="1706">
                  <c:v>1.195239E-6</c:v>
                </c:pt>
                <c:pt idx="1707">
                  <c:v>1.189308E-6</c:v>
                </c:pt>
                <c:pt idx="1708">
                  <c:v>1.183469E-6</c:v>
                </c:pt>
                <c:pt idx="1709">
                  <c:v>1.1776299999999999E-6</c:v>
                </c:pt>
                <c:pt idx="1710">
                  <c:v>1.1717909999999999E-6</c:v>
                </c:pt>
                <c:pt idx="1711">
                  <c:v>1.1659520000000001E-6</c:v>
                </c:pt>
                <c:pt idx="1712">
                  <c:v>1.1601140000000001E-6</c:v>
                </c:pt>
                <c:pt idx="1713">
                  <c:v>1.1542750000000001E-6</c:v>
                </c:pt>
                <c:pt idx="1714">
                  <c:v>1.148436E-6</c:v>
                </c:pt>
                <c:pt idx="1715">
                  <c:v>1.1427610000000001E-6</c:v>
                </c:pt>
                <c:pt idx="1716">
                  <c:v>1.137151E-6</c:v>
                </c:pt>
                <c:pt idx="1717">
                  <c:v>1.131542E-6</c:v>
                </c:pt>
                <c:pt idx="1718">
                  <c:v>1.1259319999999999E-6</c:v>
                </c:pt>
                <c:pt idx="1719">
                  <c:v>1.1203230000000001E-6</c:v>
                </c:pt>
                <c:pt idx="1720">
                  <c:v>1.114713E-6</c:v>
                </c:pt>
                <c:pt idx="1721">
                  <c:v>1.109104E-6</c:v>
                </c:pt>
                <c:pt idx="1722">
                  <c:v>1.1034939999999999E-6</c:v>
                </c:pt>
                <c:pt idx="1723">
                  <c:v>1.098025E-6</c:v>
                </c:pt>
                <c:pt idx="1724">
                  <c:v>1.092641E-6</c:v>
                </c:pt>
                <c:pt idx="1725">
                  <c:v>1.0872580000000001E-6</c:v>
                </c:pt>
                <c:pt idx="1726">
                  <c:v>1.0818740000000001E-6</c:v>
                </c:pt>
                <c:pt idx="1727">
                  <c:v>1.0764909999999999E-6</c:v>
                </c:pt>
                <c:pt idx="1728">
                  <c:v>1.071107E-6</c:v>
                </c:pt>
                <c:pt idx="1729">
                  <c:v>1.065724E-6</c:v>
                </c:pt>
                <c:pt idx="1730">
                  <c:v>1.0603400000000001E-6</c:v>
                </c:pt>
                <c:pt idx="1731">
                  <c:v>1.0550259999999999E-6</c:v>
                </c:pt>
                <c:pt idx="1732">
                  <c:v>1.049865E-6</c:v>
                </c:pt>
                <c:pt idx="1733">
                  <c:v>1.044704E-6</c:v>
                </c:pt>
                <c:pt idx="1734">
                  <c:v>1.0395430000000001E-6</c:v>
                </c:pt>
                <c:pt idx="1735">
                  <c:v>1.0343819999999999E-6</c:v>
                </c:pt>
                <c:pt idx="1736">
                  <c:v>1.029222E-6</c:v>
                </c:pt>
                <c:pt idx="1737">
                  <c:v>1.0240610000000001E-6</c:v>
                </c:pt>
                <c:pt idx="1738">
                  <c:v>1.0189000000000001E-6</c:v>
                </c:pt>
                <c:pt idx="1739">
                  <c:v>1.0137389999999999E-6</c:v>
                </c:pt>
                <c:pt idx="1740">
                  <c:v>1.0087490000000001E-6</c:v>
                </c:pt>
                <c:pt idx="1741">
                  <c:v>1.003807E-6</c:v>
                </c:pt>
                <c:pt idx="1742">
                  <c:v>9.988650999999999E-7</c:v>
                </c:pt>
                <c:pt idx="1743">
                  <c:v>9.9392310000000007E-7</c:v>
                </c:pt>
                <c:pt idx="1744">
                  <c:v>9.8898110000000003E-7</c:v>
                </c:pt>
                <c:pt idx="1745">
                  <c:v>9.8403919999999992E-7</c:v>
                </c:pt>
                <c:pt idx="1746">
                  <c:v>9.7909720000000009E-7</c:v>
                </c:pt>
                <c:pt idx="1747">
                  <c:v>9.7415529999999998E-7</c:v>
                </c:pt>
                <c:pt idx="1748">
                  <c:v>9.6921879999999998E-7</c:v>
                </c:pt>
                <c:pt idx="1749">
                  <c:v>9.6449200000000003E-7</c:v>
                </c:pt>
                <c:pt idx="1750">
                  <c:v>9.5976530000000002E-7</c:v>
                </c:pt>
                <c:pt idx="1751">
                  <c:v>9.5503850000000007E-7</c:v>
                </c:pt>
                <c:pt idx="1752">
                  <c:v>9.5031170000000002E-7</c:v>
                </c:pt>
                <c:pt idx="1753">
                  <c:v>9.4558489999999996E-7</c:v>
                </c:pt>
                <c:pt idx="1754">
                  <c:v>9.4085810000000001E-7</c:v>
                </c:pt>
                <c:pt idx="1755">
                  <c:v>9.3613129999999996E-7</c:v>
                </c:pt>
                <c:pt idx="1756">
                  <c:v>9.3140450000000001E-7</c:v>
                </c:pt>
                <c:pt idx="1757">
                  <c:v>9.2668560000000002E-7</c:v>
                </c:pt>
                <c:pt idx="1758">
                  <c:v>9.2216999999999995E-7</c:v>
                </c:pt>
                <c:pt idx="1759">
                  <c:v>9.1765439999999999E-7</c:v>
                </c:pt>
                <c:pt idx="1760">
                  <c:v>9.1313880000000002E-7</c:v>
                </c:pt>
                <c:pt idx="1761">
                  <c:v>9.0862319999999995E-7</c:v>
                </c:pt>
                <c:pt idx="1762">
                  <c:v>9.0410750000000005E-7</c:v>
                </c:pt>
                <c:pt idx="1763">
                  <c:v>8.9959189999999998E-7</c:v>
                </c:pt>
                <c:pt idx="1764">
                  <c:v>8.9507630000000002E-7</c:v>
                </c:pt>
                <c:pt idx="1765">
                  <c:v>8.9056070000000005E-7</c:v>
                </c:pt>
                <c:pt idx="1766">
                  <c:v>8.8604509999999998E-7</c:v>
                </c:pt>
                <c:pt idx="1767">
                  <c:v>8.8169739999999995E-7</c:v>
                </c:pt>
                <c:pt idx="1768">
                  <c:v>8.7738879999999999E-7</c:v>
                </c:pt>
                <c:pt idx="1769">
                  <c:v>8.7308020000000002E-7</c:v>
                </c:pt>
                <c:pt idx="1770">
                  <c:v>8.6877160000000005E-7</c:v>
                </c:pt>
                <c:pt idx="1771">
                  <c:v>8.6446299999999998E-7</c:v>
                </c:pt>
                <c:pt idx="1772">
                  <c:v>8.6015440000000001E-7</c:v>
                </c:pt>
                <c:pt idx="1773">
                  <c:v>8.5584580000000004E-7</c:v>
                </c:pt>
                <c:pt idx="1774">
                  <c:v>8.5153719999999997E-7</c:v>
                </c:pt>
                <c:pt idx="1775">
                  <c:v>8.472286E-7</c:v>
                </c:pt>
                <c:pt idx="1776">
                  <c:v>8.4298889999999999E-7</c:v>
                </c:pt>
                <c:pt idx="1777">
                  <c:v>8.3888310000000003E-7</c:v>
                </c:pt>
                <c:pt idx="1778">
                  <c:v>8.3477720000000002E-7</c:v>
                </c:pt>
                <c:pt idx="1779">
                  <c:v>8.3067130000000002E-7</c:v>
                </c:pt>
                <c:pt idx="1780">
                  <c:v>8.2656540000000001E-7</c:v>
                </c:pt>
                <c:pt idx="1781">
                  <c:v>8.2245950000000001E-7</c:v>
                </c:pt>
                <c:pt idx="1782">
                  <c:v>8.183536E-7</c:v>
                </c:pt>
                <c:pt idx="1783">
                  <c:v>8.142477E-7</c:v>
                </c:pt>
                <c:pt idx="1784">
                  <c:v>8.1014190000000004E-7</c:v>
                </c:pt>
                <c:pt idx="1785">
                  <c:v>8.0603600000000003E-7</c:v>
                </c:pt>
                <c:pt idx="1786">
                  <c:v>8.0205249999999998E-7</c:v>
                </c:pt>
                <c:pt idx="1787">
                  <c:v>7.9814489999999996E-7</c:v>
                </c:pt>
                <c:pt idx="1788">
                  <c:v>7.942372E-7</c:v>
                </c:pt>
                <c:pt idx="1789">
                  <c:v>7.9032959999999999E-7</c:v>
                </c:pt>
                <c:pt idx="1790">
                  <c:v>7.8642199999999997E-7</c:v>
                </c:pt>
                <c:pt idx="1791">
                  <c:v>7.8251430000000002E-7</c:v>
                </c:pt>
                <c:pt idx="1792">
                  <c:v>7.786067E-7</c:v>
                </c:pt>
                <c:pt idx="1793">
                  <c:v>7.7469909999999999E-7</c:v>
                </c:pt>
                <c:pt idx="1794">
                  <c:v>7.7079140000000003E-7</c:v>
                </c:pt>
                <c:pt idx="1795">
                  <c:v>7.6688380000000002E-7</c:v>
                </c:pt>
                <c:pt idx="1796">
                  <c:v>7.6309950000000004E-7</c:v>
                </c:pt>
                <c:pt idx="1797">
                  <c:v>7.5938550000000001E-7</c:v>
                </c:pt>
                <c:pt idx="1798">
                  <c:v>7.5567149999999998E-7</c:v>
                </c:pt>
                <c:pt idx="1799">
                  <c:v>7.5195749999999995E-7</c:v>
                </c:pt>
                <c:pt idx="1800">
                  <c:v>7.4824350000000003E-7</c:v>
                </c:pt>
                <c:pt idx="1801">
                  <c:v>7.445295E-7</c:v>
                </c:pt>
                <c:pt idx="1802">
                  <c:v>7.4081549999999997E-7</c:v>
                </c:pt>
                <c:pt idx="1803">
                  <c:v>7.3710150000000004E-7</c:v>
                </c:pt>
                <c:pt idx="1804">
                  <c:v>7.3338750000000002E-7</c:v>
                </c:pt>
                <c:pt idx="1805">
                  <c:v>7.2967340000000005E-7</c:v>
                </c:pt>
                <c:pt idx="1806">
                  <c:v>7.2603349999999999E-7</c:v>
                </c:pt>
                <c:pt idx="1807">
                  <c:v>7.2250840000000005E-7</c:v>
                </c:pt>
                <c:pt idx="1808">
                  <c:v>7.189833E-7</c:v>
                </c:pt>
                <c:pt idx="1809">
                  <c:v>7.1545810000000002E-7</c:v>
                </c:pt>
                <c:pt idx="1810">
                  <c:v>7.1193299999999997E-7</c:v>
                </c:pt>
                <c:pt idx="1811">
                  <c:v>7.0840790000000003E-7</c:v>
                </c:pt>
                <c:pt idx="1812">
                  <c:v>7.0488279999999999E-7</c:v>
                </c:pt>
                <c:pt idx="1813">
                  <c:v>7.013576E-7</c:v>
                </c:pt>
                <c:pt idx="1814">
                  <c:v>6.9783249999999996E-7</c:v>
                </c:pt>
                <c:pt idx="1815">
                  <c:v>6.9430740000000002E-7</c:v>
                </c:pt>
                <c:pt idx="1816">
                  <c:v>6.9078229999999997E-7</c:v>
                </c:pt>
                <c:pt idx="1817">
                  <c:v>6.8741820000000003E-7</c:v>
                </c:pt>
                <c:pt idx="1818">
                  <c:v>6.8407709999999998E-7</c:v>
                </c:pt>
                <c:pt idx="1819">
                  <c:v>6.8073600000000004E-7</c:v>
                </c:pt>
                <c:pt idx="1820">
                  <c:v>6.7739479999999995E-7</c:v>
                </c:pt>
                <c:pt idx="1821">
                  <c:v>6.7405370000000001E-7</c:v>
                </c:pt>
                <c:pt idx="1822">
                  <c:v>6.7071259999999996E-7</c:v>
                </c:pt>
                <c:pt idx="1823">
                  <c:v>6.6737150000000001E-7</c:v>
                </c:pt>
                <c:pt idx="1824">
                  <c:v>6.6403030000000003E-7</c:v>
                </c:pt>
                <c:pt idx="1825">
                  <c:v>6.6068919999999998E-7</c:v>
                </c:pt>
                <c:pt idx="1826">
                  <c:v>6.5734810000000004E-7</c:v>
                </c:pt>
                <c:pt idx="1827">
                  <c:v>6.5402120000000004E-7</c:v>
                </c:pt>
                <c:pt idx="1828">
                  <c:v>6.5085909999999996E-7</c:v>
                </c:pt>
                <c:pt idx="1829">
                  <c:v>6.4769699999999998E-7</c:v>
                </c:pt>
                <c:pt idx="1830">
                  <c:v>6.445349E-7</c:v>
                </c:pt>
                <c:pt idx="1831">
                  <c:v>6.4137280000000002E-7</c:v>
                </c:pt>
                <c:pt idx="1832">
                  <c:v>6.3821070000000005E-7</c:v>
                </c:pt>
                <c:pt idx="1833">
                  <c:v>6.3504859999999996E-7</c:v>
                </c:pt>
                <c:pt idx="1834">
                  <c:v>6.3188640000000005E-7</c:v>
                </c:pt>
                <c:pt idx="1835">
                  <c:v>6.2872429999999996E-7</c:v>
                </c:pt>
                <c:pt idx="1836">
                  <c:v>6.2556219999999998E-7</c:v>
                </c:pt>
                <c:pt idx="1837">
                  <c:v>6.2240010000000001E-7</c:v>
                </c:pt>
                <c:pt idx="1838">
                  <c:v>6.1923800000000003E-7</c:v>
                </c:pt>
                <c:pt idx="1839">
                  <c:v>6.1624939999999997E-7</c:v>
                </c:pt>
                <c:pt idx="1840">
                  <c:v>6.1326119999999999E-7</c:v>
                </c:pt>
                <c:pt idx="1841">
                  <c:v>6.10273E-7</c:v>
                </c:pt>
                <c:pt idx="1842">
                  <c:v>6.0728480000000002E-7</c:v>
                </c:pt>
                <c:pt idx="1843">
                  <c:v>6.0429660000000003E-7</c:v>
                </c:pt>
                <c:pt idx="1844">
                  <c:v>6.0130840000000005E-7</c:v>
                </c:pt>
                <c:pt idx="1845">
                  <c:v>5.9832019999999996E-7</c:v>
                </c:pt>
                <c:pt idx="1846">
                  <c:v>5.9533199999999997E-7</c:v>
                </c:pt>
                <c:pt idx="1847">
                  <c:v>5.9234379999999999E-7</c:v>
                </c:pt>
                <c:pt idx="1848">
                  <c:v>5.893556E-7</c:v>
                </c:pt>
                <c:pt idx="1849">
                  <c:v>5.8636740000000002E-7</c:v>
                </c:pt>
                <c:pt idx="1850">
                  <c:v>5.8348410000000003E-7</c:v>
                </c:pt>
                <c:pt idx="1851">
                  <c:v>5.8066460000000002E-7</c:v>
                </c:pt>
                <c:pt idx="1852">
                  <c:v>5.7784519999999996E-7</c:v>
                </c:pt>
                <c:pt idx="1853">
                  <c:v>5.7502569999999995E-7</c:v>
                </c:pt>
                <c:pt idx="1854">
                  <c:v>5.7220620000000005E-7</c:v>
                </c:pt>
                <c:pt idx="1855">
                  <c:v>5.6938679999999998E-7</c:v>
                </c:pt>
                <c:pt idx="1856">
                  <c:v>5.6656729999999997E-7</c:v>
                </c:pt>
                <c:pt idx="1857">
                  <c:v>5.6374779999999996E-7</c:v>
                </c:pt>
                <c:pt idx="1858">
                  <c:v>5.609284E-7</c:v>
                </c:pt>
                <c:pt idx="1859">
                  <c:v>5.5810889999999999E-7</c:v>
                </c:pt>
                <c:pt idx="1860">
                  <c:v>5.5528939999999999E-7</c:v>
                </c:pt>
                <c:pt idx="1861">
                  <c:v>5.5247000000000002E-7</c:v>
                </c:pt>
                <c:pt idx="1862">
                  <c:v>5.4980479999999995E-7</c:v>
                </c:pt>
                <c:pt idx="1863">
                  <c:v>5.4714869999999997E-7</c:v>
                </c:pt>
                <c:pt idx="1864">
                  <c:v>5.4449270000000003E-7</c:v>
                </c:pt>
                <c:pt idx="1865">
                  <c:v>5.4183669999999998E-7</c:v>
                </c:pt>
                <c:pt idx="1866">
                  <c:v>5.3918070000000004E-7</c:v>
                </c:pt>
                <c:pt idx="1867">
                  <c:v>5.3652469999999999E-7</c:v>
                </c:pt>
                <c:pt idx="1868">
                  <c:v>5.3386860000000001E-7</c:v>
                </c:pt>
                <c:pt idx="1869">
                  <c:v>5.3121259999999996E-7</c:v>
                </c:pt>
                <c:pt idx="1870">
                  <c:v>5.2855660000000002E-7</c:v>
                </c:pt>
                <c:pt idx="1871">
                  <c:v>5.2590059999999997E-7</c:v>
                </c:pt>
                <c:pt idx="1872">
                  <c:v>5.2324460000000003E-7</c:v>
                </c:pt>
                <c:pt idx="1873">
                  <c:v>5.2058859999999998E-7</c:v>
                </c:pt>
                <c:pt idx="1874">
                  <c:v>5.1808000000000004E-7</c:v>
                </c:pt>
                <c:pt idx="1875">
                  <c:v>5.1557809999999995E-7</c:v>
                </c:pt>
                <c:pt idx="1876">
                  <c:v>5.1307630000000001E-7</c:v>
                </c:pt>
                <c:pt idx="1877">
                  <c:v>5.1057449999999996E-7</c:v>
                </c:pt>
                <c:pt idx="1878">
                  <c:v>5.0807270000000002E-7</c:v>
                </c:pt>
                <c:pt idx="1879">
                  <c:v>5.0557080000000004E-7</c:v>
                </c:pt>
                <c:pt idx="1880">
                  <c:v>5.0306899999999999E-7</c:v>
                </c:pt>
                <c:pt idx="1881">
                  <c:v>5.0056720000000005E-7</c:v>
                </c:pt>
                <c:pt idx="1882">
                  <c:v>4.9806529999999996E-7</c:v>
                </c:pt>
                <c:pt idx="1883">
                  <c:v>4.9556350000000002E-7</c:v>
                </c:pt>
                <c:pt idx="1884">
                  <c:v>4.9306169999999997E-7</c:v>
                </c:pt>
                <c:pt idx="1885">
                  <c:v>4.9059930000000001E-7</c:v>
                </c:pt>
                <c:pt idx="1886">
                  <c:v>4.8823920000000005E-7</c:v>
                </c:pt>
                <c:pt idx="1887">
                  <c:v>4.8587920000000002E-7</c:v>
                </c:pt>
                <c:pt idx="1888">
                  <c:v>4.8351910000000005E-7</c:v>
                </c:pt>
                <c:pt idx="1889">
                  <c:v>4.8115899999999997E-7</c:v>
                </c:pt>
                <c:pt idx="1890">
                  <c:v>4.7879900000000005E-7</c:v>
                </c:pt>
                <c:pt idx="1891">
                  <c:v>4.7643889999999998E-7</c:v>
                </c:pt>
                <c:pt idx="1892">
                  <c:v>4.7407880000000001E-7</c:v>
                </c:pt>
                <c:pt idx="1893">
                  <c:v>4.7171879999999998E-7</c:v>
                </c:pt>
                <c:pt idx="1894">
                  <c:v>4.6935870000000001E-7</c:v>
                </c:pt>
                <c:pt idx="1895">
                  <c:v>4.6699859999999999E-7</c:v>
                </c:pt>
                <c:pt idx="1896">
                  <c:v>4.6463860000000001E-7</c:v>
                </c:pt>
                <c:pt idx="1897">
                  <c:v>4.6239629999999998E-7</c:v>
                </c:pt>
                <c:pt idx="1898">
                  <c:v>4.6016680000000001E-7</c:v>
                </c:pt>
                <c:pt idx="1899">
                  <c:v>4.5793719999999999E-7</c:v>
                </c:pt>
                <c:pt idx="1900">
                  <c:v>4.5570770000000002E-7</c:v>
                </c:pt>
                <c:pt idx="1901">
                  <c:v>4.5347819999999999E-7</c:v>
                </c:pt>
                <c:pt idx="1902">
                  <c:v>4.5124860000000002E-7</c:v>
                </c:pt>
                <c:pt idx="1903">
                  <c:v>4.490191E-7</c:v>
                </c:pt>
                <c:pt idx="1904">
                  <c:v>4.4678960000000002E-7</c:v>
                </c:pt>
                <c:pt idx="1905">
                  <c:v>4.4456000000000001E-7</c:v>
                </c:pt>
                <c:pt idx="1906">
                  <c:v>4.4233049999999998E-7</c:v>
                </c:pt>
                <c:pt idx="1907">
                  <c:v>4.40101E-7</c:v>
                </c:pt>
                <c:pt idx="1908">
                  <c:v>4.3797019999999998E-7</c:v>
                </c:pt>
                <c:pt idx="1909">
                  <c:v>4.3586110000000001E-7</c:v>
                </c:pt>
                <c:pt idx="1910">
                  <c:v>4.3375189999999999E-7</c:v>
                </c:pt>
                <c:pt idx="1911">
                  <c:v>4.3164280000000001E-7</c:v>
                </c:pt>
                <c:pt idx="1912">
                  <c:v>4.2953369999999998E-7</c:v>
                </c:pt>
                <c:pt idx="1913">
                  <c:v>4.2742450000000002E-7</c:v>
                </c:pt>
                <c:pt idx="1914">
                  <c:v>4.2531539999999999E-7</c:v>
                </c:pt>
                <c:pt idx="1915">
                  <c:v>4.2320630000000001E-7</c:v>
                </c:pt>
                <c:pt idx="1916">
                  <c:v>4.2109709999999999E-7</c:v>
                </c:pt>
                <c:pt idx="1917">
                  <c:v>4.1898800000000002E-7</c:v>
                </c:pt>
                <c:pt idx="1918">
                  <c:v>4.1688159999999999E-7</c:v>
                </c:pt>
                <c:pt idx="1919">
                  <c:v>4.1488369999999999E-7</c:v>
                </c:pt>
                <c:pt idx="1920">
                  <c:v>4.1288570000000001E-7</c:v>
                </c:pt>
                <c:pt idx="1921">
                  <c:v>4.1088780000000001E-7</c:v>
                </c:pt>
                <c:pt idx="1922">
                  <c:v>4.0888990000000001E-7</c:v>
                </c:pt>
                <c:pt idx="1923">
                  <c:v>4.0689190000000002E-7</c:v>
                </c:pt>
                <c:pt idx="1924">
                  <c:v>4.0489400000000003E-7</c:v>
                </c:pt>
                <c:pt idx="1925">
                  <c:v>4.0289609999999998E-7</c:v>
                </c:pt>
                <c:pt idx="1926">
                  <c:v>4.0089819999999998E-7</c:v>
                </c:pt>
                <c:pt idx="1927">
                  <c:v>3.9890019999999999E-7</c:v>
                </c:pt>
                <c:pt idx="1928">
                  <c:v>3.9690229999999999E-7</c:v>
                </c:pt>
                <c:pt idx="1929">
                  <c:v>3.9495659999999999E-7</c:v>
                </c:pt>
                <c:pt idx="1930">
                  <c:v>3.9306149999999999E-7</c:v>
                </c:pt>
                <c:pt idx="1931">
                  <c:v>3.9116649999999998E-7</c:v>
                </c:pt>
                <c:pt idx="1932">
                  <c:v>3.8927139999999999E-7</c:v>
                </c:pt>
                <c:pt idx="1933">
                  <c:v>3.8737629999999999E-7</c:v>
                </c:pt>
                <c:pt idx="1934">
                  <c:v>3.8548129999999999E-7</c:v>
                </c:pt>
                <c:pt idx="1935">
                  <c:v>3.8358619999999999E-7</c:v>
                </c:pt>
                <c:pt idx="1936">
                  <c:v>3.8169109999999999E-7</c:v>
                </c:pt>
                <c:pt idx="1937">
                  <c:v>3.7979609999999999E-7</c:v>
                </c:pt>
                <c:pt idx="1938">
                  <c:v>3.7790099999999999E-7</c:v>
                </c:pt>
                <c:pt idx="1939">
                  <c:v>3.7603099999999999E-7</c:v>
                </c:pt>
                <c:pt idx="1940">
                  <c:v>3.742312E-7</c:v>
                </c:pt>
                <c:pt idx="1941">
                  <c:v>3.724314E-7</c:v>
                </c:pt>
                <c:pt idx="1942">
                  <c:v>3.706317E-7</c:v>
                </c:pt>
                <c:pt idx="1943">
                  <c:v>3.6883190000000001E-7</c:v>
                </c:pt>
                <c:pt idx="1944">
                  <c:v>3.6703210000000002E-7</c:v>
                </c:pt>
                <c:pt idx="1945">
                  <c:v>3.6523240000000002E-7</c:v>
                </c:pt>
                <c:pt idx="1946">
                  <c:v>3.6343259999999997E-7</c:v>
                </c:pt>
                <c:pt idx="1947">
                  <c:v>3.6163279999999998E-7</c:v>
                </c:pt>
                <c:pt idx="1948">
                  <c:v>3.5983299999999999E-7</c:v>
                </c:pt>
                <c:pt idx="1949">
                  <c:v>3.580582E-7</c:v>
                </c:pt>
                <c:pt idx="1950">
                  <c:v>3.5634690000000002E-7</c:v>
                </c:pt>
                <c:pt idx="1951">
                  <c:v>3.5463549999999999E-7</c:v>
                </c:pt>
                <c:pt idx="1952">
                  <c:v>3.5292410000000001E-7</c:v>
                </c:pt>
                <c:pt idx="1953">
                  <c:v>3.5121269999999998E-7</c:v>
                </c:pt>
                <c:pt idx="1954">
                  <c:v>3.495013E-7</c:v>
                </c:pt>
                <c:pt idx="1955">
                  <c:v>3.4778989999999997E-7</c:v>
                </c:pt>
                <c:pt idx="1956">
                  <c:v>3.4607859999999999E-7</c:v>
                </c:pt>
                <c:pt idx="1957">
                  <c:v>3.4436720000000001E-7</c:v>
                </c:pt>
                <c:pt idx="1958">
                  <c:v>3.4265579999999998E-7</c:v>
                </c:pt>
                <c:pt idx="1959">
                  <c:v>3.4099040000000001E-7</c:v>
                </c:pt>
                <c:pt idx="1960">
                  <c:v>3.3936110000000001E-7</c:v>
                </c:pt>
                <c:pt idx="1961">
                  <c:v>3.377319E-7</c:v>
                </c:pt>
                <c:pt idx="1962">
                  <c:v>3.3610260000000001E-7</c:v>
                </c:pt>
                <c:pt idx="1963">
                  <c:v>3.3447330000000001E-7</c:v>
                </c:pt>
                <c:pt idx="1964">
                  <c:v>3.328441E-7</c:v>
                </c:pt>
                <c:pt idx="1965">
                  <c:v>3.3121480000000001E-7</c:v>
                </c:pt>
                <c:pt idx="1966">
                  <c:v>3.2958550000000001E-7</c:v>
                </c:pt>
                <c:pt idx="1967">
                  <c:v>3.279563E-7</c:v>
                </c:pt>
                <c:pt idx="1968">
                  <c:v>3.263338E-7</c:v>
                </c:pt>
                <c:pt idx="1969">
                  <c:v>3.2478090000000001E-7</c:v>
                </c:pt>
                <c:pt idx="1970">
                  <c:v>3.2322800000000001E-7</c:v>
                </c:pt>
                <c:pt idx="1971">
                  <c:v>3.2167510000000002E-7</c:v>
                </c:pt>
                <c:pt idx="1972">
                  <c:v>3.2012220000000002E-7</c:v>
                </c:pt>
                <c:pt idx="1973">
                  <c:v>3.1856929999999998E-7</c:v>
                </c:pt>
                <c:pt idx="1974">
                  <c:v>3.1701639999999998E-7</c:v>
                </c:pt>
                <c:pt idx="1975">
                  <c:v>3.1546349999999998E-7</c:v>
                </c:pt>
                <c:pt idx="1976">
                  <c:v>3.1391059999999999E-7</c:v>
                </c:pt>
                <c:pt idx="1977">
                  <c:v>3.1235769999999999E-7</c:v>
                </c:pt>
                <c:pt idx="1978">
                  <c:v>3.1086620000000001E-7</c:v>
                </c:pt>
                <c:pt idx="1979">
                  <c:v>3.0938440000000001E-7</c:v>
                </c:pt>
                <c:pt idx="1980">
                  <c:v>3.079027E-7</c:v>
                </c:pt>
                <c:pt idx="1981">
                  <c:v>3.064209E-7</c:v>
                </c:pt>
                <c:pt idx="1982">
                  <c:v>3.0493909999999999E-7</c:v>
                </c:pt>
                <c:pt idx="1983">
                  <c:v>3.0345739999999998E-7</c:v>
                </c:pt>
                <c:pt idx="1984">
                  <c:v>3.0197559999999998E-7</c:v>
                </c:pt>
                <c:pt idx="1985">
                  <c:v>3.0049390000000003E-7</c:v>
                </c:pt>
                <c:pt idx="1986">
                  <c:v>2.9901210000000002E-7</c:v>
                </c:pt>
                <c:pt idx="1987">
                  <c:v>2.9758829999999998E-7</c:v>
                </c:pt>
                <c:pt idx="1988">
                  <c:v>2.9617290000000002E-7</c:v>
                </c:pt>
                <c:pt idx="1989">
                  <c:v>2.9475750000000001E-7</c:v>
                </c:pt>
                <c:pt idx="1990">
                  <c:v>2.933421E-7</c:v>
                </c:pt>
                <c:pt idx="1991">
                  <c:v>2.919266E-7</c:v>
                </c:pt>
                <c:pt idx="1992">
                  <c:v>2.9051119999999998E-7</c:v>
                </c:pt>
                <c:pt idx="1993">
                  <c:v>2.8909580000000003E-7</c:v>
                </c:pt>
                <c:pt idx="1994">
                  <c:v>2.8768040000000001E-7</c:v>
                </c:pt>
                <c:pt idx="1995">
                  <c:v>2.8627230000000001E-7</c:v>
                </c:pt>
                <c:pt idx="1996">
                  <c:v>2.8491879999999997E-7</c:v>
                </c:pt>
                <c:pt idx="1997">
                  <c:v>2.8356529999999999E-7</c:v>
                </c:pt>
                <c:pt idx="1998">
                  <c:v>2.822118E-7</c:v>
                </c:pt>
                <c:pt idx="1999">
                  <c:v>2.8085840000000001E-7</c:v>
                </c:pt>
                <c:pt idx="2000">
                  <c:v>2.7950490000000002E-7</c:v>
                </c:pt>
                <c:pt idx="2001">
                  <c:v>2.7815139999999998E-7</c:v>
                </c:pt>
                <c:pt idx="2002">
                  <c:v>2.767979E-7</c:v>
                </c:pt>
                <c:pt idx="2003">
                  <c:v>2.7544440000000001E-7</c:v>
                </c:pt>
                <c:pt idx="2004">
                  <c:v>2.7412509999999999E-7</c:v>
                </c:pt>
                <c:pt idx="2005">
                  <c:v>2.7282949999999997E-7</c:v>
                </c:pt>
                <c:pt idx="2006">
                  <c:v>2.7153390000000001E-7</c:v>
                </c:pt>
                <c:pt idx="2007">
                  <c:v>2.7023829999999999E-7</c:v>
                </c:pt>
                <c:pt idx="2008">
                  <c:v>2.6894270000000003E-7</c:v>
                </c:pt>
                <c:pt idx="2009">
                  <c:v>2.676472E-7</c:v>
                </c:pt>
                <c:pt idx="2010">
                  <c:v>2.6635159999999998E-7</c:v>
                </c:pt>
                <c:pt idx="2011">
                  <c:v>2.6505600000000001E-7</c:v>
                </c:pt>
                <c:pt idx="2012">
                  <c:v>2.6377560000000002E-7</c:v>
                </c:pt>
                <c:pt idx="2013">
                  <c:v>2.625342E-7</c:v>
                </c:pt>
                <c:pt idx="2014">
                  <c:v>2.6129280000000002E-7</c:v>
                </c:pt>
                <c:pt idx="2015">
                  <c:v>2.6005149999999999E-7</c:v>
                </c:pt>
                <c:pt idx="2016">
                  <c:v>2.5881010000000002E-7</c:v>
                </c:pt>
                <c:pt idx="2017">
                  <c:v>2.5756869999999999E-7</c:v>
                </c:pt>
                <c:pt idx="2018">
                  <c:v>2.5632730000000002E-7</c:v>
                </c:pt>
                <c:pt idx="2019">
                  <c:v>2.5508589999999999E-7</c:v>
                </c:pt>
                <c:pt idx="2020">
                  <c:v>2.5385400000000002E-7</c:v>
                </c:pt>
                <c:pt idx="2021">
                  <c:v>2.5266339999999999E-7</c:v>
                </c:pt>
                <c:pt idx="2022">
                  <c:v>2.5147280000000001E-7</c:v>
                </c:pt>
                <c:pt idx="2023">
                  <c:v>2.5028219999999998E-7</c:v>
                </c:pt>
                <c:pt idx="2024">
                  <c:v>2.490916E-7</c:v>
                </c:pt>
                <c:pt idx="2025">
                  <c:v>2.4790100000000002E-7</c:v>
                </c:pt>
                <c:pt idx="2026">
                  <c:v>2.4671039999999999E-7</c:v>
                </c:pt>
                <c:pt idx="2027">
                  <c:v>2.4551980000000001E-7</c:v>
                </c:pt>
                <c:pt idx="2028">
                  <c:v>2.4434360000000001E-7</c:v>
                </c:pt>
                <c:pt idx="2029">
                  <c:v>2.4320060000000001E-7</c:v>
                </c:pt>
                <c:pt idx="2030">
                  <c:v>2.4205770000000001E-7</c:v>
                </c:pt>
                <c:pt idx="2031">
                  <c:v>2.4091470000000001E-7</c:v>
                </c:pt>
                <c:pt idx="2032">
                  <c:v>2.397718E-7</c:v>
                </c:pt>
                <c:pt idx="2033">
                  <c:v>2.386288E-7</c:v>
                </c:pt>
                <c:pt idx="2034">
                  <c:v>2.3748589999999999E-7</c:v>
                </c:pt>
                <c:pt idx="2035">
                  <c:v>2.363429E-7</c:v>
                </c:pt>
                <c:pt idx="2036">
                  <c:v>2.3522769999999999E-7</c:v>
                </c:pt>
                <c:pt idx="2037">
                  <c:v>2.3412950000000001E-7</c:v>
                </c:pt>
                <c:pt idx="2038">
                  <c:v>2.3303129999999999E-7</c:v>
                </c:pt>
                <c:pt idx="2039">
                  <c:v>2.3193310000000001E-7</c:v>
                </c:pt>
                <c:pt idx="2040">
                  <c:v>2.308349E-7</c:v>
                </c:pt>
                <c:pt idx="2041">
                  <c:v>2.2973670000000001E-7</c:v>
                </c:pt>
                <c:pt idx="2042">
                  <c:v>2.286385E-7</c:v>
                </c:pt>
                <c:pt idx="2043">
                  <c:v>2.2754599999999999E-7</c:v>
                </c:pt>
                <c:pt idx="2044">
                  <c:v>2.2648989999999999E-7</c:v>
                </c:pt>
                <c:pt idx="2045">
                  <c:v>2.2543379999999999E-7</c:v>
                </c:pt>
                <c:pt idx="2046">
                  <c:v>2.243776E-7</c:v>
                </c:pt>
                <c:pt idx="2047">
                  <c:v>2.2332150000000001E-7</c:v>
                </c:pt>
                <c:pt idx="2048">
                  <c:v>2.2226540000000001E-7</c:v>
                </c:pt>
                <c:pt idx="2049">
                  <c:v>2.2120930000000001E-7</c:v>
                </c:pt>
                <c:pt idx="2050">
                  <c:v>2.2015309999999999E-7</c:v>
                </c:pt>
                <c:pt idx="2051">
                  <c:v>2.1913049999999999E-7</c:v>
                </c:pt>
                <c:pt idx="2052">
                  <c:v>2.1811399999999999E-7</c:v>
                </c:pt>
                <c:pt idx="2053">
                  <c:v>2.1709749999999999E-7</c:v>
                </c:pt>
                <c:pt idx="2054">
                  <c:v>2.160809E-7</c:v>
                </c:pt>
                <c:pt idx="2055">
                  <c:v>2.1506439999999999E-7</c:v>
                </c:pt>
                <c:pt idx="2056">
                  <c:v>2.1404789999999999E-7</c:v>
                </c:pt>
                <c:pt idx="2057">
                  <c:v>2.130313E-7</c:v>
                </c:pt>
                <c:pt idx="2058">
                  <c:v>2.1204259999999999E-7</c:v>
                </c:pt>
                <c:pt idx="2059">
                  <c:v>2.1106340000000001E-7</c:v>
                </c:pt>
                <c:pt idx="2060">
                  <c:v>2.100842E-7</c:v>
                </c:pt>
                <c:pt idx="2061">
                  <c:v>2.0910499999999999E-7</c:v>
                </c:pt>
                <c:pt idx="2062">
                  <c:v>2.0812569999999999E-7</c:v>
                </c:pt>
                <c:pt idx="2063">
                  <c:v>2.0714650000000001E-7</c:v>
                </c:pt>
                <c:pt idx="2064">
                  <c:v>2.061673E-7</c:v>
                </c:pt>
                <c:pt idx="2065">
                  <c:v>2.0521719999999999E-7</c:v>
                </c:pt>
                <c:pt idx="2066">
                  <c:v>2.042732E-7</c:v>
                </c:pt>
                <c:pt idx="2067">
                  <c:v>2.033291E-7</c:v>
                </c:pt>
                <c:pt idx="2068">
                  <c:v>2.0238509999999999E-7</c:v>
                </c:pt>
                <c:pt idx="2069">
                  <c:v>2.014411E-7</c:v>
                </c:pt>
                <c:pt idx="2070">
                  <c:v>2.00497E-7</c:v>
                </c:pt>
                <c:pt idx="2071">
                  <c:v>1.995559E-7</c:v>
                </c:pt>
                <c:pt idx="2072">
                  <c:v>1.9864510000000001E-7</c:v>
                </c:pt>
                <c:pt idx="2073">
                  <c:v>1.9773429999999999E-7</c:v>
                </c:pt>
                <c:pt idx="2074">
                  <c:v>1.968235E-7</c:v>
                </c:pt>
                <c:pt idx="2075">
                  <c:v>1.9591270000000001E-7</c:v>
                </c:pt>
                <c:pt idx="2076">
                  <c:v>1.950019E-7</c:v>
                </c:pt>
                <c:pt idx="2077">
                  <c:v>1.9409099999999999E-7</c:v>
                </c:pt>
                <c:pt idx="2078">
                  <c:v>1.931967E-7</c:v>
                </c:pt>
                <c:pt idx="2079">
                  <c:v>1.923172E-7</c:v>
                </c:pt>
                <c:pt idx="2080">
                  <c:v>1.9143780000000001E-7</c:v>
                </c:pt>
                <c:pt idx="2081">
                  <c:v>1.905584E-7</c:v>
                </c:pt>
                <c:pt idx="2082">
                  <c:v>1.8967899999999999E-7</c:v>
                </c:pt>
                <c:pt idx="2083">
                  <c:v>1.8879950000000001E-7</c:v>
                </c:pt>
                <c:pt idx="2084">
                  <c:v>1.8792389999999999E-7</c:v>
                </c:pt>
                <c:pt idx="2085">
                  <c:v>1.8707420000000001E-7</c:v>
                </c:pt>
                <c:pt idx="2086">
                  <c:v>1.8622440000000001E-7</c:v>
                </c:pt>
                <c:pt idx="2087">
                  <c:v>1.853747E-7</c:v>
                </c:pt>
                <c:pt idx="2088">
                  <c:v>1.8452499999999999E-7</c:v>
                </c:pt>
                <c:pt idx="2089">
                  <c:v>1.8367519999999999E-7</c:v>
                </c:pt>
                <c:pt idx="2090">
                  <c:v>1.8282550000000001E-7</c:v>
                </c:pt>
                <c:pt idx="2091">
                  <c:v>1.8200099999999999E-7</c:v>
                </c:pt>
                <c:pt idx="2092">
                  <c:v>1.8117940000000001E-7</c:v>
                </c:pt>
                <c:pt idx="2093">
                  <c:v>1.803577E-7</c:v>
                </c:pt>
                <c:pt idx="2094">
                  <c:v>1.7953609999999999E-7</c:v>
                </c:pt>
                <c:pt idx="2095">
                  <c:v>1.7871450000000001E-7</c:v>
                </c:pt>
                <c:pt idx="2096">
                  <c:v>1.778929E-7</c:v>
                </c:pt>
                <c:pt idx="2097">
                  <c:v>1.7709330000000001E-7</c:v>
                </c:pt>
                <c:pt idx="2098">
                  <c:v>1.7629830000000001E-7</c:v>
                </c:pt>
                <c:pt idx="2099">
                  <c:v>1.7550330000000001E-7</c:v>
                </c:pt>
                <c:pt idx="2100">
                  <c:v>1.7470830000000001E-7</c:v>
                </c:pt>
                <c:pt idx="2101">
                  <c:v>1.7391330000000001E-7</c:v>
                </c:pt>
                <c:pt idx="2102">
                  <c:v>1.7311830000000001E-7</c:v>
                </c:pt>
                <c:pt idx="2103">
                  <c:v>1.7234649999999999E-7</c:v>
                </c:pt>
                <c:pt idx="2104">
                  <c:v>1.7157679999999999E-7</c:v>
                </c:pt>
                <c:pt idx="2105">
                  <c:v>1.70807E-7</c:v>
                </c:pt>
                <c:pt idx="2106">
                  <c:v>1.7003730000000001E-7</c:v>
                </c:pt>
                <c:pt idx="2107">
                  <c:v>1.6926760000000001E-7</c:v>
                </c:pt>
                <c:pt idx="2108">
                  <c:v>1.6850159999999999E-7</c:v>
                </c:pt>
                <c:pt idx="2109">
                  <c:v>1.6775589999999999E-7</c:v>
                </c:pt>
                <c:pt idx="2110">
                  <c:v>1.670101E-7</c:v>
                </c:pt>
                <c:pt idx="2111">
                  <c:v>1.6626429999999999E-7</c:v>
                </c:pt>
                <c:pt idx="2112">
                  <c:v>1.6551859999999999E-7</c:v>
                </c:pt>
                <c:pt idx="2113">
                  <c:v>1.647728E-7</c:v>
                </c:pt>
                <c:pt idx="2114">
                  <c:v>1.6403949999999999E-7</c:v>
                </c:pt>
                <c:pt idx="2115">
                  <c:v>1.6331649999999999E-7</c:v>
                </c:pt>
                <c:pt idx="2116">
                  <c:v>1.6259360000000001E-7</c:v>
                </c:pt>
                <c:pt idx="2117">
                  <c:v>1.6187060000000001E-7</c:v>
                </c:pt>
                <c:pt idx="2118">
                  <c:v>1.6114760000000001E-7</c:v>
                </c:pt>
                <c:pt idx="2119">
                  <c:v>1.6042640000000001E-7</c:v>
                </c:pt>
                <c:pt idx="2120">
                  <c:v>1.5972500000000001E-7</c:v>
                </c:pt>
                <c:pt idx="2121">
                  <c:v>1.5902370000000001E-7</c:v>
                </c:pt>
                <c:pt idx="2122">
                  <c:v>1.583224E-7</c:v>
                </c:pt>
                <c:pt idx="2123">
                  <c:v>1.576211E-7</c:v>
                </c:pt>
                <c:pt idx="2124">
                  <c:v>1.569197E-7</c:v>
                </c:pt>
                <c:pt idx="2125">
                  <c:v>1.5623399999999999E-7</c:v>
                </c:pt>
                <c:pt idx="2126">
                  <c:v>1.5555329999999999E-7</c:v>
                </c:pt>
                <c:pt idx="2127">
                  <c:v>1.548725E-7</c:v>
                </c:pt>
                <c:pt idx="2128">
                  <c:v>1.541918E-7</c:v>
                </c:pt>
                <c:pt idx="2129">
                  <c:v>1.535111E-7</c:v>
                </c:pt>
                <c:pt idx="2130">
                  <c:v>1.5284159999999999E-7</c:v>
                </c:pt>
                <c:pt idx="2131">
                  <c:v>1.521804E-7</c:v>
                </c:pt>
                <c:pt idx="2132">
                  <c:v>1.515193E-7</c:v>
                </c:pt>
                <c:pt idx="2133">
                  <c:v>1.508582E-7</c:v>
                </c:pt>
                <c:pt idx="2134">
                  <c:v>1.501971E-7</c:v>
                </c:pt>
                <c:pt idx="2135">
                  <c:v>1.495457E-7</c:v>
                </c:pt>
                <c:pt idx="2136">
                  <c:v>1.489033E-7</c:v>
                </c:pt>
                <c:pt idx="2137">
                  <c:v>1.4826089999999999E-7</c:v>
                </c:pt>
                <c:pt idx="2138">
                  <c:v>1.4761850000000001E-7</c:v>
                </c:pt>
                <c:pt idx="2139">
                  <c:v>1.469761E-7</c:v>
                </c:pt>
                <c:pt idx="2140">
                  <c:v>1.4634419999999999E-7</c:v>
                </c:pt>
                <c:pt idx="2141">
                  <c:v>1.4571970000000001E-7</c:v>
                </c:pt>
                <c:pt idx="2142">
                  <c:v>1.4509510000000001E-7</c:v>
                </c:pt>
                <c:pt idx="2143">
                  <c:v>1.4447050000000001E-7</c:v>
                </c:pt>
                <c:pt idx="2144">
                  <c:v>1.4384590000000001E-7</c:v>
                </c:pt>
                <c:pt idx="2145">
                  <c:v>1.432312E-7</c:v>
                </c:pt>
                <c:pt idx="2146">
                  <c:v>1.426189E-7</c:v>
                </c:pt>
                <c:pt idx="2147">
                  <c:v>1.420122E-7</c:v>
                </c:pt>
                <c:pt idx="2148">
                  <c:v>1.414072E-7</c:v>
                </c:pt>
                <c:pt idx="2149">
                  <c:v>1.4080739999999999E-7</c:v>
                </c:pt>
                <c:pt idx="2150">
                  <c:v>1.4020959999999999E-7</c:v>
                </c:pt>
                <c:pt idx="2151">
                  <c:v>1.3962230000000001E-7</c:v>
                </c:pt>
                <c:pt idx="2152">
                  <c:v>1.390394E-7</c:v>
                </c:pt>
                <c:pt idx="2153">
                  <c:v>1.3845660000000001E-7</c:v>
                </c:pt>
                <c:pt idx="2154">
                  <c:v>1.378738E-7</c:v>
                </c:pt>
                <c:pt idx="2155">
                  <c:v>1.3729100000000001E-7</c:v>
                </c:pt>
                <c:pt idx="2156">
                  <c:v>1.3670819999999999E-7</c:v>
                </c:pt>
                <c:pt idx="2157">
                  <c:v>1.3612759999999999E-7</c:v>
                </c:pt>
                <c:pt idx="2158">
                  <c:v>1.3556859999999999E-7</c:v>
                </c:pt>
                <c:pt idx="2159">
                  <c:v>1.3500970000000001E-7</c:v>
                </c:pt>
                <c:pt idx="2160">
                  <c:v>1.3445069999999999E-7</c:v>
                </c:pt>
                <c:pt idx="2161">
                  <c:v>1.3389169999999999E-7</c:v>
                </c:pt>
                <c:pt idx="2162">
                  <c:v>1.3333280000000001E-7</c:v>
                </c:pt>
                <c:pt idx="2163">
                  <c:v>1.3277380000000001E-7</c:v>
                </c:pt>
                <c:pt idx="2164">
                  <c:v>1.3221480000000001E-7</c:v>
                </c:pt>
                <c:pt idx="2165">
                  <c:v>1.316735E-7</c:v>
                </c:pt>
                <c:pt idx="2166">
                  <c:v>1.3114050000000001E-7</c:v>
                </c:pt>
                <c:pt idx="2167">
                  <c:v>1.3060739999999999E-7</c:v>
                </c:pt>
                <c:pt idx="2168">
                  <c:v>1.300744E-7</c:v>
                </c:pt>
                <c:pt idx="2169">
                  <c:v>1.295414E-7</c:v>
                </c:pt>
                <c:pt idx="2170">
                  <c:v>1.2900829999999999E-7</c:v>
                </c:pt>
                <c:pt idx="2171">
                  <c:v>1.2847529999999999E-7</c:v>
                </c:pt>
                <c:pt idx="2172">
                  <c:v>1.279423E-7</c:v>
                </c:pt>
                <c:pt idx="2173">
                  <c:v>1.274195E-7</c:v>
                </c:pt>
                <c:pt idx="2174">
                  <c:v>1.2691450000000001E-7</c:v>
                </c:pt>
                <c:pt idx="2175">
                  <c:v>1.2640960000000001E-7</c:v>
                </c:pt>
                <c:pt idx="2176">
                  <c:v>1.2590470000000001E-7</c:v>
                </c:pt>
                <c:pt idx="2177">
                  <c:v>1.2539979999999999E-7</c:v>
                </c:pt>
                <c:pt idx="2178">
                  <c:v>1.2489489999999999E-7</c:v>
                </c:pt>
                <c:pt idx="2179">
                  <c:v>1.2438999999999999E-7</c:v>
                </c:pt>
                <c:pt idx="2180">
                  <c:v>1.2388509999999999E-7</c:v>
                </c:pt>
                <c:pt idx="2181">
                  <c:v>1.2338019999999999E-7</c:v>
                </c:pt>
                <c:pt idx="2182">
                  <c:v>1.228763E-7</c:v>
                </c:pt>
                <c:pt idx="2183">
                  <c:v>1.224018E-7</c:v>
                </c:pt>
                <c:pt idx="2184">
                  <c:v>1.2192719999999999E-7</c:v>
                </c:pt>
                <c:pt idx="2185">
                  <c:v>1.2145269999999999E-7</c:v>
                </c:pt>
                <c:pt idx="2186">
                  <c:v>1.2097810000000001E-7</c:v>
                </c:pt>
                <c:pt idx="2187">
                  <c:v>1.2050360000000001E-7</c:v>
                </c:pt>
                <c:pt idx="2188">
                  <c:v>1.2002909999999999E-7</c:v>
                </c:pt>
                <c:pt idx="2189">
                  <c:v>1.195545E-7</c:v>
                </c:pt>
                <c:pt idx="2190">
                  <c:v>1.1908E-7</c:v>
                </c:pt>
                <c:pt idx="2191">
                  <c:v>1.186055E-7</c:v>
                </c:pt>
                <c:pt idx="2192">
                  <c:v>1.181309E-7</c:v>
                </c:pt>
                <c:pt idx="2193">
                  <c:v>1.17675E-7</c:v>
                </c:pt>
                <c:pt idx="2194">
                  <c:v>1.1723309999999999E-7</c:v>
                </c:pt>
                <c:pt idx="2195">
                  <c:v>1.1679130000000001E-7</c:v>
                </c:pt>
                <c:pt idx="2196">
                  <c:v>1.1634950000000001E-7</c:v>
                </c:pt>
                <c:pt idx="2197">
                  <c:v>1.159076E-7</c:v>
                </c:pt>
                <c:pt idx="2198">
                  <c:v>1.154658E-7</c:v>
                </c:pt>
                <c:pt idx="2199">
                  <c:v>1.15024E-7</c:v>
                </c:pt>
                <c:pt idx="2200">
                  <c:v>1.1458210000000001E-7</c:v>
                </c:pt>
                <c:pt idx="2201">
                  <c:v>1.141403E-7</c:v>
                </c:pt>
                <c:pt idx="2202">
                  <c:v>1.136985E-7</c:v>
                </c:pt>
                <c:pt idx="2203">
                  <c:v>1.132566E-7</c:v>
                </c:pt>
                <c:pt idx="2204">
                  <c:v>1.128148E-7</c:v>
                </c:pt>
                <c:pt idx="2205">
                  <c:v>1.12402E-7</c:v>
                </c:pt>
                <c:pt idx="2206">
                  <c:v>1.119952E-7</c:v>
                </c:pt>
                <c:pt idx="2207">
                  <c:v>1.115884E-7</c:v>
                </c:pt>
                <c:pt idx="2208">
                  <c:v>1.1118170000000001E-7</c:v>
                </c:pt>
                <c:pt idx="2209">
                  <c:v>1.1077490000000001E-7</c:v>
                </c:pt>
                <c:pt idx="2210">
                  <c:v>1.103681E-7</c:v>
                </c:pt>
                <c:pt idx="2211">
                  <c:v>1.099614E-7</c:v>
                </c:pt>
                <c:pt idx="2212">
                  <c:v>1.095546E-7</c:v>
                </c:pt>
                <c:pt idx="2213">
                  <c:v>1.0914779999999999E-7</c:v>
                </c:pt>
                <c:pt idx="2214">
                  <c:v>1.087411E-7</c:v>
                </c:pt>
                <c:pt idx="2215">
                  <c:v>1.083343E-7</c:v>
                </c:pt>
                <c:pt idx="2216">
                  <c:v>1.079275E-7</c:v>
                </c:pt>
                <c:pt idx="2217">
                  <c:v>1.075208E-7</c:v>
                </c:pt>
                <c:pt idx="2218">
                  <c:v>1.071386E-7</c:v>
                </c:pt>
                <c:pt idx="2219">
                  <c:v>1.067693E-7</c:v>
                </c:pt>
                <c:pt idx="2220">
                  <c:v>1.064E-7</c:v>
                </c:pt>
                <c:pt idx="2221">
                  <c:v>1.060307E-7</c:v>
                </c:pt>
                <c:pt idx="2222">
                  <c:v>1.056614E-7</c:v>
                </c:pt>
                <c:pt idx="2223">
                  <c:v>1.0529210000000001E-7</c:v>
                </c:pt>
                <c:pt idx="2224">
                  <c:v>1.049228E-7</c:v>
                </c:pt>
                <c:pt idx="2225">
                  <c:v>1.045535E-7</c:v>
                </c:pt>
                <c:pt idx="2226">
                  <c:v>1.041842E-7</c:v>
                </c:pt>
                <c:pt idx="2227">
                  <c:v>1.038149E-7</c:v>
                </c:pt>
                <c:pt idx="2228">
                  <c:v>1.034457E-7</c:v>
                </c:pt>
                <c:pt idx="2229">
                  <c:v>1.030764E-7</c:v>
                </c:pt>
                <c:pt idx="2230">
                  <c:v>1.027071E-7</c:v>
                </c:pt>
                <c:pt idx="2231">
                  <c:v>1.023378E-7</c:v>
                </c:pt>
                <c:pt idx="2232">
                  <c:v>1.019685E-7</c:v>
                </c:pt>
                <c:pt idx="2233">
                  <c:v>1.016343E-7</c:v>
                </c:pt>
                <c:pt idx="2234">
                  <c:v>1.013049E-7</c:v>
                </c:pt>
                <c:pt idx="2235">
                  <c:v>1.009755E-7</c:v>
                </c:pt>
                <c:pt idx="2236">
                  <c:v>1.0064610000000001E-7</c:v>
                </c:pt>
                <c:pt idx="2237">
                  <c:v>1.0031669999999999E-7</c:v>
                </c:pt>
                <c:pt idx="2238">
                  <c:v>9.9987360000000003E-8</c:v>
                </c:pt>
                <c:pt idx="2239">
                  <c:v>9.9657970000000002E-8</c:v>
                </c:pt>
                <c:pt idx="2240">
                  <c:v>9.9328580000000001E-8</c:v>
                </c:pt>
                <c:pt idx="2241">
                  <c:v>9.899919E-8</c:v>
                </c:pt>
                <c:pt idx="2242">
                  <c:v>9.8669799999999999E-8</c:v>
                </c:pt>
                <c:pt idx="2243">
                  <c:v>9.8340419999999994E-8</c:v>
                </c:pt>
                <c:pt idx="2244">
                  <c:v>9.8011030000000006E-8</c:v>
                </c:pt>
                <c:pt idx="2245">
                  <c:v>9.7681640000000005E-8</c:v>
                </c:pt>
                <c:pt idx="2246">
                  <c:v>9.7352250000000004E-8</c:v>
                </c:pt>
                <c:pt idx="2247">
                  <c:v>9.702287E-8</c:v>
                </c:pt>
                <c:pt idx="2248">
                  <c:v>9.6693479999999999E-8</c:v>
                </c:pt>
                <c:pt idx="2249">
                  <c:v>9.6376960000000004E-8</c:v>
                </c:pt>
                <c:pt idx="2250">
                  <c:v>9.6089949999999999E-8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B30-4BCC-A60D-FB995966DEF2}"/>
            </c:ext>
          </c:extLst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zsp=5'!$F$2:$F$2252</c:f>
              <c:numCache>
                <c:formatCode>0.00E+00</c:formatCode>
                <c:ptCount val="2251"/>
                <c:pt idx="0">
                  <c:v>4.845302E-5</c:v>
                </c:pt>
                <c:pt idx="1">
                  <c:v>4.8637319999999997E-5</c:v>
                </c:pt>
                <c:pt idx="2">
                  <c:v>4.8835750000000001E-5</c:v>
                </c:pt>
                <c:pt idx="3">
                  <c:v>4.905572E-5</c:v>
                </c:pt>
                <c:pt idx="4">
                  <c:v>4.9275689999999999E-5</c:v>
                </c:pt>
                <c:pt idx="5">
                  <c:v>4.9495659999999998E-5</c:v>
                </c:pt>
                <c:pt idx="6">
                  <c:v>4.9715629999999998E-5</c:v>
                </c:pt>
                <c:pt idx="7">
                  <c:v>4.9935599999999997E-5</c:v>
                </c:pt>
                <c:pt idx="8">
                  <c:v>5.0155580000000003E-5</c:v>
                </c:pt>
                <c:pt idx="9">
                  <c:v>5.0375550000000003E-5</c:v>
                </c:pt>
                <c:pt idx="10">
                  <c:v>5.0595520000000002E-5</c:v>
                </c:pt>
                <c:pt idx="11">
                  <c:v>5.0815490000000001E-5</c:v>
                </c:pt>
                <c:pt idx="12">
                  <c:v>5.103546E-5</c:v>
                </c:pt>
                <c:pt idx="13">
                  <c:v>5.1255429999999999E-5</c:v>
                </c:pt>
                <c:pt idx="14">
                  <c:v>5.1475399999999998E-5</c:v>
                </c:pt>
                <c:pt idx="15">
                  <c:v>5.1695369999999998E-5</c:v>
                </c:pt>
                <c:pt idx="16">
                  <c:v>5.1915339999999997E-5</c:v>
                </c:pt>
                <c:pt idx="17">
                  <c:v>5.2135310000000003E-5</c:v>
                </c:pt>
                <c:pt idx="18">
                  <c:v>5.2355290000000003E-5</c:v>
                </c:pt>
                <c:pt idx="19">
                  <c:v>5.2605580000000002E-5</c:v>
                </c:pt>
                <c:pt idx="20">
                  <c:v>5.286253E-5</c:v>
                </c:pt>
                <c:pt idx="21">
                  <c:v>5.3119470000000003E-5</c:v>
                </c:pt>
                <c:pt idx="22">
                  <c:v>5.337641E-5</c:v>
                </c:pt>
                <c:pt idx="23">
                  <c:v>5.3633349999999997E-5</c:v>
                </c:pt>
                <c:pt idx="24">
                  <c:v>5.3890300000000001E-5</c:v>
                </c:pt>
                <c:pt idx="25">
                  <c:v>5.4147239999999998E-5</c:v>
                </c:pt>
                <c:pt idx="26">
                  <c:v>5.4404180000000002E-5</c:v>
                </c:pt>
                <c:pt idx="27">
                  <c:v>5.466113E-5</c:v>
                </c:pt>
                <c:pt idx="28">
                  <c:v>5.4918070000000003E-5</c:v>
                </c:pt>
                <c:pt idx="29">
                  <c:v>5.517501E-5</c:v>
                </c:pt>
                <c:pt idx="30">
                  <c:v>5.5431949999999997E-5</c:v>
                </c:pt>
                <c:pt idx="31">
                  <c:v>5.5688900000000001E-5</c:v>
                </c:pt>
                <c:pt idx="32">
                  <c:v>5.5945839999999998E-5</c:v>
                </c:pt>
                <c:pt idx="33">
                  <c:v>5.6204479999999999E-5</c:v>
                </c:pt>
                <c:pt idx="34">
                  <c:v>5.6499580000000002E-5</c:v>
                </c:pt>
                <c:pt idx="35">
                  <c:v>5.679469E-5</c:v>
                </c:pt>
                <c:pt idx="36">
                  <c:v>5.7089799999999997E-5</c:v>
                </c:pt>
                <c:pt idx="37">
                  <c:v>5.7384910000000001E-5</c:v>
                </c:pt>
                <c:pt idx="38">
                  <c:v>5.7680019999999998E-5</c:v>
                </c:pt>
                <c:pt idx="39">
                  <c:v>5.7975130000000002E-5</c:v>
                </c:pt>
                <c:pt idx="40">
                  <c:v>5.8270239999999999E-5</c:v>
                </c:pt>
                <c:pt idx="41">
                  <c:v>5.8565350000000003E-5</c:v>
                </c:pt>
                <c:pt idx="42">
                  <c:v>5.886045E-5</c:v>
                </c:pt>
                <c:pt idx="43">
                  <c:v>5.9155559999999997E-5</c:v>
                </c:pt>
                <c:pt idx="44">
                  <c:v>5.9450670000000001E-5</c:v>
                </c:pt>
                <c:pt idx="45">
                  <c:v>5.9745779999999998E-5</c:v>
                </c:pt>
                <c:pt idx="46">
                  <c:v>6.0040890000000002E-5</c:v>
                </c:pt>
                <c:pt idx="47">
                  <c:v>6.0370189999999999E-5</c:v>
                </c:pt>
                <c:pt idx="48">
                  <c:v>6.0704449999999998E-5</c:v>
                </c:pt>
                <c:pt idx="49">
                  <c:v>6.1038720000000004E-5</c:v>
                </c:pt>
                <c:pt idx="50">
                  <c:v>6.1372989999999996E-5</c:v>
                </c:pt>
                <c:pt idx="51">
                  <c:v>6.1707250000000001E-5</c:v>
                </c:pt>
                <c:pt idx="52">
                  <c:v>6.2041519999999993E-5</c:v>
                </c:pt>
                <c:pt idx="53">
                  <c:v>6.2375789999999999E-5</c:v>
                </c:pt>
                <c:pt idx="54">
                  <c:v>6.2710050000000004E-5</c:v>
                </c:pt>
                <c:pt idx="55">
                  <c:v>6.3044319999999997E-5</c:v>
                </c:pt>
                <c:pt idx="56">
                  <c:v>6.3378590000000003E-5</c:v>
                </c:pt>
                <c:pt idx="57">
                  <c:v>6.3712849999999994E-5</c:v>
                </c:pt>
                <c:pt idx="58">
                  <c:v>6.4052390000000003E-5</c:v>
                </c:pt>
                <c:pt idx="59">
                  <c:v>6.4426530000000006E-5</c:v>
                </c:pt>
                <c:pt idx="60">
                  <c:v>6.4800679999999996E-5</c:v>
                </c:pt>
                <c:pt idx="61">
                  <c:v>6.517482E-5</c:v>
                </c:pt>
                <c:pt idx="62">
                  <c:v>6.5548960000000003E-5</c:v>
                </c:pt>
                <c:pt idx="63">
                  <c:v>6.5923100000000006E-5</c:v>
                </c:pt>
                <c:pt idx="64">
                  <c:v>6.6297249999999996E-5</c:v>
                </c:pt>
                <c:pt idx="65">
                  <c:v>6.6671389999999999E-5</c:v>
                </c:pt>
                <c:pt idx="66">
                  <c:v>6.7045530000000002E-5</c:v>
                </c:pt>
                <c:pt idx="67">
                  <c:v>6.7419680000000006E-5</c:v>
                </c:pt>
                <c:pt idx="68">
                  <c:v>6.7793819999999996E-5</c:v>
                </c:pt>
                <c:pt idx="69">
                  <c:v>6.8194790000000006E-5</c:v>
                </c:pt>
                <c:pt idx="70">
                  <c:v>6.8609199999999994E-5</c:v>
                </c:pt>
                <c:pt idx="71">
                  <c:v>6.9023609999999995E-5</c:v>
                </c:pt>
                <c:pt idx="72">
                  <c:v>6.9438019999999996E-5</c:v>
                </c:pt>
                <c:pt idx="73">
                  <c:v>6.9852439999999998E-5</c:v>
                </c:pt>
                <c:pt idx="74">
                  <c:v>7.026685E-5</c:v>
                </c:pt>
                <c:pt idx="75">
                  <c:v>7.0681260000000001E-5</c:v>
                </c:pt>
                <c:pt idx="76">
                  <c:v>7.1095670000000002E-5</c:v>
                </c:pt>
                <c:pt idx="77">
                  <c:v>7.1510080000000004E-5</c:v>
                </c:pt>
                <c:pt idx="78">
                  <c:v>7.1938079999999993E-5</c:v>
                </c:pt>
                <c:pt idx="79">
                  <c:v>7.2392799999999996E-5</c:v>
                </c:pt>
                <c:pt idx="80">
                  <c:v>7.2847529999999999E-5</c:v>
                </c:pt>
                <c:pt idx="81">
                  <c:v>7.3302250000000001E-5</c:v>
                </c:pt>
                <c:pt idx="82">
                  <c:v>7.3756970000000003E-5</c:v>
                </c:pt>
                <c:pt idx="83">
                  <c:v>7.4211700000000006E-5</c:v>
                </c:pt>
                <c:pt idx="84">
                  <c:v>7.4666419999999995E-5</c:v>
                </c:pt>
                <c:pt idx="85">
                  <c:v>7.5121149999999998E-5</c:v>
                </c:pt>
                <c:pt idx="86">
                  <c:v>7.5576710000000005E-5</c:v>
                </c:pt>
                <c:pt idx="87">
                  <c:v>7.6071440000000001E-5</c:v>
                </c:pt>
                <c:pt idx="88">
                  <c:v>7.6566169999999997E-5</c:v>
                </c:pt>
                <c:pt idx="89">
                  <c:v>7.7060900000000006E-5</c:v>
                </c:pt>
                <c:pt idx="90">
                  <c:v>7.7555640000000003E-5</c:v>
                </c:pt>
                <c:pt idx="91">
                  <c:v>7.8050369999999999E-5</c:v>
                </c:pt>
                <c:pt idx="92">
                  <c:v>7.8545099999999994E-5</c:v>
                </c:pt>
                <c:pt idx="93">
                  <c:v>7.9039830000000004E-5</c:v>
                </c:pt>
                <c:pt idx="94">
                  <c:v>7.9558490000000007E-5</c:v>
                </c:pt>
                <c:pt idx="95">
                  <c:v>8.0092580000000005E-5</c:v>
                </c:pt>
                <c:pt idx="96">
                  <c:v>8.0626680000000004E-5</c:v>
                </c:pt>
                <c:pt idx="97">
                  <c:v>8.1160770000000002E-5</c:v>
                </c:pt>
                <c:pt idx="98">
                  <c:v>8.169486E-5</c:v>
                </c:pt>
                <c:pt idx="99">
                  <c:v>8.2228959999999999E-5</c:v>
                </c:pt>
                <c:pt idx="100">
                  <c:v>8.2763049999999997E-5</c:v>
                </c:pt>
                <c:pt idx="101">
                  <c:v>8.3323220000000004E-5</c:v>
                </c:pt>
                <c:pt idx="102">
                  <c:v>8.3883389999999996E-5</c:v>
                </c:pt>
                <c:pt idx="103">
                  <c:v>8.4456010000000007E-5</c:v>
                </c:pt>
                <c:pt idx="104">
                  <c:v>8.5029060000000006E-5</c:v>
                </c:pt>
                <c:pt idx="105">
                  <c:v>8.5614480000000004E-5</c:v>
                </c:pt>
                <c:pt idx="106">
                  <c:v>8.6200779999999995E-5</c:v>
                </c:pt>
                <c:pt idx="107">
                  <c:v>8.6807209999999999E-5</c:v>
                </c:pt>
                <c:pt idx="108">
                  <c:v>8.7415869999999996E-5</c:v>
                </c:pt>
                <c:pt idx="109">
                  <c:v>8.8024539999999993E-5</c:v>
                </c:pt>
                <c:pt idx="110">
                  <c:v>8.8633200000000004E-5</c:v>
                </c:pt>
                <c:pt idx="111">
                  <c:v>8.9253829999999998E-5</c:v>
                </c:pt>
                <c:pt idx="112">
                  <c:v>8.9896950000000007E-5</c:v>
                </c:pt>
                <c:pt idx="113">
                  <c:v>9.0540060000000001E-5</c:v>
                </c:pt>
                <c:pt idx="114">
                  <c:v>9.1183179999999997E-5</c:v>
                </c:pt>
                <c:pt idx="115">
                  <c:v>9.1826290000000005E-5</c:v>
                </c:pt>
                <c:pt idx="116">
                  <c:v>9.2482010000000001E-5</c:v>
                </c:pt>
                <c:pt idx="117">
                  <c:v>9.3166189999999995E-5</c:v>
                </c:pt>
                <c:pt idx="118">
                  <c:v>9.3850370000000003E-5</c:v>
                </c:pt>
                <c:pt idx="119">
                  <c:v>9.4534539999999997E-5</c:v>
                </c:pt>
                <c:pt idx="120">
                  <c:v>9.5218720000000005E-5</c:v>
                </c:pt>
                <c:pt idx="121">
                  <c:v>9.59029E-5</c:v>
                </c:pt>
                <c:pt idx="122">
                  <c:v>9.6622969999999998E-5</c:v>
                </c:pt>
                <c:pt idx="123">
                  <c:v>9.7356569999999993E-5</c:v>
                </c:pt>
                <c:pt idx="124">
                  <c:v>9.8090170000000003E-5</c:v>
                </c:pt>
                <c:pt idx="125">
                  <c:v>9.8823769999999999E-5</c:v>
                </c:pt>
                <c:pt idx="126">
                  <c:v>9.9557369999999994E-5</c:v>
                </c:pt>
                <c:pt idx="127">
                  <c:v>1.0029100000000001E-4</c:v>
                </c:pt>
                <c:pt idx="128">
                  <c:v>1.010575E-4</c:v>
                </c:pt>
                <c:pt idx="129">
                  <c:v>1.018512E-4</c:v>
                </c:pt>
                <c:pt idx="130">
                  <c:v>1.026449E-4</c:v>
                </c:pt>
                <c:pt idx="131">
                  <c:v>1.034387E-4</c:v>
                </c:pt>
                <c:pt idx="132">
                  <c:v>1.042324E-4</c:v>
                </c:pt>
                <c:pt idx="133">
                  <c:v>1.0502619999999999E-4</c:v>
                </c:pt>
                <c:pt idx="134">
                  <c:v>1.0581990000000001E-4</c:v>
                </c:pt>
                <c:pt idx="135">
                  <c:v>1.066659E-4</c:v>
                </c:pt>
                <c:pt idx="136">
                  <c:v>1.075338E-4</c:v>
                </c:pt>
                <c:pt idx="137">
                  <c:v>1.084016E-4</c:v>
                </c:pt>
                <c:pt idx="138">
                  <c:v>1.092694E-4</c:v>
                </c:pt>
                <c:pt idx="139">
                  <c:v>1.101373E-4</c:v>
                </c:pt>
                <c:pt idx="140">
                  <c:v>1.1100510000000001E-4</c:v>
                </c:pt>
                <c:pt idx="141">
                  <c:v>1.118729E-4</c:v>
                </c:pt>
                <c:pt idx="142">
                  <c:v>1.12753E-4</c:v>
                </c:pt>
                <c:pt idx="143">
                  <c:v>1.137134E-4</c:v>
                </c:pt>
                <c:pt idx="144">
                  <c:v>1.146739E-4</c:v>
                </c:pt>
                <c:pt idx="145">
                  <c:v>1.156344E-4</c:v>
                </c:pt>
                <c:pt idx="146">
                  <c:v>1.165948E-4</c:v>
                </c:pt>
                <c:pt idx="147">
                  <c:v>1.175553E-4</c:v>
                </c:pt>
                <c:pt idx="148">
                  <c:v>1.185158E-4</c:v>
                </c:pt>
                <c:pt idx="149">
                  <c:v>1.1947620000000001E-4</c:v>
                </c:pt>
                <c:pt idx="150">
                  <c:v>1.2043670000000001E-4</c:v>
                </c:pt>
                <c:pt idx="151">
                  <c:v>1.2148500000000001E-4</c:v>
                </c:pt>
                <c:pt idx="152">
                  <c:v>1.2256330000000001E-4</c:v>
                </c:pt>
                <c:pt idx="153">
                  <c:v>1.236415E-4</c:v>
                </c:pt>
                <c:pt idx="154">
                  <c:v>1.247198E-4</c:v>
                </c:pt>
                <c:pt idx="155">
                  <c:v>1.2579799999999999E-4</c:v>
                </c:pt>
                <c:pt idx="156">
                  <c:v>1.2687629999999999E-4</c:v>
                </c:pt>
                <c:pt idx="157">
                  <c:v>1.2795450000000001E-4</c:v>
                </c:pt>
                <c:pt idx="158">
                  <c:v>1.2903280000000001E-4</c:v>
                </c:pt>
                <c:pt idx="159">
                  <c:v>1.30111E-4</c:v>
                </c:pt>
                <c:pt idx="160">
                  <c:v>1.3125969999999999E-4</c:v>
                </c:pt>
                <c:pt idx="161">
                  <c:v>1.324907E-4</c:v>
                </c:pt>
                <c:pt idx="162">
                  <c:v>1.337217E-4</c:v>
                </c:pt>
                <c:pt idx="163">
                  <c:v>1.349527E-4</c:v>
                </c:pt>
                <c:pt idx="164">
                  <c:v>1.361837E-4</c:v>
                </c:pt>
                <c:pt idx="165">
                  <c:v>1.374147E-4</c:v>
                </c:pt>
                <c:pt idx="166">
                  <c:v>1.386456E-4</c:v>
                </c:pt>
                <c:pt idx="167">
                  <c:v>1.398766E-4</c:v>
                </c:pt>
                <c:pt idx="168">
                  <c:v>1.411076E-4</c:v>
                </c:pt>
                <c:pt idx="169">
                  <c:v>1.4233860000000001E-4</c:v>
                </c:pt>
                <c:pt idx="170">
                  <c:v>1.4360640000000001E-4</c:v>
                </c:pt>
                <c:pt idx="171">
                  <c:v>1.4504009999999999E-4</c:v>
                </c:pt>
                <c:pt idx="172">
                  <c:v>1.4647370000000001E-4</c:v>
                </c:pt>
                <c:pt idx="173">
                  <c:v>1.4790739999999999E-4</c:v>
                </c:pt>
                <c:pt idx="174">
                  <c:v>1.493411E-4</c:v>
                </c:pt>
                <c:pt idx="175">
                  <c:v>1.5077480000000001E-4</c:v>
                </c:pt>
                <c:pt idx="176">
                  <c:v>1.522084E-4</c:v>
                </c:pt>
                <c:pt idx="177">
                  <c:v>1.5364210000000001E-4</c:v>
                </c:pt>
                <c:pt idx="178">
                  <c:v>1.5507579999999999E-4</c:v>
                </c:pt>
                <c:pt idx="179">
                  <c:v>1.565095E-4</c:v>
                </c:pt>
                <c:pt idx="180">
                  <c:v>1.579432E-4</c:v>
                </c:pt>
                <c:pt idx="181">
                  <c:v>1.593768E-4</c:v>
                </c:pt>
                <c:pt idx="182">
                  <c:v>1.6101860000000001E-4</c:v>
                </c:pt>
                <c:pt idx="183">
                  <c:v>1.627124E-4</c:v>
                </c:pt>
                <c:pt idx="184">
                  <c:v>1.644061E-4</c:v>
                </c:pt>
                <c:pt idx="185">
                  <c:v>1.6609989999999999E-4</c:v>
                </c:pt>
                <c:pt idx="186">
                  <c:v>1.6779370000000001E-4</c:v>
                </c:pt>
                <c:pt idx="187">
                  <c:v>1.6948740000000001E-4</c:v>
                </c:pt>
                <c:pt idx="188">
                  <c:v>1.711812E-4</c:v>
                </c:pt>
                <c:pt idx="189">
                  <c:v>1.7287499999999999E-4</c:v>
                </c:pt>
                <c:pt idx="190">
                  <c:v>1.745688E-4</c:v>
                </c:pt>
                <c:pt idx="191">
                  <c:v>1.7626250000000001E-4</c:v>
                </c:pt>
                <c:pt idx="192">
                  <c:v>1.779563E-4</c:v>
                </c:pt>
                <c:pt idx="193">
                  <c:v>1.7977729999999999E-4</c:v>
                </c:pt>
                <c:pt idx="194">
                  <c:v>1.8177509999999999E-4</c:v>
                </c:pt>
                <c:pt idx="195">
                  <c:v>1.837729E-4</c:v>
                </c:pt>
                <c:pt idx="196">
                  <c:v>1.857707E-4</c:v>
                </c:pt>
                <c:pt idx="197">
                  <c:v>1.877685E-4</c:v>
                </c:pt>
                <c:pt idx="198">
                  <c:v>1.8976630000000001E-4</c:v>
                </c:pt>
                <c:pt idx="199">
                  <c:v>1.9176410000000001E-4</c:v>
                </c:pt>
                <c:pt idx="200">
                  <c:v>1.9376190000000001E-4</c:v>
                </c:pt>
                <c:pt idx="201">
                  <c:v>1.9575969999999999E-4</c:v>
                </c:pt>
                <c:pt idx="202">
                  <c:v>1.9775749999999999E-4</c:v>
                </c:pt>
                <c:pt idx="203">
                  <c:v>1.998018E-4</c:v>
                </c:pt>
                <c:pt idx="204">
                  <c:v>2.0213459999999999E-4</c:v>
                </c:pt>
                <c:pt idx="205">
                  <c:v>2.0446749999999999E-4</c:v>
                </c:pt>
                <c:pt idx="206">
                  <c:v>2.0680030000000001E-4</c:v>
                </c:pt>
                <c:pt idx="207">
                  <c:v>2.091331E-4</c:v>
                </c:pt>
                <c:pt idx="208">
                  <c:v>2.1146589999999999E-4</c:v>
                </c:pt>
                <c:pt idx="209">
                  <c:v>2.1379879999999999E-4</c:v>
                </c:pt>
                <c:pt idx="210">
                  <c:v>2.1613160000000001E-4</c:v>
                </c:pt>
                <c:pt idx="211">
                  <c:v>2.184644E-4</c:v>
                </c:pt>
                <c:pt idx="212">
                  <c:v>2.2079719999999999E-4</c:v>
                </c:pt>
                <c:pt idx="213">
                  <c:v>2.2344119999999999E-4</c:v>
                </c:pt>
                <c:pt idx="214">
                  <c:v>2.2613829999999999E-4</c:v>
                </c:pt>
                <c:pt idx="215">
                  <c:v>2.2883539999999999E-4</c:v>
                </c:pt>
                <c:pt idx="216">
                  <c:v>2.3153259999999999E-4</c:v>
                </c:pt>
                <c:pt idx="217">
                  <c:v>2.3422969999999999E-4</c:v>
                </c:pt>
                <c:pt idx="218">
                  <c:v>2.369269E-4</c:v>
                </c:pt>
                <c:pt idx="219">
                  <c:v>2.3962399999999999E-4</c:v>
                </c:pt>
                <c:pt idx="220">
                  <c:v>2.4232109999999999E-4</c:v>
                </c:pt>
                <c:pt idx="221">
                  <c:v>2.4520130000000001E-4</c:v>
                </c:pt>
                <c:pt idx="222">
                  <c:v>2.482896E-4</c:v>
                </c:pt>
                <c:pt idx="223">
                  <c:v>2.5137789999999998E-4</c:v>
                </c:pt>
                <c:pt idx="224">
                  <c:v>2.5446609999999999E-4</c:v>
                </c:pt>
                <c:pt idx="225">
                  <c:v>2.5755439999999998E-4</c:v>
                </c:pt>
                <c:pt idx="226">
                  <c:v>2.6064270000000002E-4</c:v>
                </c:pt>
                <c:pt idx="227">
                  <c:v>2.6373089999999998E-4</c:v>
                </c:pt>
                <c:pt idx="228">
                  <c:v>2.6681920000000002E-4</c:v>
                </c:pt>
                <c:pt idx="229">
                  <c:v>2.7027810000000002E-4</c:v>
                </c:pt>
                <c:pt idx="230">
                  <c:v>2.7378109999999999E-4</c:v>
                </c:pt>
                <c:pt idx="231">
                  <c:v>2.7728410000000002E-4</c:v>
                </c:pt>
                <c:pt idx="232">
                  <c:v>2.8078709999999999E-4</c:v>
                </c:pt>
                <c:pt idx="233">
                  <c:v>2.8429010000000001E-4</c:v>
                </c:pt>
                <c:pt idx="234">
                  <c:v>2.8779309999999998E-4</c:v>
                </c:pt>
                <c:pt idx="235">
                  <c:v>2.9131900000000001E-4</c:v>
                </c:pt>
                <c:pt idx="236">
                  <c:v>2.9525660000000002E-4</c:v>
                </c:pt>
                <c:pt idx="237">
                  <c:v>2.9919419999999998E-4</c:v>
                </c:pt>
                <c:pt idx="238">
                  <c:v>3.031318E-4</c:v>
                </c:pt>
                <c:pt idx="239">
                  <c:v>3.0706940000000001E-4</c:v>
                </c:pt>
                <c:pt idx="240">
                  <c:v>3.1100700000000003E-4</c:v>
                </c:pt>
                <c:pt idx="241">
                  <c:v>3.1494459999999999E-4</c:v>
                </c:pt>
                <c:pt idx="242">
                  <c:v>3.1927559999999998E-4</c:v>
                </c:pt>
                <c:pt idx="243">
                  <c:v>3.2366349999999998E-4</c:v>
                </c:pt>
                <c:pt idx="244">
                  <c:v>3.2805140000000002E-4</c:v>
                </c:pt>
                <c:pt idx="245">
                  <c:v>3.3243919999999998E-4</c:v>
                </c:pt>
                <c:pt idx="246">
                  <c:v>3.3682710000000003E-4</c:v>
                </c:pt>
                <c:pt idx="247">
                  <c:v>3.4135030000000002E-4</c:v>
                </c:pt>
                <c:pt idx="248">
                  <c:v>3.461998E-4</c:v>
                </c:pt>
                <c:pt idx="249">
                  <c:v>3.5104919999999999E-4</c:v>
                </c:pt>
                <c:pt idx="250">
                  <c:v>3.5589870000000002E-4</c:v>
                </c:pt>
                <c:pt idx="251">
                  <c:v>3.607482E-4</c:v>
                </c:pt>
                <c:pt idx="252">
                  <c:v>3.6571599999999998E-4</c:v>
                </c:pt>
                <c:pt idx="253">
                  <c:v>3.7103389999999998E-4</c:v>
                </c:pt>
                <c:pt idx="254">
                  <c:v>3.7635179999999998E-4</c:v>
                </c:pt>
                <c:pt idx="255">
                  <c:v>3.8166980000000001E-4</c:v>
                </c:pt>
                <c:pt idx="256">
                  <c:v>3.8698770000000001E-4</c:v>
                </c:pt>
                <c:pt idx="257">
                  <c:v>3.9255200000000001E-4</c:v>
                </c:pt>
                <c:pt idx="258">
                  <c:v>3.9822190000000002E-4</c:v>
                </c:pt>
                <c:pt idx="259">
                  <c:v>4.040467E-4</c:v>
                </c:pt>
                <c:pt idx="260">
                  <c:v>4.09949E-4</c:v>
                </c:pt>
                <c:pt idx="261">
                  <c:v>4.1600589999999998E-4</c:v>
                </c:pt>
                <c:pt idx="262">
                  <c:v>4.2215239999999999E-4</c:v>
                </c:pt>
                <c:pt idx="263">
                  <c:v>4.2843839999999998E-4</c:v>
                </c:pt>
                <c:pt idx="264">
                  <c:v>4.3481740000000002E-4</c:v>
                </c:pt>
                <c:pt idx="265">
                  <c:v>4.4140059999999998E-4</c:v>
                </c:pt>
                <c:pt idx="266">
                  <c:v>4.4805920000000001E-4</c:v>
                </c:pt>
                <c:pt idx="267">
                  <c:v>4.5488499999999998E-4</c:v>
                </c:pt>
                <c:pt idx="268">
                  <c:v>4.6186950000000001E-4</c:v>
                </c:pt>
                <c:pt idx="269">
                  <c:v>4.6895969999999999E-4</c:v>
                </c:pt>
                <c:pt idx="270">
                  <c:v>4.7622270000000002E-4</c:v>
                </c:pt>
                <c:pt idx="271">
                  <c:v>4.8361779999999999E-4</c:v>
                </c:pt>
                <c:pt idx="272">
                  <c:v>4.9118390000000005E-4</c:v>
                </c:pt>
                <c:pt idx="273">
                  <c:v>4.9889960000000001E-4</c:v>
                </c:pt>
                <c:pt idx="274">
                  <c:v>5.0690100000000003E-4</c:v>
                </c:pt>
                <c:pt idx="275">
                  <c:v>5.1518790000000005E-4</c:v>
                </c:pt>
                <c:pt idx="276">
                  <c:v>5.2347479999999996E-4</c:v>
                </c:pt>
                <c:pt idx="277">
                  <c:v>5.3176169999999997E-4</c:v>
                </c:pt>
                <c:pt idx="278">
                  <c:v>5.4004870000000003E-4</c:v>
                </c:pt>
                <c:pt idx="279">
                  <c:v>5.4908150000000005E-4</c:v>
                </c:pt>
                <c:pt idx="280">
                  <c:v>5.5828530000000005E-4</c:v>
                </c:pt>
                <c:pt idx="281">
                  <c:v>5.6748910000000005E-4</c:v>
                </c:pt>
                <c:pt idx="282">
                  <c:v>5.7669280000000002E-4</c:v>
                </c:pt>
                <c:pt idx="283">
                  <c:v>5.8589660000000002E-4</c:v>
                </c:pt>
                <c:pt idx="284">
                  <c:v>5.959537E-4</c:v>
                </c:pt>
                <c:pt idx="285">
                  <c:v>6.0628720000000002E-4</c:v>
                </c:pt>
                <c:pt idx="286">
                  <c:v>6.1662079999999996E-4</c:v>
                </c:pt>
                <c:pt idx="287">
                  <c:v>6.2695429999999998E-4</c:v>
                </c:pt>
                <c:pt idx="288">
                  <c:v>6.3728790000000003E-4</c:v>
                </c:pt>
                <c:pt idx="289">
                  <c:v>6.4803859999999997E-4</c:v>
                </c:pt>
                <c:pt idx="290">
                  <c:v>6.5978330000000004E-4</c:v>
                </c:pt>
                <c:pt idx="291">
                  <c:v>6.7152789999999998E-4</c:v>
                </c:pt>
                <c:pt idx="292">
                  <c:v>6.8327259999999995E-4</c:v>
                </c:pt>
                <c:pt idx="293">
                  <c:v>6.9501730000000002E-4</c:v>
                </c:pt>
                <c:pt idx="294">
                  <c:v>7.0676189999999996E-4</c:v>
                </c:pt>
                <c:pt idx="295">
                  <c:v>7.1922740000000005E-4</c:v>
                </c:pt>
                <c:pt idx="296">
                  <c:v>7.3276180000000002E-4</c:v>
                </c:pt>
                <c:pt idx="297">
                  <c:v>7.4629609999999995E-4</c:v>
                </c:pt>
                <c:pt idx="298">
                  <c:v>7.5983050000000003E-4</c:v>
                </c:pt>
                <c:pt idx="299">
                  <c:v>7.7336479999999997E-4</c:v>
                </c:pt>
                <c:pt idx="300">
                  <c:v>7.8689920000000004E-4</c:v>
                </c:pt>
                <c:pt idx="301">
                  <c:v>8.0053130000000004E-4</c:v>
                </c:pt>
                <c:pt idx="302">
                  <c:v>8.1637500000000004E-4</c:v>
                </c:pt>
                <c:pt idx="303">
                  <c:v>8.3221870000000004E-4</c:v>
                </c:pt>
                <c:pt idx="304">
                  <c:v>8.4806240000000004E-4</c:v>
                </c:pt>
                <c:pt idx="305">
                  <c:v>8.6390610000000004E-4</c:v>
                </c:pt>
                <c:pt idx="306">
                  <c:v>8.7974980000000004E-4</c:v>
                </c:pt>
                <c:pt idx="307">
                  <c:v>8.9559350000000004E-4</c:v>
                </c:pt>
                <c:pt idx="308">
                  <c:v>9.1197559999999997E-4</c:v>
                </c:pt>
                <c:pt idx="309">
                  <c:v>9.308583E-4</c:v>
                </c:pt>
                <c:pt idx="310">
                  <c:v>9.4974100000000004E-4</c:v>
                </c:pt>
                <c:pt idx="311">
                  <c:v>9.6862360000000004E-4</c:v>
                </c:pt>
                <c:pt idx="312">
                  <c:v>9.8750630000000008E-4</c:v>
                </c:pt>
                <c:pt idx="313">
                  <c:v>1.0063889999999999E-3</c:v>
                </c:pt>
                <c:pt idx="314">
                  <c:v>1.025272E-3</c:v>
                </c:pt>
                <c:pt idx="315">
                  <c:v>1.044154E-3</c:v>
                </c:pt>
                <c:pt idx="316">
                  <c:v>1.0661749999999999E-3</c:v>
                </c:pt>
                <c:pt idx="317">
                  <c:v>1.0891480000000001E-3</c:v>
                </c:pt>
                <c:pt idx="318">
                  <c:v>1.1121200000000001E-3</c:v>
                </c:pt>
                <c:pt idx="319">
                  <c:v>1.135093E-3</c:v>
                </c:pt>
                <c:pt idx="320">
                  <c:v>1.158065E-3</c:v>
                </c:pt>
                <c:pt idx="321">
                  <c:v>1.1810379999999999E-3</c:v>
                </c:pt>
                <c:pt idx="322">
                  <c:v>1.2040099999999999E-3</c:v>
                </c:pt>
                <c:pt idx="323">
                  <c:v>1.2269830000000001E-3</c:v>
                </c:pt>
                <c:pt idx="324">
                  <c:v>1.254301E-3</c:v>
                </c:pt>
                <c:pt idx="325">
                  <c:v>1.282921E-3</c:v>
                </c:pt>
                <c:pt idx="326">
                  <c:v>1.3115410000000001E-3</c:v>
                </c:pt>
                <c:pt idx="327">
                  <c:v>1.3401610000000001E-3</c:v>
                </c:pt>
                <c:pt idx="328">
                  <c:v>1.3687809999999999E-3</c:v>
                </c:pt>
                <c:pt idx="329">
                  <c:v>1.3974009999999999E-3</c:v>
                </c:pt>
                <c:pt idx="330">
                  <c:v>1.426021E-3</c:v>
                </c:pt>
                <c:pt idx="331">
                  <c:v>1.454641E-3</c:v>
                </c:pt>
                <c:pt idx="332">
                  <c:v>1.4843619999999999E-3</c:v>
                </c:pt>
                <c:pt idx="333">
                  <c:v>1.521016E-3</c:v>
                </c:pt>
                <c:pt idx="334">
                  <c:v>1.5576699999999999E-3</c:v>
                </c:pt>
                <c:pt idx="335">
                  <c:v>1.594324E-3</c:v>
                </c:pt>
                <c:pt idx="336">
                  <c:v>1.6309779999999999E-3</c:v>
                </c:pt>
                <c:pt idx="337">
                  <c:v>1.6676320000000001E-3</c:v>
                </c:pt>
                <c:pt idx="338">
                  <c:v>1.704286E-3</c:v>
                </c:pt>
                <c:pt idx="339">
                  <c:v>1.7409400000000001E-3</c:v>
                </c:pt>
                <c:pt idx="340">
                  <c:v>1.777594E-3</c:v>
                </c:pt>
                <c:pt idx="341">
                  <c:v>1.8142480000000001E-3</c:v>
                </c:pt>
                <c:pt idx="342">
                  <c:v>1.8605990000000001E-3</c:v>
                </c:pt>
                <c:pt idx="343">
                  <c:v>1.9090839999999999E-3</c:v>
                </c:pt>
                <c:pt idx="344">
                  <c:v>1.9575700000000001E-3</c:v>
                </c:pt>
                <c:pt idx="345">
                  <c:v>2.006056E-3</c:v>
                </c:pt>
                <c:pt idx="346">
                  <c:v>2.054541E-3</c:v>
                </c:pt>
                <c:pt idx="347">
                  <c:v>2.1030269999999999E-3</c:v>
                </c:pt>
                <c:pt idx="348">
                  <c:v>2.1515129999999999E-3</c:v>
                </c:pt>
                <c:pt idx="349">
                  <c:v>2.1999979999999999E-3</c:v>
                </c:pt>
                <c:pt idx="350">
                  <c:v>2.2484839999999998E-3</c:v>
                </c:pt>
                <c:pt idx="351">
                  <c:v>2.2969700000000002E-3</c:v>
                </c:pt>
                <c:pt idx="352">
                  <c:v>2.3592980000000001E-3</c:v>
                </c:pt>
                <c:pt idx="353">
                  <c:v>2.4259310000000001E-3</c:v>
                </c:pt>
                <c:pt idx="354">
                  <c:v>2.4925630000000002E-3</c:v>
                </c:pt>
                <c:pt idx="355">
                  <c:v>2.5591960000000001E-3</c:v>
                </c:pt>
                <c:pt idx="356">
                  <c:v>2.6258290000000001E-3</c:v>
                </c:pt>
                <c:pt idx="357">
                  <c:v>2.6924620000000001E-3</c:v>
                </c:pt>
                <c:pt idx="358">
                  <c:v>2.759095E-3</c:v>
                </c:pt>
                <c:pt idx="359">
                  <c:v>2.825728E-3</c:v>
                </c:pt>
                <c:pt idx="360">
                  <c:v>2.8923600000000001E-3</c:v>
                </c:pt>
                <c:pt idx="361">
                  <c:v>2.958993E-3</c:v>
                </c:pt>
                <c:pt idx="362">
                  <c:v>3.025626E-3</c:v>
                </c:pt>
                <c:pt idx="363">
                  <c:v>3.118783E-3</c:v>
                </c:pt>
                <c:pt idx="364">
                  <c:v>3.2146259999999999E-3</c:v>
                </c:pt>
                <c:pt idx="365">
                  <c:v>3.3104699999999998E-3</c:v>
                </c:pt>
                <c:pt idx="366">
                  <c:v>3.4063129999999998E-3</c:v>
                </c:pt>
                <c:pt idx="367">
                  <c:v>3.5021570000000001E-3</c:v>
                </c:pt>
                <c:pt idx="368">
                  <c:v>3.5980000000000001E-3</c:v>
                </c:pt>
                <c:pt idx="369">
                  <c:v>3.6938439999999999E-3</c:v>
                </c:pt>
                <c:pt idx="370">
                  <c:v>3.7896869999999999E-3</c:v>
                </c:pt>
                <c:pt idx="371">
                  <c:v>3.8855309999999998E-3</c:v>
                </c:pt>
                <c:pt idx="372">
                  <c:v>3.9813740000000002E-3</c:v>
                </c:pt>
                <c:pt idx="373">
                  <c:v>4.0772170000000002E-3</c:v>
                </c:pt>
                <c:pt idx="374">
                  <c:v>4.1816529999999996E-3</c:v>
                </c:pt>
                <c:pt idx="375">
                  <c:v>4.322251E-3</c:v>
                </c:pt>
                <c:pt idx="376">
                  <c:v>4.46285E-3</c:v>
                </c:pt>
                <c:pt idx="377">
                  <c:v>4.6034479999999996E-3</c:v>
                </c:pt>
                <c:pt idx="378">
                  <c:v>4.7440470000000004E-3</c:v>
                </c:pt>
                <c:pt idx="379">
                  <c:v>4.8846460000000003E-3</c:v>
                </c:pt>
                <c:pt idx="380">
                  <c:v>5.0252439999999999E-3</c:v>
                </c:pt>
                <c:pt idx="381">
                  <c:v>5.1658429999999998E-3</c:v>
                </c:pt>
                <c:pt idx="382">
                  <c:v>5.3064419999999998E-3</c:v>
                </c:pt>
                <c:pt idx="383">
                  <c:v>5.4470400000000002E-3</c:v>
                </c:pt>
                <c:pt idx="384">
                  <c:v>5.5876390000000001E-3</c:v>
                </c:pt>
                <c:pt idx="385">
                  <c:v>5.7498569999999997E-3</c:v>
                </c:pt>
                <c:pt idx="386">
                  <c:v>5.9545680000000004E-3</c:v>
                </c:pt>
                <c:pt idx="387">
                  <c:v>6.1592790000000001E-3</c:v>
                </c:pt>
                <c:pt idx="388">
                  <c:v>6.3639889999999996E-3</c:v>
                </c:pt>
                <c:pt idx="389">
                  <c:v>6.5687000000000002E-3</c:v>
                </c:pt>
                <c:pt idx="390">
                  <c:v>6.7734099999999997E-3</c:v>
                </c:pt>
                <c:pt idx="391">
                  <c:v>6.9781210000000003E-3</c:v>
                </c:pt>
                <c:pt idx="392">
                  <c:v>7.1828320000000001E-3</c:v>
                </c:pt>
                <c:pt idx="393">
                  <c:v>7.3875420000000004E-3</c:v>
                </c:pt>
                <c:pt idx="394">
                  <c:v>7.5922530000000002E-3</c:v>
                </c:pt>
                <c:pt idx="395">
                  <c:v>7.8224939999999993E-3</c:v>
                </c:pt>
                <c:pt idx="396">
                  <c:v>8.1182349999999997E-3</c:v>
                </c:pt>
                <c:pt idx="397">
                  <c:v>8.4139760000000001E-3</c:v>
                </c:pt>
                <c:pt idx="398">
                  <c:v>8.7097170000000005E-3</c:v>
                </c:pt>
                <c:pt idx="399">
                  <c:v>9.0054579999999992E-3</c:v>
                </c:pt>
                <c:pt idx="400">
                  <c:v>9.3011989999999996E-3</c:v>
                </c:pt>
                <c:pt idx="401">
                  <c:v>9.59694E-3</c:v>
                </c:pt>
                <c:pt idx="402">
                  <c:v>9.8926810000000004E-3</c:v>
                </c:pt>
                <c:pt idx="403">
                  <c:v>1.018842E-2</c:v>
                </c:pt>
                <c:pt idx="404">
                  <c:v>1.0484159999999999E-2</c:v>
                </c:pt>
                <c:pt idx="405">
                  <c:v>1.0903390000000001E-2</c:v>
                </c:pt>
                <c:pt idx="406">
                  <c:v>1.132735E-2</c:v>
                </c:pt>
                <c:pt idx="407">
                  <c:v>1.1751309999999999E-2</c:v>
                </c:pt>
                <c:pt idx="408">
                  <c:v>1.217528E-2</c:v>
                </c:pt>
                <c:pt idx="409">
                  <c:v>1.2599239999999999E-2</c:v>
                </c:pt>
                <c:pt idx="410">
                  <c:v>1.302321E-2</c:v>
                </c:pt>
                <c:pt idx="411">
                  <c:v>1.344717E-2</c:v>
                </c:pt>
                <c:pt idx="412">
                  <c:v>1.3871140000000001E-2</c:v>
                </c:pt>
                <c:pt idx="413">
                  <c:v>1.435445E-2</c:v>
                </c:pt>
                <c:pt idx="414">
                  <c:v>1.4957939999999999E-2</c:v>
                </c:pt>
                <c:pt idx="415">
                  <c:v>1.5561429999999999E-2</c:v>
                </c:pt>
                <c:pt idx="416">
                  <c:v>1.6164930000000001E-2</c:v>
                </c:pt>
                <c:pt idx="417">
                  <c:v>1.6768419999999999E-2</c:v>
                </c:pt>
                <c:pt idx="418">
                  <c:v>1.7371910000000001E-2</c:v>
                </c:pt>
                <c:pt idx="419">
                  <c:v>1.7975399999999999E-2</c:v>
                </c:pt>
                <c:pt idx="420">
                  <c:v>1.8578899999999999E-2</c:v>
                </c:pt>
                <c:pt idx="421">
                  <c:v>1.926576E-2</c:v>
                </c:pt>
                <c:pt idx="422">
                  <c:v>2.0119850000000002E-2</c:v>
                </c:pt>
                <c:pt idx="423">
                  <c:v>2.0973929999999998E-2</c:v>
                </c:pt>
                <c:pt idx="424">
                  <c:v>2.1828009999999998E-2</c:v>
                </c:pt>
                <c:pt idx="425">
                  <c:v>2.2682089999999999E-2</c:v>
                </c:pt>
                <c:pt idx="426">
                  <c:v>2.353618E-2</c:v>
                </c:pt>
                <c:pt idx="427">
                  <c:v>2.439026E-2</c:v>
                </c:pt>
                <c:pt idx="428">
                  <c:v>2.5244340000000001E-2</c:v>
                </c:pt>
                <c:pt idx="429">
                  <c:v>2.642137E-2</c:v>
                </c:pt>
                <c:pt idx="430">
                  <c:v>2.7625400000000001E-2</c:v>
                </c:pt>
                <c:pt idx="431">
                  <c:v>2.8829440000000001E-2</c:v>
                </c:pt>
                <c:pt idx="432">
                  <c:v>3.003347E-2</c:v>
                </c:pt>
                <c:pt idx="433">
                  <c:v>3.123751E-2</c:v>
                </c:pt>
                <c:pt idx="434">
                  <c:v>3.2441539999999998E-2</c:v>
                </c:pt>
                <c:pt idx="435">
                  <c:v>3.3673889999999998E-2</c:v>
                </c:pt>
                <c:pt idx="436">
                  <c:v>3.5368719999999999E-2</c:v>
                </c:pt>
                <c:pt idx="437">
                  <c:v>3.7063539999999999E-2</c:v>
                </c:pt>
                <c:pt idx="438">
                  <c:v>3.875837E-2</c:v>
                </c:pt>
                <c:pt idx="439">
                  <c:v>4.0453200000000002E-2</c:v>
                </c:pt>
                <c:pt idx="440">
                  <c:v>4.2148030000000003E-2</c:v>
                </c:pt>
                <c:pt idx="441">
                  <c:v>4.3842859999999997E-2</c:v>
                </c:pt>
                <c:pt idx="442">
                  <c:v>4.6021029999999997E-2</c:v>
                </c:pt>
                <c:pt idx="443">
                  <c:v>4.8409090000000002E-2</c:v>
                </c:pt>
                <c:pt idx="444">
                  <c:v>5.0797149999999999E-2</c:v>
                </c:pt>
                <c:pt idx="445">
                  <c:v>5.3185209999999997E-2</c:v>
                </c:pt>
                <c:pt idx="446">
                  <c:v>5.5573280000000003E-2</c:v>
                </c:pt>
                <c:pt idx="447">
                  <c:v>5.796134E-2</c:v>
                </c:pt>
                <c:pt idx="448">
                  <c:v>6.1142130000000003E-2</c:v>
                </c:pt>
                <c:pt idx="449">
                  <c:v>6.4515740000000002E-2</c:v>
                </c:pt>
                <c:pt idx="450">
                  <c:v>6.7889340000000006E-2</c:v>
                </c:pt>
                <c:pt idx="451">
                  <c:v>7.1262950000000005E-2</c:v>
                </c:pt>
                <c:pt idx="452">
                  <c:v>7.4636549999999996E-2</c:v>
                </c:pt>
                <c:pt idx="453">
                  <c:v>7.8489450000000002E-2</c:v>
                </c:pt>
                <c:pt idx="454">
                  <c:v>8.3253480000000005E-2</c:v>
                </c:pt>
                <c:pt idx="455">
                  <c:v>8.8017520000000002E-2</c:v>
                </c:pt>
                <c:pt idx="456">
                  <c:v>9.2781550000000004E-2</c:v>
                </c:pt>
                <c:pt idx="457">
                  <c:v>9.7545590000000001E-2</c:v>
                </c:pt>
                <c:pt idx="458">
                  <c:v>0.10283539999999999</c:v>
                </c:pt>
                <c:pt idx="459">
                  <c:v>0.1094352</c:v>
                </c:pt>
                <c:pt idx="460">
                  <c:v>0.1160349</c:v>
                </c:pt>
                <c:pt idx="461">
                  <c:v>0.1226347</c:v>
                </c:pt>
                <c:pt idx="462">
                  <c:v>0.1292345</c:v>
                </c:pt>
                <c:pt idx="463">
                  <c:v>0.13673589999999999</c:v>
                </c:pt>
                <c:pt idx="464">
                  <c:v>0.14483850000000001</c:v>
                </c:pt>
                <c:pt idx="465">
                  <c:v>0.1534286</c:v>
                </c:pt>
                <c:pt idx="466">
                  <c:v>0.16239149999999999</c:v>
                </c:pt>
                <c:pt idx="467">
                  <c:v>0.17167360000000001</c:v>
                </c:pt>
                <c:pt idx="468">
                  <c:v>0.18123500000000001</c:v>
                </c:pt>
                <c:pt idx="469">
                  <c:v>0.19086600000000001</c:v>
                </c:pt>
                <c:pt idx="470">
                  <c:v>0.20056660000000001</c:v>
                </c:pt>
                <c:pt idx="471">
                  <c:v>0.20998739999999999</c:v>
                </c:pt>
                <c:pt idx="472">
                  <c:v>0.21922059999999999</c:v>
                </c:pt>
                <c:pt idx="473">
                  <c:v>0.227795</c:v>
                </c:pt>
                <c:pt idx="474">
                  <c:v>0.23571829999999999</c:v>
                </c:pt>
                <c:pt idx="475">
                  <c:v>0.2429905</c:v>
                </c:pt>
                <c:pt idx="476">
                  <c:v>0.2494846</c:v>
                </c:pt>
                <c:pt idx="477">
                  <c:v>0.25508950000000002</c:v>
                </c:pt>
                <c:pt idx="478">
                  <c:v>0.25999689999999998</c:v>
                </c:pt>
                <c:pt idx="479">
                  <c:v>0.26399240000000002</c:v>
                </c:pt>
                <c:pt idx="480">
                  <c:v>0.26720280000000002</c:v>
                </c:pt>
                <c:pt idx="481">
                  <c:v>0.26923550000000002</c:v>
                </c:pt>
                <c:pt idx="482">
                  <c:v>0.27126820000000001</c:v>
                </c:pt>
                <c:pt idx="483">
                  <c:v>0.27330090000000001</c:v>
                </c:pt>
                <c:pt idx="484">
                  <c:v>0.27533360000000001</c:v>
                </c:pt>
                <c:pt idx="485">
                  <c:v>0.27640189999999998</c:v>
                </c:pt>
                <c:pt idx="486">
                  <c:v>0.27702199999999999</c:v>
                </c:pt>
                <c:pt idx="487">
                  <c:v>0.2776421</c:v>
                </c:pt>
                <c:pt idx="488">
                  <c:v>0.27826220000000002</c:v>
                </c:pt>
                <c:pt idx="489">
                  <c:v>0.27888230000000003</c:v>
                </c:pt>
                <c:pt idx="490">
                  <c:v>0.27913359999999998</c:v>
                </c:pt>
                <c:pt idx="491">
                  <c:v>0.27929769999999998</c:v>
                </c:pt>
                <c:pt idx="492">
                  <c:v>0.27946169999999998</c:v>
                </c:pt>
                <c:pt idx="493">
                  <c:v>0.27962579999999998</c:v>
                </c:pt>
                <c:pt idx="494">
                  <c:v>0.27978979999999998</c:v>
                </c:pt>
                <c:pt idx="495">
                  <c:v>0.27986280000000002</c:v>
                </c:pt>
                <c:pt idx="496">
                  <c:v>0.27990890000000002</c:v>
                </c:pt>
                <c:pt idx="497">
                  <c:v>0.27995510000000001</c:v>
                </c:pt>
                <c:pt idx="498">
                  <c:v>0.28000120000000001</c:v>
                </c:pt>
                <c:pt idx="499">
                  <c:v>0.2800473</c:v>
                </c:pt>
                <c:pt idx="500">
                  <c:v>0.28007720000000003</c:v>
                </c:pt>
                <c:pt idx="501">
                  <c:v>0.28009469999999997</c:v>
                </c:pt>
                <c:pt idx="502">
                  <c:v>0.28011219999999998</c:v>
                </c:pt>
                <c:pt idx="503">
                  <c:v>0.28012969999999998</c:v>
                </c:pt>
                <c:pt idx="504">
                  <c:v>0.28014719999999999</c:v>
                </c:pt>
                <c:pt idx="505">
                  <c:v>0.28016340000000001</c:v>
                </c:pt>
                <c:pt idx="506">
                  <c:v>0.28017419999999998</c:v>
                </c:pt>
                <c:pt idx="507">
                  <c:v>0.28018510000000002</c:v>
                </c:pt>
                <c:pt idx="508">
                  <c:v>0.2801959</c:v>
                </c:pt>
                <c:pt idx="509">
                  <c:v>0.28020669999999998</c:v>
                </c:pt>
                <c:pt idx="510">
                  <c:v>0.28021750000000001</c:v>
                </c:pt>
                <c:pt idx="511">
                  <c:v>0.28022740000000002</c:v>
                </c:pt>
                <c:pt idx="512">
                  <c:v>0.2802366</c:v>
                </c:pt>
                <c:pt idx="513">
                  <c:v>0.28024589999999999</c:v>
                </c:pt>
                <c:pt idx="514">
                  <c:v>0.28025509999999998</c:v>
                </c:pt>
                <c:pt idx="515">
                  <c:v>0.28026440000000002</c:v>
                </c:pt>
                <c:pt idx="516">
                  <c:v>0.28027370000000001</c:v>
                </c:pt>
                <c:pt idx="517">
                  <c:v>0.28028249999999999</c:v>
                </c:pt>
                <c:pt idx="518">
                  <c:v>0.28029120000000002</c:v>
                </c:pt>
                <c:pt idx="519">
                  <c:v>0.28029999999999999</c:v>
                </c:pt>
                <c:pt idx="520">
                  <c:v>0.28030880000000002</c:v>
                </c:pt>
                <c:pt idx="521">
                  <c:v>0.2803175</c:v>
                </c:pt>
                <c:pt idx="522">
                  <c:v>0.28032629999999997</c:v>
                </c:pt>
                <c:pt idx="523">
                  <c:v>0.2803348</c:v>
                </c:pt>
                <c:pt idx="524">
                  <c:v>0.28034330000000002</c:v>
                </c:pt>
                <c:pt idx="525">
                  <c:v>0.28035179999999998</c:v>
                </c:pt>
                <c:pt idx="526">
                  <c:v>0.2803602</c:v>
                </c:pt>
                <c:pt idx="527">
                  <c:v>0.28036870000000003</c:v>
                </c:pt>
                <c:pt idx="528">
                  <c:v>0.28037719999999999</c:v>
                </c:pt>
                <c:pt idx="529">
                  <c:v>0.28038550000000001</c:v>
                </c:pt>
                <c:pt idx="530">
                  <c:v>0.28039370000000002</c:v>
                </c:pt>
                <c:pt idx="531">
                  <c:v>0.28040189999999998</c:v>
                </c:pt>
                <c:pt idx="532">
                  <c:v>0.2804101</c:v>
                </c:pt>
                <c:pt idx="533">
                  <c:v>0.28041830000000001</c:v>
                </c:pt>
                <c:pt idx="534">
                  <c:v>0.28042650000000002</c:v>
                </c:pt>
                <c:pt idx="535">
                  <c:v>0.28043459999999998</c:v>
                </c:pt>
                <c:pt idx="536">
                  <c:v>0.28044249999999998</c:v>
                </c:pt>
                <c:pt idx="537">
                  <c:v>0.28045039999999999</c:v>
                </c:pt>
                <c:pt idx="538">
                  <c:v>0.2804584</c:v>
                </c:pt>
                <c:pt idx="539">
                  <c:v>0.2804663</c:v>
                </c:pt>
                <c:pt idx="540">
                  <c:v>0.28047420000000001</c:v>
                </c:pt>
                <c:pt idx="541">
                  <c:v>0.28048220000000001</c:v>
                </c:pt>
                <c:pt idx="542">
                  <c:v>0.28048980000000001</c:v>
                </c:pt>
                <c:pt idx="543">
                  <c:v>0.28049740000000001</c:v>
                </c:pt>
                <c:pt idx="544">
                  <c:v>0.28050510000000001</c:v>
                </c:pt>
                <c:pt idx="545">
                  <c:v>0.2805127</c:v>
                </c:pt>
                <c:pt idx="546">
                  <c:v>0.2805203</c:v>
                </c:pt>
                <c:pt idx="547">
                  <c:v>0.2805279</c:v>
                </c:pt>
                <c:pt idx="548">
                  <c:v>0.28053549999999999</c:v>
                </c:pt>
                <c:pt idx="549">
                  <c:v>0.28054279999999998</c:v>
                </c:pt>
                <c:pt idx="550">
                  <c:v>0.28055010000000002</c:v>
                </c:pt>
                <c:pt idx="551">
                  <c:v>0.28055740000000001</c:v>
                </c:pt>
                <c:pt idx="552">
                  <c:v>0.2805647</c:v>
                </c:pt>
                <c:pt idx="553">
                  <c:v>0.28057199999999999</c:v>
                </c:pt>
                <c:pt idx="554">
                  <c:v>0.28057929999999998</c:v>
                </c:pt>
                <c:pt idx="555">
                  <c:v>0.28058650000000002</c:v>
                </c:pt>
                <c:pt idx="556">
                  <c:v>0.2805935</c:v>
                </c:pt>
                <c:pt idx="557">
                  <c:v>0.28060049999999997</c:v>
                </c:pt>
                <c:pt idx="558">
                  <c:v>0.28060750000000001</c:v>
                </c:pt>
                <c:pt idx="559">
                  <c:v>0.28061439999999999</c:v>
                </c:pt>
                <c:pt idx="560">
                  <c:v>0.28062140000000002</c:v>
                </c:pt>
                <c:pt idx="561">
                  <c:v>0.2806284</c:v>
                </c:pt>
                <c:pt idx="562">
                  <c:v>0.28063529999999998</c:v>
                </c:pt>
                <c:pt idx="563">
                  <c:v>0.280642</c:v>
                </c:pt>
                <c:pt idx="564">
                  <c:v>0.28064860000000003</c:v>
                </c:pt>
                <c:pt idx="565">
                  <c:v>0.28065519999999999</c:v>
                </c:pt>
                <c:pt idx="566">
                  <c:v>0.28066180000000002</c:v>
                </c:pt>
                <c:pt idx="567">
                  <c:v>0.28066839999999998</c:v>
                </c:pt>
                <c:pt idx="568">
                  <c:v>0.28067510000000001</c:v>
                </c:pt>
                <c:pt idx="569">
                  <c:v>0.28068169999999998</c:v>
                </c:pt>
                <c:pt idx="570">
                  <c:v>0.2806881</c:v>
                </c:pt>
                <c:pt idx="571">
                  <c:v>0.28069440000000001</c:v>
                </c:pt>
                <c:pt idx="572">
                  <c:v>0.28070060000000002</c:v>
                </c:pt>
                <c:pt idx="573">
                  <c:v>0.28070689999999998</c:v>
                </c:pt>
                <c:pt idx="574">
                  <c:v>0.28071309999999999</c:v>
                </c:pt>
                <c:pt idx="575">
                  <c:v>0.28071940000000001</c:v>
                </c:pt>
                <c:pt idx="576">
                  <c:v>0.28072560000000002</c:v>
                </c:pt>
                <c:pt idx="577">
                  <c:v>0.28073189999999998</c:v>
                </c:pt>
                <c:pt idx="578">
                  <c:v>0.28073779999999998</c:v>
                </c:pt>
                <c:pt idx="579">
                  <c:v>0.28074369999999998</c:v>
                </c:pt>
                <c:pt idx="580">
                  <c:v>0.28074959999999999</c:v>
                </c:pt>
                <c:pt idx="581">
                  <c:v>0.28075549999999999</c:v>
                </c:pt>
                <c:pt idx="582">
                  <c:v>0.28076139999999999</c:v>
                </c:pt>
                <c:pt idx="583">
                  <c:v>0.28076719999999999</c:v>
                </c:pt>
                <c:pt idx="584">
                  <c:v>0.2807731</c:v>
                </c:pt>
                <c:pt idx="585">
                  <c:v>0.280779</c:v>
                </c:pt>
                <c:pt idx="586">
                  <c:v>0.28078449999999999</c:v>
                </c:pt>
                <c:pt idx="587">
                  <c:v>0.28078999999999998</c:v>
                </c:pt>
                <c:pt idx="588">
                  <c:v>0.28079549999999998</c:v>
                </c:pt>
                <c:pt idx="589">
                  <c:v>0.28080100000000002</c:v>
                </c:pt>
                <c:pt idx="590">
                  <c:v>0.28080650000000001</c:v>
                </c:pt>
                <c:pt idx="591">
                  <c:v>0.28081200000000001</c:v>
                </c:pt>
                <c:pt idx="592">
                  <c:v>0.2808175</c:v>
                </c:pt>
                <c:pt idx="593">
                  <c:v>0.28082299999999999</c:v>
                </c:pt>
                <c:pt idx="594">
                  <c:v>0.28082819999999997</c:v>
                </c:pt>
                <c:pt idx="595">
                  <c:v>0.28083330000000001</c:v>
                </c:pt>
                <c:pt idx="596">
                  <c:v>0.28083839999999999</c:v>
                </c:pt>
                <c:pt idx="597">
                  <c:v>0.28084350000000002</c:v>
                </c:pt>
                <c:pt idx="598">
                  <c:v>0.2808486</c:v>
                </c:pt>
                <c:pt idx="599">
                  <c:v>0.28085369999999998</c:v>
                </c:pt>
                <c:pt idx="600">
                  <c:v>0.28085870000000002</c:v>
                </c:pt>
                <c:pt idx="601">
                  <c:v>0.2808638</c:v>
                </c:pt>
                <c:pt idx="602">
                  <c:v>0.28086889999999998</c:v>
                </c:pt>
                <c:pt idx="603">
                  <c:v>0.2808735</c:v>
                </c:pt>
                <c:pt idx="604">
                  <c:v>0.28087820000000002</c:v>
                </c:pt>
                <c:pt idx="605">
                  <c:v>0.28088289999999999</c:v>
                </c:pt>
                <c:pt idx="606">
                  <c:v>0.28088750000000001</c:v>
                </c:pt>
                <c:pt idx="607">
                  <c:v>0.28089219999999998</c:v>
                </c:pt>
                <c:pt idx="608">
                  <c:v>0.2808969</c:v>
                </c:pt>
                <c:pt idx="609">
                  <c:v>0.28090159999999997</c:v>
                </c:pt>
                <c:pt idx="610">
                  <c:v>0.28090619999999999</c:v>
                </c:pt>
                <c:pt idx="611">
                  <c:v>0.28091070000000001</c:v>
                </c:pt>
                <c:pt idx="612">
                  <c:v>0.28091500000000003</c:v>
                </c:pt>
                <c:pt idx="613">
                  <c:v>0.28091919999999998</c:v>
                </c:pt>
                <c:pt idx="614">
                  <c:v>0.28092349999999999</c:v>
                </c:pt>
                <c:pt idx="615">
                  <c:v>0.2809277</c:v>
                </c:pt>
                <c:pt idx="616">
                  <c:v>0.28093200000000002</c:v>
                </c:pt>
                <c:pt idx="617">
                  <c:v>0.28093620000000002</c:v>
                </c:pt>
                <c:pt idx="618">
                  <c:v>0.28094039999999998</c:v>
                </c:pt>
                <c:pt idx="619">
                  <c:v>0.28094469999999999</c:v>
                </c:pt>
                <c:pt idx="620">
                  <c:v>0.2809488</c:v>
                </c:pt>
                <c:pt idx="621">
                  <c:v>0.2809526</c:v>
                </c:pt>
                <c:pt idx="622">
                  <c:v>0.2809564</c:v>
                </c:pt>
                <c:pt idx="623">
                  <c:v>0.28096019999999999</c:v>
                </c:pt>
                <c:pt idx="624">
                  <c:v>0.28096399999999999</c:v>
                </c:pt>
                <c:pt idx="625">
                  <c:v>0.28096779999999999</c:v>
                </c:pt>
                <c:pt idx="626">
                  <c:v>0.28097159999999999</c:v>
                </c:pt>
                <c:pt idx="627">
                  <c:v>0.28097539999999999</c:v>
                </c:pt>
                <c:pt idx="628">
                  <c:v>0.28097919999999998</c:v>
                </c:pt>
                <c:pt idx="629">
                  <c:v>0.28098299999999998</c:v>
                </c:pt>
                <c:pt idx="630">
                  <c:v>0.28098640000000003</c:v>
                </c:pt>
                <c:pt idx="631">
                  <c:v>0.28098970000000001</c:v>
                </c:pt>
                <c:pt idx="632">
                  <c:v>0.2809931</c:v>
                </c:pt>
                <c:pt idx="633">
                  <c:v>0.28099639999999998</c:v>
                </c:pt>
                <c:pt idx="634">
                  <c:v>0.28099980000000002</c:v>
                </c:pt>
                <c:pt idx="635">
                  <c:v>0.28100310000000001</c:v>
                </c:pt>
                <c:pt idx="636">
                  <c:v>0.28100649999999999</c:v>
                </c:pt>
                <c:pt idx="637">
                  <c:v>0.28100979999999998</c:v>
                </c:pt>
                <c:pt idx="638">
                  <c:v>0.28101310000000002</c:v>
                </c:pt>
                <c:pt idx="639">
                  <c:v>0.2810164</c:v>
                </c:pt>
                <c:pt idx="640">
                  <c:v>0.28101930000000003</c:v>
                </c:pt>
                <c:pt idx="641">
                  <c:v>0.2810221</c:v>
                </c:pt>
                <c:pt idx="642">
                  <c:v>0.28102500000000002</c:v>
                </c:pt>
                <c:pt idx="643">
                  <c:v>0.2810279</c:v>
                </c:pt>
                <c:pt idx="644">
                  <c:v>0.28103070000000002</c:v>
                </c:pt>
                <c:pt idx="645">
                  <c:v>0.28103359999999999</c:v>
                </c:pt>
                <c:pt idx="646">
                  <c:v>0.28103650000000002</c:v>
                </c:pt>
                <c:pt idx="647">
                  <c:v>0.28103929999999999</c:v>
                </c:pt>
                <c:pt idx="648">
                  <c:v>0.28104220000000002</c:v>
                </c:pt>
                <c:pt idx="649">
                  <c:v>0.28104499999999999</c:v>
                </c:pt>
                <c:pt idx="650">
                  <c:v>0.2810474</c:v>
                </c:pt>
                <c:pt idx="651">
                  <c:v>0.28104980000000002</c:v>
                </c:pt>
                <c:pt idx="652">
                  <c:v>0.28105219999999997</c:v>
                </c:pt>
                <c:pt idx="653">
                  <c:v>0.28105449999999998</c:v>
                </c:pt>
                <c:pt idx="654">
                  <c:v>0.2810569</c:v>
                </c:pt>
                <c:pt idx="655">
                  <c:v>0.28105930000000001</c:v>
                </c:pt>
                <c:pt idx="656">
                  <c:v>0.28106170000000003</c:v>
                </c:pt>
                <c:pt idx="657">
                  <c:v>0.28106409999999998</c:v>
                </c:pt>
                <c:pt idx="658">
                  <c:v>0.2810665</c:v>
                </c:pt>
                <c:pt idx="659">
                  <c:v>0.28106890000000001</c:v>
                </c:pt>
                <c:pt idx="660">
                  <c:v>0.28107080000000001</c:v>
                </c:pt>
                <c:pt idx="661">
                  <c:v>0.28107270000000001</c:v>
                </c:pt>
                <c:pt idx="662">
                  <c:v>0.28107460000000001</c:v>
                </c:pt>
                <c:pt idx="663">
                  <c:v>0.28107650000000001</c:v>
                </c:pt>
                <c:pt idx="664">
                  <c:v>0.28107840000000001</c:v>
                </c:pt>
                <c:pt idx="665">
                  <c:v>0.2810802</c:v>
                </c:pt>
                <c:pt idx="666">
                  <c:v>0.2810821</c:v>
                </c:pt>
                <c:pt idx="667">
                  <c:v>0.281084</c:v>
                </c:pt>
                <c:pt idx="668">
                  <c:v>0.2810859</c:v>
                </c:pt>
                <c:pt idx="669">
                  <c:v>0.2810878</c:v>
                </c:pt>
                <c:pt idx="670">
                  <c:v>0.2810896</c:v>
                </c:pt>
                <c:pt idx="671">
                  <c:v>0.28109089999999998</c:v>
                </c:pt>
                <c:pt idx="672">
                  <c:v>0.28109230000000002</c:v>
                </c:pt>
                <c:pt idx="673">
                  <c:v>0.2810937</c:v>
                </c:pt>
                <c:pt idx="674">
                  <c:v>0.28109499999999998</c:v>
                </c:pt>
                <c:pt idx="675">
                  <c:v>0.28109640000000002</c:v>
                </c:pt>
                <c:pt idx="676">
                  <c:v>0.28109780000000001</c:v>
                </c:pt>
                <c:pt idx="677">
                  <c:v>0.28109909999999999</c:v>
                </c:pt>
                <c:pt idx="678">
                  <c:v>0.28110049999999998</c:v>
                </c:pt>
                <c:pt idx="679">
                  <c:v>0.28110190000000002</c:v>
                </c:pt>
                <c:pt idx="680">
                  <c:v>0.2811033</c:v>
                </c:pt>
                <c:pt idx="681">
                  <c:v>0.28110459999999998</c:v>
                </c:pt>
                <c:pt idx="682">
                  <c:v>0.28110540000000001</c:v>
                </c:pt>
                <c:pt idx="683">
                  <c:v>0.28110619999999997</c:v>
                </c:pt>
                <c:pt idx="684">
                  <c:v>0.2811071</c:v>
                </c:pt>
                <c:pt idx="685">
                  <c:v>0.28110790000000002</c:v>
                </c:pt>
                <c:pt idx="686">
                  <c:v>0.28110869999999999</c:v>
                </c:pt>
                <c:pt idx="687">
                  <c:v>0.28110960000000002</c:v>
                </c:pt>
                <c:pt idx="688">
                  <c:v>0.28111039999999998</c:v>
                </c:pt>
                <c:pt idx="689">
                  <c:v>0.28111120000000001</c:v>
                </c:pt>
                <c:pt idx="690">
                  <c:v>0.28111209999999998</c:v>
                </c:pt>
                <c:pt idx="691">
                  <c:v>0.2811129</c:v>
                </c:pt>
                <c:pt idx="692">
                  <c:v>0.28111370000000002</c:v>
                </c:pt>
                <c:pt idx="693">
                  <c:v>0.28111419999999998</c:v>
                </c:pt>
                <c:pt idx="694">
                  <c:v>0.28111449999999999</c:v>
                </c:pt>
                <c:pt idx="695">
                  <c:v>0.2811147</c:v>
                </c:pt>
                <c:pt idx="696">
                  <c:v>0.281115</c:v>
                </c:pt>
                <c:pt idx="697">
                  <c:v>0.28111530000000001</c:v>
                </c:pt>
                <c:pt idx="698">
                  <c:v>0.28111560000000002</c:v>
                </c:pt>
                <c:pt idx="699">
                  <c:v>0.28111589999999997</c:v>
                </c:pt>
                <c:pt idx="700">
                  <c:v>0.28111609999999998</c:v>
                </c:pt>
                <c:pt idx="701">
                  <c:v>0.28111639999999999</c:v>
                </c:pt>
                <c:pt idx="702">
                  <c:v>0.2811167</c:v>
                </c:pt>
                <c:pt idx="703">
                  <c:v>0.28111700000000001</c:v>
                </c:pt>
                <c:pt idx="704">
                  <c:v>0.28111730000000001</c:v>
                </c:pt>
                <c:pt idx="705">
                  <c:v>0.28111700000000001</c:v>
                </c:pt>
                <c:pt idx="706">
                  <c:v>0.2811168</c:v>
                </c:pt>
                <c:pt idx="707">
                  <c:v>0.28111649999999999</c:v>
                </c:pt>
                <c:pt idx="708">
                  <c:v>0.28111619999999998</c:v>
                </c:pt>
                <c:pt idx="709">
                  <c:v>0.28111589999999997</c:v>
                </c:pt>
                <c:pt idx="710">
                  <c:v>0.28111560000000002</c:v>
                </c:pt>
                <c:pt idx="711">
                  <c:v>0.28111540000000002</c:v>
                </c:pt>
                <c:pt idx="712">
                  <c:v>0.28111510000000001</c:v>
                </c:pt>
                <c:pt idx="713">
                  <c:v>0.2811148</c:v>
                </c:pt>
                <c:pt idx="714">
                  <c:v>0.28111449999999999</c:v>
                </c:pt>
                <c:pt idx="715">
                  <c:v>0.28111419999999998</c:v>
                </c:pt>
                <c:pt idx="716">
                  <c:v>0.28111390000000003</c:v>
                </c:pt>
                <c:pt idx="717">
                  <c:v>0.2811131</c:v>
                </c:pt>
                <c:pt idx="718">
                  <c:v>0.28111219999999998</c:v>
                </c:pt>
                <c:pt idx="719">
                  <c:v>0.28111140000000001</c:v>
                </c:pt>
                <c:pt idx="720">
                  <c:v>0.28111059999999999</c:v>
                </c:pt>
                <c:pt idx="721">
                  <c:v>0.28110970000000002</c:v>
                </c:pt>
                <c:pt idx="722">
                  <c:v>0.28110889999999999</c:v>
                </c:pt>
                <c:pt idx="723">
                  <c:v>0.28110810000000003</c:v>
                </c:pt>
                <c:pt idx="724">
                  <c:v>0.2811073</c:v>
                </c:pt>
                <c:pt idx="725">
                  <c:v>0.28110639999999998</c:v>
                </c:pt>
                <c:pt idx="726">
                  <c:v>0.28110560000000001</c:v>
                </c:pt>
                <c:pt idx="727">
                  <c:v>0.28110479999999999</c:v>
                </c:pt>
                <c:pt idx="728">
                  <c:v>0.28110360000000001</c:v>
                </c:pt>
                <c:pt idx="729">
                  <c:v>0.28110220000000002</c:v>
                </c:pt>
                <c:pt idx="730">
                  <c:v>0.28110079999999998</c:v>
                </c:pt>
                <c:pt idx="731">
                  <c:v>0.2810995</c:v>
                </c:pt>
                <c:pt idx="732">
                  <c:v>0.28109810000000002</c:v>
                </c:pt>
                <c:pt idx="733">
                  <c:v>0.28109669999999998</c:v>
                </c:pt>
                <c:pt idx="734">
                  <c:v>0.28109529999999999</c:v>
                </c:pt>
                <c:pt idx="735">
                  <c:v>0.28109400000000001</c:v>
                </c:pt>
                <c:pt idx="736">
                  <c:v>0.28109260000000003</c:v>
                </c:pt>
                <c:pt idx="737">
                  <c:v>0.28109119999999999</c:v>
                </c:pt>
                <c:pt idx="738">
                  <c:v>0.2810899</c:v>
                </c:pt>
                <c:pt idx="739">
                  <c:v>0.28108820000000001</c:v>
                </c:pt>
                <c:pt idx="740">
                  <c:v>0.28108630000000001</c:v>
                </c:pt>
                <c:pt idx="741">
                  <c:v>0.28108440000000001</c:v>
                </c:pt>
                <c:pt idx="742">
                  <c:v>0.28108250000000001</c:v>
                </c:pt>
                <c:pt idx="743">
                  <c:v>0.28108070000000002</c:v>
                </c:pt>
                <c:pt idx="744">
                  <c:v>0.28107880000000002</c:v>
                </c:pt>
                <c:pt idx="745">
                  <c:v>0.28107690000000002</c:v>
                </c:pt>
                <c:pt idx="746">
                  <c:v>0.28107500000000002</c:v>
                </c:pt>
                <c:pt idx="747">
                  <c:v>0.28107310000000002</c:v>
                </c:pt>
                <c:pt idx="748">
                  <c:v>0.28107120000000002</c:v>
                </c:pt>
                <c:pt idx="749">
                  <c:v>0.28106940000000002</c:v>
                </c:pt>
                <c:pt idx="750">
                  <c:v>0.28106700000000001</c:v>
                </c:pt>
                <c:pt idx="751">
                  <c:v>0.2810646</c:v>
                </c:pt>
                <c:pt idx="752">
                  <c:v>0.28106219999999998</c:v>
                </c:pt>
                <c:pt idx="753">
                  <c:v>0.28105980000000003</c:v>
                </c:pt>
                <c:pt idx="754">
                  <c:v>0.28105750000000002</c:v>
                </c:pt>
                <c:pt idx="755">
                  <c:v>0.2810551</c:v>
                </c:pt>
                <c:pt idx="756">
                  <c:v>0.28105269999999999</c:v>
                </c:pt>
                <c:pt idx="757">
                  <c:v>0.28105029999999998</c:v>
                </c:pt>
                <c:pt idx="758">
                  <c:v>0.28104790000000002</c:v>
                </c:pt>
                <c:pt idx="759">
                  <c:v>0.2810455</c:v>
                </c:pt>
                <c:pt idx="760">
                  <c:v>0.28104279999999998</c:v>
                </c:pt>
                <c:pt idx="761">
                  <c:v>0.28104000000000001</c:v>
                </c:pt>
                <c:pt idx="762">
                  <c:v>0.28103709999999998</c:v>
                </c:pt>
                <c:pt idx="763">
                  <c:v>0.28103420000000001</c:v>
                </c:pt>
                <c:pt idx="764">
                  <c:v>0.28103139999999999</c:v>
                </c:pt>
                <c:pt idx="765">
                  <c:v>0.28102850000000001</c:v>
                </c:pt>
                <c:pt idx="766">
                  <c:v>0.28102559999999999</c:v>
                </c:pt>
                <c:pt idx="767">
                  <c:v>0.28102270000000001</c:v>
                </c:pt>
                <c:pt idx="768">
                  <c:v>0.28101989999999999</c:v>
                </c:pt>
                <c:pt idx="769">
                  <c:v>0.28101700000000002</c:v>
                </c:pt>
                <c:pt idx="770">
                  <c:v>0.28101379999999998</c:v>
                </c:pt>
                <c:pt idx="771">
                  <c:v>0.2810105</c:v>
                </c:pt>
                <c:pt idx="772">
                  <c:v>0.28100720000000001</c:v>
                </c:pt>
                <c:pt idx="773">
                  <c:v>0.28100380000000003</c:v>
                </c:pt>
                <c:pt idx="774">
                  <c:v>0.28100049999999999</c:v>
                </c:pt>
                <c:pt idx="775">
                  <c:v>0.2809971</c:v>
                </c:pt>
                <c:pt idx="776">
                  <c:v>0.28099380000000002</c:v>
                </c:pt>
                <c:pt idx="777">
                  <c:v>0.28099039999999997</c:v>
                </c:pt>
                <c:pt idx="778">
                  <c:v>0.28098709999999999</c:v>
                </c:pt>
                <c:pt idx="779">
                  <c:v>0.28098380000000001</c:v>
                </c:pt>
                <c:pt idx="780">
                  <c:v>0.28098000000000001</c:v>
                </c:pt>
                <c:pt idx="781">
                  <c:v>0.28097620000000001</c:v>
                </c:pt>
                <c:pt idx="782">
                  <c:v>0.28097240000000001</c:v>
                </c:pt>
                <c:pt idx="783">
                  <c:v>0.28096860000000001</c:v>
                </c:pt>
                <c:pt idx="784">
                  <c:v>0.28096480000000001</c:v>
                </c:pt>
                <c:pt idx="785">
                  <c:v>0.28096100000000002</c:v>
                </c:pt>
                <c:pt idx="786">
                  <c:v>0.28095720000000002</c:v>
                </c:pt>
                <c:pt idx="787">
                  <c:v>0.28095340000000002</c:v>
                </c:pt>
                <c:pt idx="788">
                  <c:v>0.28094960000000002</c:v>
                </c:pt>
                <c:pt idx="789">
                  <c:v>0.28094560000000002</c:v>
                </c:pt>
                <c:pt idx="790">
                  <c:v>0.28094140000000001</c:v>
                </c:pt>
                <c:pt idx="791">
                  <c:v>0.2809371</c:v>
                </c:pt>
                <c:pt idx="792">
                  <c:v>0.28093289999999999</c:v>
                </c:pt>
                <c:pt idx="793">
                  <c:v>0.28092859999999997</c:v>
                </c:pt>
                <c:pt idx="794">
                  <c:v>0.28092440000000002</c:v>
                </c:pt>
                <c:pt idx="795">
                  <c:v>0.28092010000000001</c:v>
                </c:pt>
                <c:pt idx="796">
                  <c:v>0.2809159</c:v>
                </c:pt>
                <c:pt idx="797">
                  <c:v>0.28091169999999999</c:v>
                </c:pt>
                <c:pt idx="798">
                  <c:v>0.28090720000000002</c:v>
                </c:pt>
                <c:pt idx="799">
                  <c:v>0.2809026</c:v>
                </c:pt>
                <c:pt idx="800">
                  <c:v>0.28089789999999998</c:v>
                </c:pt>
                <c:pt idx="801">
                  <c:v>0.28089320000000001</c:v>
                </c:pt>
                <c:pt idx="802">
                  <c:v>0.28088859999999999</c:v>
                </c:pt>
                <c:pt idx="803">
                  <c:v>0.28088390000000002</c:v>
                </c:pt>
                <c:pt idx="804">
                  <c:v>0.2808792</c:v>
                </c:pt>
                <c:pt idx="805">
                  <c:v>0.28087450000000003</c:v>
                </c:pt>
                <c:pt idx="806">
                  <c:v>0.28086990000000001</c:v>
                </c:pt>
                <c:pt idx="807">
                  <c:v>0.28086489999999997</c:v>
                </c:pt>
                <c:pt idx="808">
                  <c:v>0.28085979999999999</c:v>
                </c:pt>
                <c:pt idx="809">
                  <c:v>0.28085480000000002</c:v>
                </c:pt>
                <c:pt idx="810">
                  <c:v>0.28084969999999998</c:v>
                </c:pt>
                <c:pt idx="811">
                  <c:v>0.2808446</c:v>
                </c:pt>
                <c:pt idx="812">
                  <c:v>0.28083950000000002</c:v>
                </c:pt>
                <c:pt idx="813">
                  <c:v>0.28083439999999998</c:v>
                </c:pt>
                <c:pt idx="814">
                  <c:v>0.2808293</c:v>
                </c:pt>
                <c:pt idx="815">
                  <c:v>0.28082420000000002</c:v>
                </c:pt>
                <c:pt idx="816">
                  <c:v>0.28081869999999998</c:v>
                </c:pt>
                <c:pt idx="817">
                  <c:v>0.28081319999999999</c:v>
                </c:pt>
                <c:pt idx="818">
                  <c:v>0.28080769999999999</c:v>
                </c:pt>
                <c:pt idx="819">
                  <c:v>0.2808022</c:v>
                </c:pt>
                <c:pt idx="820">
                  <c:v>0.28079670000000001</c:v>
                </c:pt>
                <c:pt idx="821">
                  <c:v>0.28079120000000002</c:v>
                </c:pt>
                <c:pt idx="822">
                  <c:v>0.28078570000000003</c:v>
                </c:pt>
                <c:pt idx="823">
                  <c:v>0.28078019999999998</c:v>
                </c:pt>
                <c:pt idx="824">
                  <c:v>0.28077439999999998</c:v>
                </c:pt>
                <c:pt idx="825">
                  <c:v>0.28076849999999998</c:v>
                </c:pt>
                <c:pt idx="826">
                  <c:v>0.28076259999999997</c:v>
                </c:pt>
                <c:pt idx="827">
                  <c:v>0.28075679999999997</c:v>
                </c:pt>
                <c:pt idx="828">
                  <c:v>0.28075090000000003</c:v>
                </c:pt>
                <c:pt idx="829">
                  <c:v>0.28074500000000002</c:v>
                </c:pt>
                <c:pt idx="830">
                  <c:v>0.28073910000000002</c:v>
                </c:pt>
                <c:pt idx="831">
                  <c:v>0.28073320000000002</c:v>
                </c:pt>
                <c:pt idx="832">
                  <c:v>0.280727</c:v>
                </c:pt>
                <c:pt idx="833">
                  <c:v>0.28072069999999999</c:v>
                </c:pt>
                <c:pt idx="834">
                  <c:v>0.28071449999999998</c:v>
                </c:pt>
                <c:pt idx="835">
                  <c:v>0.28070820000000002</c:v>
                </c:pt>
                <c:pt idx="836">
                  <c:v>0.28070200000000001</c:v>
                </c:pt>
                <c:pt idx="837">
                  <c:v>0.28069569999999999</c:v>
                </c:pt>
                <c:pt idx="838">
                  <c:v>0.28068939999999998</c:v>
                </c:pt>
                <c:pt idx="839">
                  <c:v>0.28068310000000002</c:v>
                </c:pt>
                <c:pt idx="840">
                  <c:v>0.2806765</c:v>
                </c:pt>
                <c:pt idx="841">
                  <c:v>0.28066990000000003</c:v>
                </c:pt>
                <c:pt idx="842">
                  <c:v>0.2806632</c:v>
                </c:pt>
                <c:pt idx="843">
                  <c:v>0.28065659999999998</c:v>
                </c:pt>
                <c:pt idx="844">
                  <c:v>0.28065000000000001</c:v>
                </c:pt>
                <c:pt idx="845">
                  <c:v>0.28064339999999999</c:v>
                </c:pt>
                <c:pt idx="846">
                  <c:v>0.28063680000000002</c:v>
                </c:pt>
                <c:pt idx="847">
                  <c:v>0.28062989999999999</c:v>
                </c:pt>
                <c:pt idx="848">
                  <c:v>0.28062290000000001</c:v>
                </c:pt>
                <c:pt idx="849">
                  <c:v>0.28061589999999997</c:v>
                </c:pt>
                <c:pt idx="850">
                  <c:v>0.280609</c:v>
                </c:pt>
                <c:pt idx="851">
                  <c:v>0.28060200000000002</c:v>
                </c:pt>
                <c:pt idx="852">
                  <c:v>0.28059499999999998</c:v>
                </c:pt>
                <c:pt idx="853">
                  <c:v>0.28058810000000001</c:v>
                </c:pt>
                <c:pt idx="854">
                  <c:v>0.28058090000000002</c:v>
                </c:pt>
                <c:pt idx="855">
                  <c:v>0.28057359999999998</c:v>
                </c:pt>
                <c:pt idx="856">
                  <c:v>0.28056629999999999</c:v>
                </c:pt>
                <c:pt idx="857">
                  <c:v>0.280559</c:v>
                </c:pt>
                <c:pt idx="858">
                  <c:v>0.28055170000000001</c:v>
                </c:pt>
                <c:pt idx="859">
                  <c:v>0.28054440000000003</c:v>
                </c:pt>
                <c:pt idx="860">
                  <c:v>0.28053699999999998</c:v>
                </c:pt>
                <c:pt idx="861">
                  <c:v>0.28052949999999999</c:v>
                </c:pt>
                <c:pt idx="862">
                  <c:v>0.28052189999999999</c:v>
                </c:pt>
                <c:pt idx="863">
                  <c:v>0.28051429999999999</c:v>
                </c:pt>
                <c:pt idx="864">
                  <c:v>0.2805067</c:v>
                </c:pt>
                <c:pt idx="865">
                  <c:v>0.280499</c:v>
                </c:pt>
                <c:pt idx="866">
                  <c:v>0.2804914</c:v>
                </c:pt>
                <c:pt idx="867">
                  <c:v>0.28048380000000001</c:v>
                </c:pt>
                <c:pt idx="868">
                  <c:v>0.2804759</c:v>
                </c:pt>
                <c:pt idx="869">
                  <c:v>0.280468</c:v>
                </c:pt>
                <c:pt idx="870">
                  <c:v>0.28046009999999999</c:v>
                </c:pt>
                <c:pt idx="871">
                  <c:v>0.28045209999999998</c:v>
                </c:pt>
                <c:pt idx="872">
                  <c:v>0.28044419999999998</c:v>
                </c:pt>
                <c:pt idx="873">
                  <c:v>0.28043630000000003</c:v>
                </c:pt>
                <c:pt idx="874">
                  <c:v>0.28042830000000002</c:v>
                </c:pt>
                <c:pt idx="875">
                  <c:v>0.28042010000000001</c:v>
                </c:pt>
                <c:pt idx="876">
                  <c:v>0.28041189999999999</c:v>
                </c:pt>
                <c:pt idx="877">
                  <c:v>0.28040359999999998</c:v>
                </c:pt>
                <c:pt idx="878">
                  <c:v>0.28039540000000002</c:v>
                </c:pt>
                <c:pt idx="879">
                  <c:v>0.2803872</c:v>
                </c:pt>
                <c:pt idx="880">
                  <c:v>0.28037899999999999</c:v>
                </c:pt>
                <c:pt idx="881">
                  <c:v>0.28037050000000002</c:v>
                </c:pt>
                <c:pt idx="882">
                  <c:v>0.2803621</c:v>
                </c:pt>
                <c:pt idx="883">
                  <c:v>0.28035359999999998</c:v>
                </c:pt>
                <c:pt idx="884">
                  <c:v>0.28034510000000001</c:v>
                </c:pt>
                <c:pt idx="885">
                  <c:v>0.28033659999999999</c:v>
                </c:pt>
                <c:pt idx="886">
                  <c:v>0.28032810000000002</c:v>
                </c:pt>
                <c:pt idx="887">
                  <c:v>0.2803194</c:v>
                </c:pt>
                <c:pt idx="888">
                  <c:v>0.28031060000000002</c:v>
                </c:pt>
                <c:pt idx="889">
                  <c:v>0.28030189999999999</c:v>
                </c:pt>
                <c:pt idx="890">
                  <c:v>0.28029310000000002</c:v>
                </c:pt>
                <c:pt idx="891">
                  <c:v>0.28028429999999999</c:v>
                </c:pt>
                <c:pt idx="892">
                  <c:v>0.28027560000000001</c:v>
                </c:pt>
                <c:pt idx="893">
                  <c:v>0.28026640000000003</c:v>
                </c:pt>
                <c:pt idx="894">
                  <c:v>0.28025709999999998</c:v>
                </c:pt>
                <c:pt idx="895">
                  <c:v>0.28024789999999999</c:v>
                </c:pt>
                <c:pt idx="896">
                  <c:v>0.2802386</c:v>
                </c:pt>
                <c:pt idx="897">
                  <c:v>0.28022940000000002</c:v>
                </c:pt>
                <c:pt idx="898">
                  <c:v>0.28021990000000002</c:v>
                </c:pt>
                <c:pt idx="899">
                  <c:v>0.28020899999999999</c:v>
                </c:pt>
                <c:pt idx="900">
                  <c:v>0.28019820000000001</c:v>
                </c:pt>
                <c:pt idx="901">
                  <c:v>0.28018739999999998</c:v>
                </c:pt>
                <c:pt idx="902">
                  <c:v>0.2801766</c:v>
                </c:pt>
                <c:pt idx="903">
                  <c:v>0.28016570000000002</c:v>
                </c:pt>
                <c:pt idx="904">
                  <c:v>0.28015079999999998</c:v>
                </c:pt>
                <c:pt idx="905">
                  <c:v>0.28013329999999997</c:v>
                </c:pt>
                <c:pt idx="906">
                  <c:v>0.28011580000000003</c:v>
                </c:pt>
                <c:pt idx="907">
                  <c:v>0.28009830000000002</c:v>
                </c:pt>
                <c:pt idx="908">
                  <c:v>0.28008080000000002</c:v>
                </c:pt>
                <c:pt idx="909">
                  <c:v>0.28005669999999999</c:v>
                </c:pt>
                <c:pt idx="910">
                  <c:v>0.2800106</c:v>
                </c:pt>
                <c:pt idx="911">
                  <c:v>0.2799644</c:v>
                </c:pt>
                <c:pt idx="912">
                  <c:v>0.27991830000000001</c:v>
                </c:pt>
                <c:pt idx="913">
                  <c:v>0.27987220000000002</c:v>
                </c:pt>
                <c:pt idx="914">
                  <c:v>0.27982279999999998</c:v>
                </c:pt>
                <c:pt idx="915">
                  <c:v>0.27965879999999999</c:v>
                </c:pt>
                <c:pt idx="916">
                  <c:v>0.27949469999999998</c:v>
                </c:pt>
                <c:pt idx="917">
                  <c:v>0.27933069999999999</c:v>
                </c:pt>
                <c:pt idx="918">
                  <c:v>0.27916669999999999</c:v>
                </c:pt>
                <c:pt idx="919">
                  <c:v>0.27900259999999999</c:v>
                </c:pt>
                <c:pt idx="920">
                  <c:v>0.27838649999999998</c:v>
                </c:pt>
                <c:pt idx="921">
                  <c:v>0.27776640000000002</c:v>
                </c:pt>
                <c:pt idx="922">
                  <c:v>0.27714630000000001</c:v>
                </c:pt>
                <c:pt idx="923">
                  <c:v>0.2765262</c:v>
                </c:pt>
                <c:pt idx="924">
                  <c:v>0.2757405</c:v>
                </c:pt>
                <c:pt idx="925">
                  <c:v>0.27370800000000001</c:v>
                </c:pt>
                <c:pt idx="926">
                  <c:v>0.27167540000000001</c:v>
                </c:pt>
                <c:pt idx="927">
                  <c:v>0.26964290000000002</c:v>
                </c:pt>
                <c:pt idx="928">
                  <c:v>0.26761030000000002</c:v>
                </c:pt>
                <c:pt idx="929">
                  <c:v>0.26479269999999999</c:v>
                </c:pt>
                <c:pt idx="930">
                  <c:v>0.26079740000000001</c:v>
                </c:pt>
                <c:pt idx="931">
                  <c:v>0.2562121</c:v>
                </c:pt>
                <c:pt idx="932">
                  <c:v>0.25060769999999999</c:v>
                </c:pt>
                <c:pt idx="933">
                  <c:v>0.24444750000000001</c:v>
                </c:pt>
                <c:pt idx="934">
                  <c:v>0.2371759</c:v>
                </c:pt>
                <c:pt idx="935">
                  <c:v>0.22951360000000001</c:v>
                </c:pt>
                <c:pt idx="936">
                  <c:v>0.22093989999999999</c:v>
                </c:pt>
                <c:pt idx="937">
                  <c:v>0.21186569999999999</c:v>
                </c:pt>
                <c:pt idx="938">
                  <c:v>0.20250170000000001</c:v>
                </c:pt>
                <c:pt idx="939">
                  <c:v>0.19281329999999999</c:v>
                </c:pt>
                <c:pt idx="940">
                  <c:v>0.1831556</c:v>
                </c:pt>
                <c:pt idx="941">
                  <c:v>0.17359540000000001</c:v>
                </c:pt>
                <c:pt idx="942">
                  <c:v>0.1641949</c:v>
                </c:pt>
                <c:pt idx="943">
                  <c:v>0.1552335</c:v>
                </c:pt>
                <c:pt idx="944">
                  <c:v>0.14647299999999999</c:v>
                </c:pt>
                <c:pt idx="945">
                  <c:v>0.13837250000000001</c:v>
                </c:pt>
                <c:pt idx="946">
                  <c:v>0.13057640000000001</c:v>
                </c:pt>
                <c:pt idx="947">
                  <c:v>0.1239982</c:v>
                </c:pt>
                <c:pt idx="948">
                  <c:v>0.1174201</c:v>
                </c:pt>
                <c:pt idx="949">
                  <c:v>0.11084189999999999</c:v>
                </c:pt>
                <c:pt idx="950">
                  <c:v>0.1042637</c:v>
                </c:pt>
                <c:pt idx="951">
                  <c:v>9.8453449999999998E-2</c:v>
                </c:pt>
                <c:pt idx="952">
                  <c:v>9.3696669999999996E-2</c:v>
                </c:pt>
                <c:pt idx="953">
                  <c:v>8.8939889999999994E-2</c:v>
                </c:pt>
                <c:pt idx="954">
                  <c:v>8.418312E-2</c:v>
                </c:pt>
                <c:pt idx="955">
                  <c:v>7.9426339999999998E-2</c:v>
                </c:pt>
                <c:pt idx="956">
                  <c:v>7.5370679999999995E-2</c:v>
                </c:pt>
                <c:pt idx="957">
                  <c:v>7.1937730000000005E-2</c:v>
                </c:pt>
                <c:pt idx="958">
                  <c:v>6.8504789999999996E-2</c:v>
                </c:pt>
                <c:pt idx="959">
                  <c:v>6.5071840000000006E-2</c:v>
                </c:pt>
                <c:pt idx="960">
                  <c:v>6.1638890000000002E-2</c:v>
                </c:pt>
                <c:pt idx="961">
                  <c:v>5.8684880000000002E-2</c:v>
                </c:pt>
                <c:pt idx="962">
                  <c:v>5.6170629999999999E-2</c:v>
                </c:pt>
                <c:pt idx="963">
                  <c:v>5.3656389999999998E-2</c:v>
                </c:pt>
                <c:pt idx="964">
                  <c:v>5.1142140000000003E-2</c:v>
                </c:pt>
                <c:pt idx="965">
                  <c:v>4.862789E-2</c:v>
                </c:pt>
                <c:pt idx="966">
                  <c:v>4.636734E-2</c:v>
                </c:pt>
                <c:pt idx="967">
                  <c:v>4.4497050000000003E-2</c:v>
                </c:pt>
                <c:pt idx="968">
                  <c:v>4.262676E-2</c:v>
                </c:pt>
                <c:pt idx="969">
                  <c:v>4.0756470000000003E-2</c:v>
                </c:pt>
                <c:pt idx="970">
                  <c:v>3.8886179999999999E-2</c:v>
                </c:pt>
                <c:pt idx="971">
                  <c:v>3.7082549999999999E-2</c:v>
                </c:pt>
                <c:pt idx="972">
                  <c:v>3.5672889999999999E-2</c:v>
                </c:pt>
                <c:pt idx="973">
                  <c:v>3.4263229999999999E-2</c:v>
                </c:pt>
                <c:pt idx="974">
                  <c:v>3.285358E-2</c:v>
                </c:pt>
                <c:pt idx="975">
                  <c:v>3.144392E-2</c:v>
                </c:pt>
                <c:pt idx="976">
                  <c:v>3.003426E-2</c:v>
                </c:pt>
                <c:pt idx="977">
                  <c:v>2.8883519999999999E-2</c:v>
                </c:pt>
                <c:pt idx="978">
                  <c:v>2.7809819999999999E-2</c:v>
                </c:pt>
                <c:pt idx="979">
                  <c:v>2.673613E-2</c:v>
                </c:pt>
                <c:pt idx="980">
                  <c:v>2.566243E-2</c:v>
                </c:pt>
                <c:pt idx="981">
                  <c:v>2.458873E-2</c:v>
                </c:pt>
                <c:pt idx="982">
                  <c:v>2.3581999999999999E-2</c:v>
                </c:pt>
                <c:pt idx="983">
                  <c:v>2.2757369999999999E-2</c:v>
                </c:pt>
                <c:pt idx="984">
                  <c:v>2.1932739999999999E-2</c:v>
                </c:pt>
                <c:pt idx="985">
                  <c:v>2.1108109999999999E-2</c:v>
                </c:pt>
                <c:pt idx="986">
                  <c:v>2.028348E-2</c:v>
                </c:pt>
                <c:pt idx="987">
                  <c:v>1.945885E-2</c:v>
                </c:pt>
                <c:pt idx="988">
                  <c:v>1.8753280000000001E-2</c:v>
                </c:pt>
                <c:pt idx="989">
                  <c:v>1.8115760000000002E-2</c:v>
                </c:pt>
                <c:pt idx="990">
                  <c:v>1.7478239999999999E-2</c:v>
                </c:pt>
                <c:pt idx="991">
                  <c:v>1.6840730000000002E-2</c:v>
                </c:pt>
                <c:pt idx="992">
                  <c:v>1.6203209999999999E-2</c:v>
                </c:pt>
                <c:pt idx="993">
                  <c:v>1.556569E-2</c:v>
                </c:pt>
                <c:pt idx="994">
                  <c:v>1.5051719999999999E-2</c:v>
                </c:pt>
                <c:pt idx="995">
                  <c:v>1.455624E-2</c:v>
                </c:pt>
                <c:pt idx="996">
                  <c:v>1.406077E-2</c:v>
                </c:pt>
                <c:pt idx="997">
                  <c:v>1.3565290000000001E-2</c:v>
                </c:pt>
                <c:pt idx="998">
                  <c:v>1.3069809999999999E-2</c:v>
                </c:pt>
                <c:pt idx="999">
                  <c:v>1.257433E-2</c:v>
                </c:pt>
                <c:pt idx="1000">
                  <c:v>1.2183899999999999E-2</c:v>
                </c:pt>
                <c:pt idx="1001">
                  <c:v>1.1797139999999999E-2</c:v>
                </c:pt>
                <c:pt idx="1002">
                  <c:v>1.141037E-2</c:v>
                </c:pt>
                <c:pt idx="1003">
                  <c:v>1.102361E-2</c:v>
                </c:pt>
                <c:pt idx="1004">
                  <c:v>1.063684E-2</c:v>
                </c:pt>
                <c:pt idx="1005">
                  <c:v>1.025008E-2</c:v>
                </c:pt>
                <c:pt idx="1006">
                  <c:v>9.9405520000000001E-3</c:v>
                </c:pt>
                <c:pt idx="1007">
                  <c:v>9.6375269999999999E-3</c:v>
                </c:pt>
                <c:pt idx="1008">
                  <c:v>9.3345010000000003E-3</c:v>
                </c:pt>
                <c:pt idx="1009">
                  <c:v>9.0314760000000001E-3</c:v>
                </c:pt>
                <c:pt idx="1010">
                  <c:v>8.7284500000000004E-3</c:v>
                </c:pt>
                <c:pt idx="1011">
                  <c:v>8.4254240000000008E-3</c:v>
                </c:pt>
                <c:pt idx="1012">
                  <c:v>8.1700320000000007E-3</c:v>
                </c:pt>
                <c:pt idx="1013">
                  <c:v>7.9318349999999999E-3</c:v>
                </c:pt>
                <c:pt idx="1014">
                  <c:v>7.6936369999999997E-3</c:v>
                </c:pt>
                <c:pt idx="1015">
                  <c:v>7.4554399999999998E-3</c:v>
                </c:pt>
                <c:pt idx="1016">
                  <c:v>7.2172429999999999E-3</c:v>
                </c:pt>
                <c:pt idx="1017">
                  <c:v>6.9790449999999997E-3</c:v>
                </c:pt>
                <c:pt idx="1018">
                  <c:v>6.7610090000000001E-3</c:v>
                </c:pt>
                <c:pt idx="1019">
                  <c:v>6.5732059999999998E-3</c:v>
                </c:pt>
                <c:pt idx="1020">
                  <c:v>6.3854020000000001E-3</c:v>
                </c:pt>
                <c:pt idx="1021">
                  <c:v>6.1975989999999998E-3</c:v>
                </c:pt>
                <c:pt idx="1022">
                  <c:v>6.0097950000000001E-3</c:v>
                </c:pt>
                <c:pt idx="1023">
                  <c:v>5.8219919999999998E-3</c:v>
                </c:pt>
                <c:pt idx="1024">
                  <c:v>5.6341890000000004E-3</c:v>
                </c:pt>
                <c:pt idx="1025">
                  <c:v>5.4823440000000001E-3</c:v>
                </c:pt>
                <c:pt idx="1026">
                  <c:v>5.3338480000000004E-3</c:v>
                </c:pt>
                <c:pt idx="1027">
                  <c:v>5.1853519999999998E-3</c:v>
                </c:pt>
                <c:pt idx="1028">
                  <c:v>5.0368569999999996E-3</c:v>
                </c:pt>
                <c:pt idx="1029">
                  <c:v>4.8883609999999999E-3</c:v>
                </c:pt>
                <c:pt idx="1030">
                  <c:v>4.7398659999999997E-3</c:v>
                </c:pt>
                <c:pt idx="1031">
                  <c:v>4.5998369999999998E-3</c:v>
                </c:pt>
                <c:pt idx="1032">
                  <c:v>4.4820939999999998E-3</c:v>
                </c:pt>
                <c:pt idx="1033">
                  <c:v>4.3643509999999998E-3</c:v>
                </c:pt>
                <c:pt idx="1034">
                  <c:v>4.2466070000000003E-3</c:v>
                </c:pt>
                <c:pt idx="1035">
                  <c:v>4.1288640000000003E-3</c:v>
                </c:pt>
                <c:pt idx="1036">
                  <c:v>4.0111210000000003E-3</c:v>
                </c:pt>
                <c:pt idx="1037">
                  <c:v>3.8933779999999999E-3</c:v>
                </c:pt>
                <c:pt idx="1038">
                  <c:v>3.7871670000000001E-3</c:v>
                </c:pt>
                <c:pt idx="1039">
                  <c:v>3.693549E-3</c:v>
                </c:pt>
                <c:pt idx="1040">
                  <c:v>3.5999299999999999E-3</c:v>
                </c:pt>
                <c:pt idx="1041">
                  <c:v>3.5063120000000001E-3</c:v>
                </c:pt>
                <c:pt idx="1042">
                  <c:v>3.4126930000000001E-3</c:v>
                </c:pt>
                <c:pt idx="1043">
                  <c:v>3.3190749999999999E-3</c:v>
                </c:pt>
                <c:pt idx="1044">
                  <c:v>3.2254570000000002E-3</c:v>
                </c:pt>
                <c:pt idx="1045">
                  <c:v>3.141689E-3</c:v>
                </c:pt>
                <c:pt idx="1046">
                  <c:v>3.067045E-3</c:v>
                </c:pt>
                <c:pt idx="1047">
                  <c:v>2.992401E-3</c:v>
                </c:pt>
                <c:pt idx="1048">
                  <c:v>2.9177579999999999E-3</c:v>
                </c:pt>
                <c:pt idx="1049">
                  <c:v>2.8431139999999999E-3</c:v>
                </c:pt>
                <c:pt idx="1050">
                  <c:v>2.7684699999999999E-3</c:v>
                </c:pt>
                <c:pt idx="1051">
                  <c:v>2.6938259999999999E-3</c:v>
                </c:pt>
                <c:pt idx="1052">
                  <c:v>2.6250900000000001E-3</c:v>
                </c:pt>
                <c:pt idx="1053">
                  <c:v>2.5654079999999999E-3</c:v>
                </c:pt>
                <c:pt idx="1054">
                  <c:v>2.5057259999999998E-3</c:v>
                </c:pt>
                <c:pt idx="1055">
                  <c:v>2.4460430000000002E-3</c:v>
                </c:pt>
                <c:pt idx="1056">
                  <c:v>2.386361E-3</c:v>
                </c:pt>
                <c:pt idx="1057">
                  <c:v>2.3266789999999999E-3</c:v>
                </c:pt>
                <c:pt idx="1058">
                  <c:v>2.2669970000000002E-3</c:v>
                </c:pt>
                <c:pt idx="1059">
                  <c:v>2.2085109999999998E-3</c:v>
                </c:pt>
                <c:pt idx="1060">
                  <c:v>2.1606559999999999E-3</c:v>
                </c:pt>
                <c:pt idx="1061">
                  <c:v>2.1128010000000001E-3</c:v>
                </c:pt>
                <c:pt idx="1062">
                  <c:v>2.0649459999999998E-3</c:v>
                </c:pt>
                <c:pt idx="1063">
                  <c:v>2.0170909999999999E-3</c:v>
                </c:pt>
                <c:pt idx="1064">
                  <c:v>1.9692360000000001E-3</c:v>
                </c:pt>
                <c:pt idx="1065">
                  <c:v>1.921381E-3</c:v>
                </c:pt>
                <c:pt idx="1066">
                  <c:v>1.8735259999999999E-3</c:v>
                </c:pt>
                <c:pt idx="1067">
                  <c:v>1.8316140000000001E-3</c:v>
                </c:pt>
                <c:pt idx="1068">
                  <c:v>1.793132E-3</c:v>
                </c:pt>
                <c:pt idx="1069">
                  <c:v>1.75465E-3</c:v>
                </c:pt>
                <c:pt idx="1070">
                  <c:v>1.7161679999999999E-3</c:v>
                </c:pt>
                <c:pt idx="1071">
                  <c:v>1.6776860000000001E-3</c:v>
                </c:pt>
                <c:pt idx="1072">
                  <c:v>1.639204E-3</c:v>
                </c:pt>
                <c:pt idx="1073">
                  <c:v>1.600722E-3</c:v>
                </c:pt>
                <c:pt idx="1074">
                  <c:v>1.562239E-3</c:v>
                </c:pt>
                <c:pt idx="1075">
                  <c:v>1.5311260000000001E-3</c:v>
                </c:pt>
                <c:pt idx="1076">
                  <c:v>1.5000910000000001E-3</c:v>
                </c:pt>
                <c:pt idx="1077">
                  <c:v>1.4690560000000001E-3</c:v>
                </c:pt>
                <c:pt idx="1078">
                  <c:v>1.438021E-3</c:v>
                </c:pt>
                <c:pt idx="1079">
                  <c:v>1.406987E-3</c:v>
                </c:pt>
                <c:pt idx="1080">
                  <c:v>1.3759519999999999E-3</c:v>
                </c:pt>
                <c:pt idx="1081">
                  <c:v>1.3449169999999999E-3</c:v>
                </c:pt>
                <c:pt idx="1082">
                  <c:v>1.31485E-3</c:v>
                </c:pt>
                <c:pt idx="1083">
                  <c:v>1.2897469999999999E-3</c:v>
                </c:pt>
                <c:pt idx="1084">
                  <c:v>1.264645E-3</c:v>
                </c:pt>
                <c:pt idx="1085">
                  <c:v>1.2395419999999999E-3</c:v>
                </c:pt>
                <c:pt idx="1086">
                  <c:v>1.21444E-3</c:v>
                </c:pt>
                <c:pt idx="1087">
                  <c:v>1.1893380000000001E-3</c:v>
                </c:pt>
                <c:pt idx="1088">
                  <c:v>1.164235E-3</c:v>
                </c:pt>
                <c:pt idx="1089">
                  <c:v>1.1391330000000001E-3</c:v>
                </c:pt>
                <c:pt idx="1090">
                  <c:v>1.1147450000000001E-3</c:v>
                </c:pt>
                <c:pt idx="1091">
                  <c:v>1.094381E-3</c:v>
                </c:pt>
                <c:pt idx="1092">
                  <c:v>1.074017E-3</c:v>
                </c:pt>
                <c:pt idx="1093">
                  <c:v>1.053652E-3</c:v>
                </c:pt>
                <c:pt idx="1094">
                  <c:v>1.033288E-3</c:v>
                </c:pt>
                <c:pt idx="1095">
                  <c:v>1.0129239999999999E-3</c:v>
                </c:pt>
                <c:pt idx="1096">
                  <c:v>9.9255999999999997E-4</c:v>
                </c:pt>
                <c:pt idx="1097">
                  <c:v>9.7219590000000001E-4</c:v>
                </c:pt>
                <c:pt idx="1098">
                  <c:v>9.5183180000000004E-4</c:v>
                </c:pt>
                <c:pt idx="1099">
                  <c:v>9.3506480000000005E-4</c:v>
                </c:pt>
                <c:pt idx="1100">
                  <c:v>9.1849529999999996E-4</c:v>
                </c:pt>
                <c:pt idx="1101">
                  <c:v>9.0192579999999998E-4</c:v>
                </c:pt>
                <c:pt idx="1102">
                  <c:v>8.8535640000000004E-4</c:v>
                </c:pt>
                <c:pt idx="1103">
                  <c:v>8.6878689999999995E-4</c:v>
                </c:pt>
                <c:pt idx="1104">
                  <c:v>8.5221739999999998E-4</c:v>
                </c:pt>
                <c:pt idx="1105">
                  <c:v>8.3564800000000003E-4</c:v>
                </c:pt>
                <c:pt idx="1106">
                  <c:v>8.1907849999999995E-4</c:v>
                </c:pt>
                <c:pt idx="1107">
                  <c:v>8.0418519999999997E-4</c:v>
                </c:pt>
                <c:pt idx="1108">
                  <c:v>7.9066279999999997E-4</c:v>
                </c:pt>
                <c:pt idx="1109">
                  <c:v>7.7714039999999998E-4</c:v>
                </c:pt>
                <c:pt idx="1110">
                  <c:v>7.6361810000000001E-4</c:v>
                </c:pt>
                <c:pt idx="1111">
                  <c:v>7.5009570000000002E-4</c:v>
                </c:pt>
                <c:pt idx="1112">
                  <c:v>7.3657330000000002E-4</c:v>
                </c:pt>
                <c:pt idx="1113">
                  <c:v>7.2305090000000002E-4</c:v>
                </c:pt>
                <c:pt idx="1114">
                  <c:v>7.0952850000000002E-4</c:v>
                </c:pt>
                <c:pt idx="1115">
                  <c:v>6.9600619999999995E-4</c:v>
                </c:pt>
                <c:pt idx="1116">
                  <c:v>6.8482090000000003E-4</c:v>
                </c:pt>
                <c:pt idx="1117">
                  <c:v>6.7375189999999998E-4</c:v>
                </c:pt>
                <c:pt idx="1118">
                  <c:v>6.6268290000000003E-4</c:v>
                </c:pt>
                <c:pt idx="1119">
                  <c:v>6.5161389999999998E-4</c:v>
                </c:pt>
                <c:pt idx="1120">
                  <c:v>6.4054490000000003E-4</c:v>
                </c:pt>
                <c:pt idx="1121">
                  <c:v>6.2947589999999998E-4</c:v>
                </c:pt>
                <c:pt idx="1122">
                  <c:v>6.1840690000000004E-4</c:v>
                </c:pt>
                <c:pt idx="1123">
                  <c:v>6.0733800000000002E-4</c:v>
                </c:pt>
                <c:pt idx="1124">
                  <c:v>5.9656749999999995E-4</c:v>
                </c:pt>
                <c:pt idx="1125">
                  <c:v>5.8747919999999998E-4</c:v>
                </c:pt>
                <c:pt idx="1126">
                  <c:v>5.7839090000000001E-4</c:v>
                </c:pt>
                <c:pt idx="1127">
                  <c:v>5.6930260000000003E-4</c:v>
                </c:pt>
                <c:pt idx="1128">
                  <c:v>5.6021429999999995E-4</c:v>
                </c:pt>
                <c:pt idx="1129">
                  <c:v>5.5112599999999998E-4</c:v>
                </c:pt>
                <c:pt idx="1130">
                  <c:v>5.4203770000000001E-4</c:v>
                </c:pt>
                <c:pt idx="1131">
                  <c:v>5.3294949999999996E-4</c:v>
                </c:pt>
                <c:pt idx="1132">
                  <c:v>5.2386119999999999E-4</c:v>
                </c:pt>
                <c:pt idx="1133">
                  <c:v>5.1499670000000001E-4</c:v>
                </c:pt>
                <c:pt idx="1134">
                  <c:v>5.0751180000000004E-4</c:v>
                </c:pt>
                <c:pt idx="1135">
                  <c:v>5.0002680000000004E-4</c:v>
                </c:pt>
                <c:pt idx="1136">
                  <c:v>4.9254189999999997E-4</c:v>
                </c:pt>
                <c:pt idx="1137">
                  <c:v>4.85057E-4</c:v>
                </c:pt>
                <c:pt idx="1138">
                  <c:v>4.7757209999999998E-4</c:v>
                </c:pt>
                <c:pt idx="1139">
                  <c:v>4.7008720000000001E-4</c:v>
                </c:pt>
                <c:pt idx="1140">
                  <c:v>4.6260229999999999E-4</c:v>
                </c:pt>
                <c:pt idx="1141">
                  <c:v>4.5511739999999997E-4</c:v>
                </c:pt>
                <c:pt idx="1142">
                  <c:v>4.4763250000000001E-4</c:v>
                </c:pt>
                <c:pt idx="1143">
                  <c:v>4.4133729999999997E-4</c:v>
                </c:pt>
                <c:pt idx="1144">
                  <c:v>4.3515379999999997E-4</c:v>
                </c:pt>
                <c:pt idx="1145">
                  <c:v>4.2897029999999997E-4</c:v>
                </c:pt>
                <c:pt idx="1146">
                  <c:v>4.2278679999999998E-4</c:v>
                </c:pt>
                <c:pt idx="1147">
                  <c:v>4.1660329999999998E-4</c:v>
                </c:pt>
                <c:pt idx="1148">
                  <c:v>4.1041979999999998E-4</c:v>
                </c:pt>
                <c:pt idx="1149">
                  <c:v>4.0423629999999998E-4</c:v>
                </c:pt>
                <c:pt idx="1150">
                  <c:v>3.9805279999999998E-4</c:v>
                </c:pt>
                <c:pt idx="1151">
                  <c:v>3.9186929999999998E-4</c:v>
                </c:pt>
                <c:pt idx="1152">
                  <c:v>3.8618309999999999E-4</c:v>
                </c:pt>
                <c:pt idx="1153">
                  <c:v>3.810587E-4</c:v>
                </c:pt>
                <c:pt idx="1154">
                  <c:v>3.759344E-4</c:v>
                </c:pt>
                <c:pt idx="1155">
                  <c:v>3.7081000000000001E-4</c:v>
                </c:pt>
                <c:pt idx="1156">
                  <c:v>3.6568560000000002E-4</c:v>
                </c:pt>
                <c:pt idx="1157">
                  <c:v>3.6056119999999998E-4</c:v>
                </c:pt>
                <c:pt idx="1158">
                  <c:v>3.5543679999999999E-4</c:v>
                </c:pt>
                <c:pt idx="1159">
                  <c:v>3.5031249999999998E-4</c:v>
                </c:pt>
                <c:pt idx="1160">
                  <c:v>3.451881E-4</c:v>
                </c:pt>
                <c:pt idx="1161">
                  <c:v>3.4006370000000001E-4</c:v>
                </c:pt>
                <c:pt idx="1162">
                  <c:v>3.3563100000000003E-4</c:v>
                </c:pt>
                <c:pt idx="1163">
                  <c:v>3.313708E-4</c:v>
                </c:pt>
                <c:pt idx="1164">
                  <c:v>3.271107E-4</c:v>
                </c:pt>
                <c:pt idx="1165">
                  <c:v>3.2285050000000002E-4</c:v>
                </c:pt>
                <c:pt idx="1166">
                  <c:v>3.1859029999999999E-4</c:v>
                </c:pt>
                <c:pt idx="1167">
                  <c:v>3.1433019999999999E-4</c:v>
                </c:pt>
                <c:pt idx="1168">
                  <c:v>3.1007000000000002E-4</c:v>
                </c:pt>
                <c:pt idx="1169">
                  <c:v>3.0580979999999999E-4</c:v>
                </c:pt>
                <c:pt idx="1170">
                  <c:v>3.0154960000000001E-4</c:v>
                </c:pt>
                <c:pt idx="1171">
                  <c:v>2.9728950000000001E-4</c:v>
                </c:pt>
                <c:pt idx="1172">
                  <c:v>2.936665E-4</c:v>
                </c:pt>
                <c:pt idx="1173">
                  <c:v>2.9011340000000002E-4</c:v>
                </c:pt>
                <c:pt idx="1174">
                  <c:v>2.8656020000000001E-4</c:v>
                </c:pt>
                <c:pt idx="1175">
                  <c:v>2.8300709999999998E-4</c:v>
                </c:pt>
                <c:pt idx="1176">
                  <c:v>2.7945390000000002E-4</c:v>
                </c:pt>
                <c:pt idx="1177">
                  <c:v>2.7590079999999999E-4</c:v>
                </c:pt>
                <c:pt idx="1178">
                  <c:v>2.7234759999999997E-4</c:v>
                </c:pt>
                <c:pt idx="1179">
                  <c:v>2.687945E-4</c:v>
                </c:pt>
                <c:pt idx="1180">
                  <c:v>2.6524129999999998E-4</c:v>
                </c:pt>
                <c:pt idx="1181">
                  <c:v>2.6168820000000001E-4</c:v>
                </c:pt>
                <c:pt idx="1182">
                  <c:v>2.5857979999999999E-4</c:v>
                </c:pt>
                <c:pt idx="1183">
                  <c:v>2.5560660000000001E-4</c:v>
                </c:pt>
                <c:pt idx="1184">
                  <c:v>2.5263340000000002E-4</c:v>
                </c:pt>
                <c:pt idx="1185">
                  <c:v>2.496601E-4</c:v>
                </c:pt>
                <c:pt idx="1186">
                  <c:v>2.4668690000000001E-4</c:v>
                </c:pt>
                <c:pt idx="1187">
                  <c:v>2.437137E-4</c:v>
                </c:pt>
                <c:pt idx="1188">
                  <c:v>2.407404E-4</c:v>
                </c:pt>
                <c:pt idx="1189">
                  <c:v>2.3776719999999999E-4</c:v>
                </c:pt>
                <c:pt idx="1190">
                  <c:v>2.34794E-4</c:v>
                </c:pt>
                <c:pt idx="1191">
                  <c:v>2.3182079999999999E-4</c:v>
                </c:pt>
                <c:pt idx="1192">
                  <c:v>2.290343E-4</c:v>
                </c:pt>
                <c:pt idx="1193">
                  <c:v>2.2653800000000001E-4</c:v>
                </c:pt>
                <c:pt idx="1194">
                  <c:v>2.2404170000000001E-4</c:v>
                </c:pt>
                <c:pt idx="1195">
                  <c:v>2.2154539999999999E-4</c:v>
                </c:pt>
                <c:pt idx="1196">
                  <c:v>2.19049E-4</c:v>
                </c:pt>
                <c:pt idx="1197">
                  <c:v>2.165527E-4</c:v>
                </c:pt>
                <c:pt idx="1198">
                  <c:v>2.1405640000000001E-4</c:v>
                </c:pt>
                <c:pt idx="1199">
                  <c:v>2.1156009999999999E-4</c:v>
                </c:pt>
                <c:pt idx="1200">
                  <c:v>2.090638E-4</c:v>
                </c:pt>
                <c:pt idx="1201">
                  <c:v>2.0656750000000001E-4</c:v>
                </c:pt>
                <c:pt idx="1202">
                  <c:v>2.0407110000000001E-4</c:v>
                </c:pt>
                <c:pt idx="1203">
                  <c:v>2.018775E-4</c:v>
                </c:pt>
                <c:pt idx="1204">
                  <c:v>1.997744E-4</c:v>
                </c:pt>
                <c:pt idx="1205">
                  <c:v>1.9767130000000001E-4</c:v>
                </c:pt>
                <c:pt idx="1206">
                  <c:v>1.9556820000000001E-4</c:v>
                </c:pt>
                <c:pt idx="1207">
                  <c:v>1.9346510000000001E-4</c:v>
                </c:pt>
                <c:pt idx="1208">
                  <c:v>1.9136199999999999E-4</c:v>
                </c:pt>
                <c:pt idx="1209">
                  <c:v>1.8925880000000001E-4</c:v>
                </c:pt>
                <c:pt idx="1210">
                  <c:v>1.8715569999999999E-4</c:v>
                </c:pt>
                <c:pt idx="1211">
                  <c:v>1.8505259999999999E-4</c:v>
                </c:pt>
                <c:pt idx="1212">
                  <c:v>1.8294949999999999E-4</c:v>
                </c:pt>
                <c:pt idx="1213">
                  <c:v>1.808464E-4</c:v>
                </c:pt>
                <c:pt idx="1214">
                  <c:v>1.790343E-4</c:v>
                </c:pt>
                <c:pt idx="1215">
                  <c:v>1.7725630000000001E-4</c:v>
                </c:pt>
                <c:pt idx="1216">
                  <c:v>1.754782E-4</c:v>
                </c:pt>
                <c:pt idx="1217">
                  <c:v>1.7370020000000001E-4</c:v>
                </c:pt>
                <c:pt idx="1218">
                  <c:v>1.7192210000000001E-4</c:v>
                </c:pt>
                <c:pt idx="1219">
                  <c:v>1.70144E-4</c:v>
                </c:pt>
                <c:pt idx="1220">
                  <c:v>1.6836600000000001E-4</c:v>
                </c:pt>
                <c:pt idx="1221">
                  <c:v>1.665879E-4</c:v>
                </c:pt>
                <c:pt idx="1222">
                  <c:v>1.6480990000000001E-4</c:v>
                </c:pt>
                <c:pt idx="1223">
                  <c:v>1.6303180000000001E-4</c:v>
                </c:pt>
                <c:pt idx="1224">
                  <c:v>1.6125380000000001E-4</c:v>
                </c:pt>
                <c:pt idx="1225">
                  <c:v>1.5968110000000001E-4</c:v>
                </c:pt>
                <c:pt idx="1226">
                  <c:v>1.5817239999999999E-4</c:v>
                </c:pt>
                <c:pt idx="1227">
                  <c:v>1.566638E-4</c:v>
                </c:pt>
                <c:pt idx="1228">
                  <c:v>1.5515510000000001E-4</c:v>
                </c:pt>
                <c:pt idx="1229">
                  <c:v>1.5364649999999999E-4</c:v>
                </c:pt>
                <c:pt idx="1230">
                  <c:v>1.5213790000000001E-4</c:v>
                </c:pt>
                <c:pt idx="1231">
                  <c:v>1.5062920000000001E-4</c:v>
                </c:pt>
                <c:pt idx="1232">
                  <c:v>1.491206E-4</c:v>
                </c:pt>
                <c:pt idx="1233">
                  <c:v>1.476119E-4</c:v>
                </c:pt>
                <c:pt idx="1234">
                  <c:v>1.4610329999999999E-4</c:v>
                </c:pt>
                <c:pt idx="1235">
                  <c:v>1.4459459999999999E-4</c:v>
                </c:pt>
                <c:pt idx="1236">
                  <c:v>1.4316759999999999E-4</c:v>
                </c:pt>
                <c:pt idx="1237">
                  <c:v>1.418829E-4</c:v>
                </c:pt>
                <c:pt idx="1238">
                  <c:v>1.4059820000000001E-4</c:v>
                </c:pt>
                <c:pt idx="1239">
                  <c:v>1.3931339999999999E-4</c:v>
                </c:pt>
                <c:pt idx="1240">
                  <c:v>1.380287E-4</c:v>
                </c:pt>
                <c:pt idx="1241">
                  <c:v>1.367439E-4</c:v>
                </c:pt>
                <c:pt idx="1242">
                  <c:v>1.3545920000000001E-4</c:v>
                </c:pt>
                <c:pt idx="1243">
                  <c:v>1.3417440000000001E-4</c:v>
                </c:pt>
                <c:pt idx="1244">
                  <c:v>1.3288969999999999E-4</c:v>
                </c:pt>
                <c:pt idx="1245">
                  <c:v>1.31605E-4</c:v>
                </c:pt>
                <c:pt idx="1246">
                  <c:v>1.303202E-4</c:v>
                </c:pt>
                <c:pt idx="1247">
                  <c:v>1.2903550000000001E-4</c:v>
                </c:pt>
                <c:pt idx="1248">
                  <c:v>1.2788059999999999E-4</c:v>
                </c:pt>
                <c:pt idx="1249">
                  <c:v>1.2678240000000001E-4</c:v>
                </c:pt>
                <c:pt idx="1250">
                  <c:v>1.2568430000000001E-4</c:v>
                </c:pt>
                <c:pt idx="1251">
                  <c:v>1.245861E-4</c:v>
                </c:pt>
                <c:pt idx="1252">
                  <c:v>1.2348799999999999E-4</c:v>
                </c:pt>
                <c:pt idx="1253">
                  <c:v>1.2238980000000001E-4</c:v>
                </c:pt>
                <c:pt idx="1254">
                  <c:v>1.212917E-4</c:v>
                </c:pt>
                <c:pt idx="1255">
                  <c:v>1.201935E-4</c:v>
                </c:pt>
                <c:pt idx="1256">
                  <c:v>1.190954E-4</c:v>
                </c:pt>
                <c:pt idx="1257">
                  <c:v>1.179972E-4</c:v>
                </c:pt>
                <c:pt idx="1258">
                  <c:v>1.1689899999999999E-4</c:v>
                </c:pt>
                <c:pt idx="1259">
                  <c:v>1.158009E-4</c:v>
                </c:pt>
                <c:pt idx="1260">
                  <c:v>1.1481850000000001E-4</c:v>
                </c:pt>
                <c:pt idx="1261">
                  <c:v>1.138747E-4</c:v>
                </c:pt>
                <c:pt idx="1262">
                  <c:v>1.1293080000000001E-4</c:v>
                </c:pt>
                <c:pt idx="1263">
                  <c:v>1.11987E-4</c:v>
                </c:pt>
                <c:pt idx="1264">
                  <c:v>1.110432E-4</c:v>
                </c:pt>
                <c:pt idx="1265">
                  <c:v>1.100993E-4</c:v>
                </c:pt>
                <c:pt idx="1266">
                  <c:v>1.091555E-4</c:v>
                </c:pt>
                <c:pt idx="1267">
                  <c:v>1.0821170000000001E-4</c:v>
                </c:pt>
                <c:pt idx="1268">
                  <c:v>1.072679E-4</c:v>
                </c:pt>
                <c:pt idx="1269">
                  <c:v>1.0632399999999999E-4</c:v>
                </c:pt>
                <c:pt idx="1270">
                  <c:v>1.053802E-4</c:v>
                </c:pt>
                <c:pt idx="1271">
                  <c:v>1.044364E-4</c:v>
                </c:pt>
                <c:pt idx="1272">
                  <c:v>1.035935E-4</c:v>
                </c:pt>
                <c:pt idx="1273">
                  <c:v>1.027753E-4</c:v>
                </c:pt>
                <c:pt idx="1274">
                  <c:v>1.01957E-4</c:v>
                </c:pt>
                <c:pt idx="1275">
                  <c:v>1.0113879999999999E-4</c:v>
                </c:pt>
                <c:pt idx="1276">
                  <c:v>1.003206E-4</c:v>
                </c:pt>
                <c:pt idx="1277">
                  <c:v>9.9502310000000005E-5</c:v>
                </c:pt>
                <c:pt idx="1278">
                  <c:v>9.8684069999999997E-5</c:v>
                </c:pt>
                <c:pt idx="1279">
                  <c:v>9.7865820000000002E-5</c:v>
                </c:pt>
                <c:pt idx="1280">
                  <c:v>9.7047579999999994E-5</c:v>
                </c:pt>
                <c:pt idx="1281">
                  <c:v>9.622934E-5</c:v>
                </c:pt>
                <c:pt idx="1282">
                  <c:v>9.5411090000000005E-5</c:v>
                </c:pt>
                <c:pt idx="1283">
                  <c:v>9.4606660000000001E-5</c:v>
                </c:pt>
                <c:pt idx="1284">
                  <c:v>9.3890409999999999E-5</c:v>
                </c:pt>
                <c:pt idx="1285">
                  <c:v>9.3174169999999998E-5</c:v>
                </c:pt>
                <c:pt idx="1286">
                  <c:v>9.2457919999999996E-5</c:v>
                </c:pt>
                <c:pt idx="1287">
                  <c:v>9.1741669999999994E-5</c:v>
                </c:pt>
                <c:pt idx="1288">
                  <c:v>9.1025430000000006E-5</c:v>
                </c:pt>
                <c:pt idx="1289">
                  <c:v>9.0309180000000005E-5</c:v>
                </c:pt>
                <c:pt idx="1290">
                  <c:v>8.9592930000000003E-5</c:v>
                </c:pt>
                <c:pt idx="1291">
                  <c:v>8.8876680000000001E-5</c:v>
                </c:pt>
                <c:pt idx="1292">
                  <c:v>8.816044E-5</c:v>
                </c:pt>
                <c:pt idx="1293">
                  <c:v>8.7444189999999998E-5</c:v>
                </c:pt>
                <c:pt idx="1294">
                  <c:v>8.6727939999999996E-5</c:v>
                </c:pt>
                <c:pt idx="1295">
                  <c:v>8.6073479999999994E-5</c:v>
                </c:pt>
                <c:pt idx="1296">
                  <c:v>8.5440969999999995E-5</c:v>
                </c:pt>
                <c:pt idx="1297">
                  <c:v>8.4808459999999997E-5</c:v>
                </c:pt>
                <c:pt idx="1298">
                  <c:v>8.4175959999999999E-5</c:v>
                </c:pt>
                <c:pt idx="1299">
                  <c:v>8.3543450000000001E-5</c:v>
                </c:pt>
                <c:pt idx="1300">
                  <c:v>8.2910940000000002E-5</c:v>
                </c:pt>
                <c:pt idx="1301">
                  <c:v>8.2278440000000004E-5</c:v>
                </c:pt>
                <c:pt idx="1302">
                  <c:v>8.1645930000000006E-5</c:v>
                </c:pt>
                <c:pt idx="1303">
                  <c:v>8.1013419999999994E-5</c:v>
                </c:pt>
                <c:pt idx="1304">
                  <c:v>8.0380919999999996E-5</c:v>
                </c:pt>
                <c:pt idx="1305">
                  <c:v>7.9748409999999998E-5</c:v>
                </c:pt>
                <c:pt idx="1306">
                  <c:v>7.9157899999999996E-5</c:v>
                </c:pt>
                <c:pt idx="1307">
                  <c:v>7.8594840000000005E-5</c:v>
                </c:pt>
                <c:pt idx="1308">
                  <c:v>7.8031779999999999E-5</c:v>
                </c:pt>
                <c:pt idx="1309">
                  <c:v>7.7468719999999994E-5</c:v>
                </c:pt>
                <c:pt idx="1310">
                  <c:v>7.6905660000000002E-5</c:v>
                </c:pt>
                <c:pt idx="1311">
                  <c:v>7.6342609999999997E-5</c:v>
                </c:pt>
                <c:pt idx="1312">
                  <c:v>7.5779550000000005E-5</c:v>
                </c:pt>
                <c:pt idx="1313">
                  <c:v>7.521649E-5</c:v>
                </c:pt>
                <c:pt idx="1314">
                  <c:v>7.4653429999999994E-5</c:v>
                </c:pt>
                <c:pt idx="1315">
                  <c:v>7.4090370000000003E-5</c:v>
                </c:pt>
                <c:pt idx="1316">
                  <c:v>7.3527309999999997E-5</c:v>
                </c:pt>
                <c:pt idx="1317">
                  <c:v>7.3006709999999994E-5</c:v>
                </c:pt>
                <c:pt idx="1318">
                  <c:v>7.2501790000000004E-5</c:v>
                </c:pt>
                <c:pt idx="1319">
                  <c:v>7.1996859999999999E-5</c:v>
                </c:pt>
                <c:pt idx="1320">
                  <c:v>7.1491939999999995E-5</c:v>
                </c:pt>
                <c:pt idx="1321">
                  <c:v>7.0987020000000005E-5</c:v>
                </c:pt>
                <c:pt idx="1322">
                  <c:v>7.0482100000000001E-5</c:v>
                </c:pt>
                <c:pt idx="1323">
                  <c:v>6.9977179999999997E-5</c:v>
                </c:pt>
                <c:pt idx="1324">
                  <c:v>6.9472260000000006E-5</c:v>
                </c:pt>
                <c:pt idx="1325">
                  <c:v>6.8967340000000002E-5</c:v>
                </c:pt>
                <c:pt idx="1326">
                  <c:v>6.8462419999999998E-5</c:v>
                </c:pt>
                <c:pt idx="1327">
                  <c:v>6.7962820000000001E-5</c:v>
                </c:pt>
                <c:pt idx="1328">
                  <c:v>6.7506990000000002E-5</c:v>
                </c:pt>
                <c:pt idx="1329">
                  <c:v>6.7051170000000004E-5</c:v>
                </c:pt>
                <c:pt idx="1330">
                  <c:v>6.6595350000000006E-5</c:v>
                </c:pt>
                <c:pt idx="1331">
                  <c:v>6.6139519999999994E-5</c:v>
                </c:pt>
                <c:pt idx="1332">
                  <c:v>6.5683699999999996E-5</c:v>
                </c:pt>
                <c:pt idx="1333">
                  <c:v>6.5227879999999998E-5</c:v>
                </c:pt>
                <c:pt idx="1334">
                  <c:v>6.4772049999999999E-5</c:v>
                </c:pt>
                <c:pt idx="1335">
                  <c:v>6.4316230000000001E-5</c:v>
                </c:pt>
                <c:pt idx="1336">
                  <c:v>6.3860410000000003E-5</c:v>
                </c:pt>
                <c:pt idx="1337">
                  <c:v>6.3404580000000005E-5</c:v>
                </c:pt>
                <c:pt idx="1338">
                  <c:v>6.2979399999999995E-5</c:v>
                </c:pt>
                <c:pt idx="1339">
                  <c:v>6.2565389999999995E-5</c:v>
                </c:pt>
                <c:pt idx="1340">
                  <c:v>6.2151369999999994E-5</c:v>
                </c:pt>
                <c:pt idx="1341">
                  <c:v>6.1737350000000006E-5</c:v>
                </c:pt>
                <c:pt idx="1342">
                  <c:v>6.1323340000000006E-5</c:v>
                </c:pt>
                <c:pt idx="1343">
                  <c:v>6.0909319999999998E-5</c:v>
                </c:pt>
                <c:pt idx="1344">
                  <c:v>6.0495300000000003E-5</c:v>
                </c:pt>
                <c:pt idx="1345">
                  <c:v>6.0081280000000002E-5</c:v>
                </c:pt>
                <c:pt idx="1346">
                  <c:v>5.9667270000000002E-5</c:v>
                </c:pt>
                <c:pt idx="1347">
                  <c:v>5.9253250000000001E-5</c:v>
                </c:pt>
                <c:pt idx="1348">
                  <c:v>5.8860709999999998E-5</c:v>
                </c:pt>
                <c:pt idx="1349">
                  <c:v>5.8482559999999999E-5</c:v>
                </c:pt>
                <c:pt idx="1350">
                  <c:v>5.810441E-5</c:v>
                </c:pt>
                <c:pt idx="1351">
                  <c:v>5.772626E-5</c:v>
                </c:pt>
                <c:pt idx="1352">
                  <c:v>5.7348110000000001E-5</c:v>
                </c:pt>
                <c:pt idx="1353">
                  <c:v>5.6969960000000002E-5</c:v>
                </c:pt>
                <c:pt idx="1354">
                  <c:v>5.6591810000000003E-5</c:v>
                </c:pt>
                <c:pt idx="1355">
                  <c:v>5.6213669999999998E-5</c:v>
                </c:pt>
                <c:pt idx="1356">
                  <c:v>5.5835519999999999E-5</c:v>
                </c:pt>
                <c:pt idx="1357">
                  <c:v>5.545737E-5</c:v>
                </c:pt>
                <c:pt idx="1358">
                  <c:v>5.510091E-5</c:v>
                </c:pt>
                <c:pt idx="1359">
                  <c:v>5.4753750000000001E-5</c:v>
                </c:pt>
                <c:pt idx="1360">
                  <c:v>5.4406600000000002E-5</c:v>
                </c:pt>
                <c:pt idx="1361">
                  <c:v>5.4059450000000003E-5</c:v>
                </c:pt>
                <c:pt idx="1362">
                  <c:v>5.3712299999999997E-5</c:v>
                </c:pt>
                <c:pt idx="1363">
                  <c:v>5.3365149999999998E-5</c:v>
                </c:pt>
                <c:pt idx="1364">
                  <c:v>5.3018E-5</c:v>
                </c:pt>
                <c:pt idx="1365">
                  <c:v>5.2670850000000001E-5</c:v>
                </c:pt>
                <c:pt idx="1366">
                  <c:v>5.2323690000000001E-5</c:v>
                </c:pt>
                <c:pt idx="1367">
                  <c:v>5.1977359999999999E-5</c:v>
                </c:pt>
                <c:pt idx="1368">
                  <c:v>5.1657180000000003E-5</c:v>
                </c:pt>
                <c:pt idx="1369">
                  <c:v>5.1336989999999999E-5</c:v>
                </c:pt>
                <c:pt idx="1370">
                  <c:v>5.1016810000000003E-5</c:v>
                </c:pt>
                <c:pt idx="1371">
                  <c:v>5.069662E-5</c:v>
                </c:pt>
                <c:pt idx="1372">
                  <c:v>5.0376439999999997E-5</c:v>
                </c:pt>
                <c:pt idx="1373">
                  <c:v>5.005625E-5</c:v>
                </c:pt>
                <c:pt idx="1374">
                  <c:v>4.9736069999999998E-5</c:v>
                </c:pt>
                <c:pt idx="1375">
                  <c:v>4.9415880000000001E-5</c:v>
                </c:pt>
                <c:pt idx="1376">
                  <c:v>4.9095699999999998E-5</c:v>
                </c:pt>
                <c:pt idx="1377">
                  <c:v>4.878934E-5</c:v>
                </c:pt>
                <c:pt idx="1378">
                  <c:v>4.8492760000000002E-5</c:v>
                </c:pt>
                <c:pt idx="1379">
                  <c:v>4.8196189999999997E-5</c:v>
                </c:pt>
                <c:pt idx="1380">
                  <c:v>4.7899609999999999E-5</c:v>
                </c:pt>
                <c:pt idx="1381">
                  <c:v>4.760303E-5</c:v>
                </c:pt>
                <c:pt idx="1382">
                  <c:v>4.7306450000000002E-5</c:v>
                </c:pt>
                <c:pt idx="1383">
                  <c:v>4.7009879999999997E-5</c:v>
                </c:pt>
                <c:pt idx="1384">
                  <c:v>4.6713299999999999E-5</c:v>
                </c:pt>
                <c:pt idx="1385">
                  <c:v>4.641672E-5</c:v>
                </c:pt>
                <c:pt idx="1386">
                  <c:v>4.6127639999999998E-5</c:v>
                </c:pt>
                <c:pt idx="1387">
                  <c:v>4.5851849999999997E-5</c:v>
                </c:pt>
                <c:pt idx="1388">
                  <c:v>4.5576060000000003E-5</c:v>
                </c:pt>
                <c:pt idx="1389">
                  <c:v>4.5300270000000002E-5</c:v>
                </c:pt>
                <c:pt idx="1390">
                  <c:v>4.5024480000000001E-5</c:v>
                </c:pt>
                <c:pt idx="1391">
                  <c:v>4.474869E-5</c:v>
                </c:pt>
                <c:pt idx="1392">
                  <c:v>4.447291E-5</c:v>
                </c:pt>
                <c:pt idx="1393">
                  <c:v>4.4197119999999999E-5</c:v>
                </c:pt>
                <c:pt idx="1394">
                  <c:v>4.3921329999999998E-5</c:v>
                </c:pt>
                <c:pt idx="1395">
                  <c:v>4.3651969999999999E-5</c:v>
                </c:pt>
                <c:pt idx="1396">
                  <c:v>4.3394579999999998E-5</c:v>
                </c:pt>
                <c:pt idx="1397">
                  <c:v>4.3137199999999998E-5</c:v>
                </c:pt>
                <c:pt idx="1398">
                  <c:v>4.2879819999999997E-5</c:v>
                </c:pt>
                <c:pt idx="1399">
                  <c:v>4.2622440000000003E-5</c:v>
                </c:pt>
                <c:pt idx="1400">
                  <c:v>4.2365050000000002E-5</c:v>
                </c:pt>
                <c:pt idx="1401">
                  <c:v>4.2107670000000001E-5</c:v>
                </c:pt>
                <c:pt idx="1402">
                  <c:v>4.1850290000000001E-5</c:v>
                </c:pt>
                <c:pt idx="1403">
                  <c:v>4.1592899999999999E-5</c:v>
                </c:pt>
                <c:pt idx="1404">
                  <c:v>4.1344490000000003E-5</c:v>
                </c:pt>
                <c:pt idx="1405">
                  <c:v>4.1103480000000002E-5</c:v>
                </c:pt>
                <c:pt idx="1406">
                  <c:v>4.0862480000000003E-5</c:v>
                </c:pt>
                <c:pt idx="1407">
                  <c:v>4.0621480000000003E-5</c:v>
                </c:pt>
                <c:pt idx="1408">
                  <c:v>4.0380470000000002E-5</c:v>
                </c:pt>
                <c:pt idx="1409">
                  <c:v>4.0139470000000002E-5</c:v>
                </c:pt>
                <c:pt idx="1410">
                  <c:v>3.9898470000000002E-5</c:v>
                </c:pt>
                <c:pt idx="1411">
                  <c:v>3.9657470000000002E-5</c:v>
                </c:pt>
                <c:pt idx="1412">
                  <c:v>3.9416460000000002E-5</c:v>
                </c:pt>
                <c:pt idx="1413">
                  <c:v>3.9189369999999999E-5</c:v>
                </c:pt>
                <c:pt idx="1414">
                  <c:v>3.8963020000000001E-5</c:v>
                </c:pt>
                <c:pt idx="1415">
                  <c:v>3.8736660000000002E-5</c:v>
                </c:pt>
                <c:pt idx="1416">
                  <c:v>3.8510309999999997E-5</c:v>
                </c:pt>
                <c:pt idx="1417">
                  <c:v>3.8283949999999998E-5</c:v>
                </c:pt>
                <c:pt idx="1418">
                  <c:v>3.80576E-5</c:v>
                </c:pt>
                <c:pt idx="1419">
                  <c:v>3.7831240000000001E-5</c:v>
                </c:pt>
                <c:pt idx="1420">
                  <c:v>3.7604890000000002E-5</c:v>
                </c:pt>
                <c:pt idx="1421">
                  <c:v>3.7385799999999997E-5</c:v>
                </c:pt>
                <c:pt idx="1422">
                  <c:v>3.7172599999999997E-5</c:v>
                </c:pt>
                <c:pt idx="1423">
                  <c:v>3.6959399999999997E-5</c:v>
                </c:pt>
                <c:pt idx="1424">
                  <c:v>3.6746199999999997E-5</c:v>
                </c:pt>
                <c:pt idx="1425">
                  <c:v>3.6532999999999997E-5</c:v>
                </c:pt>
                <c:pt idx="1426">
                  <c:v>3.6319799999999997E-5</c:v>
                </c:pt>
                <c:pt idx="1427">
                  <c:v>3.6106599999999997E-5</c:v>
                </c:pt>
                <c:pt idx="1428">
                  <c:v>3.5893399999999998E-5</c:v>
                </c:pt>
                <c:pt idx="1429">
                  <c:v>3.5684350000000003E-5</c:v>
                </c:pt>
                <c:pt idx="1430">
                  <c:v>3.548301E-5</c:v>
                </c:pt>
                <c:pt idx="1431">
                  <c:v>3.5281680000000003E-5</c:v>
                </c:pt>
                <c:pt idx="1432">
                  <c:v>3.508035E-5</c:v>
                </c:pt>
                <c:pt idx="1433">
                  <c:v>3.4879010000000003E-5</c:v>
                </c:pt>
                <c:pt idx="1434">
                  <c:v>3.467768E-5</c:v>
                </c:pt>
                <c:pt idx="1435">
                  <c:v>3.4476349999999997E-5</c:v>
                </c:pt>
                <c:pt idx="1436">
                  <c:v>3.4275020000000001E-5</c:v>
                </c:pt>
                <c:pt idx="1437">
                  <c:v>3.40773E-5</c:v>
                </c:pt>
                <c:pt idx="1438">
                  <c:v>3.3886719999999997E-5</c:v>
                </c:pt>
                <c:pt idx="1439">
                  <c:v>3.369613E-5</c:v>
                </c:pt>
                <c:pt idx="1440">
                  <c:v>3.3505540000000002E-5</c:v>
                </c:pt>
                <c:pt idx="1441">
                  <c:v>3.3314949999999999E-5</c:v>
                </c:pt>
                <c:pt idx="1442">
                  <c:v>3.3124370000000002E-5</c:v>
                </c:pt>
                <c:pt idx="1443">
                  <c:v>3.2933779999999998E-5</c:v>
                </c:pt>
                <c:pt idx="1444">
                  <c:v>3.2743190000000001E-5</c:v>
                </c:pt>
                <c:pt idx="1445">
                  <c:v>3.2557590000000001E-5</c:v>
                </c:pt>
                <c:pt idx="1446">
                  <c:v>3.2376760000000002E-5</c:v>
                </c:pt>
                <c:pt idx="1447">
                  <c:v>3.2195939999999997E-5</c:v>
                </c:pt>
                <c:pt idx="1448">
                  <c:v>3.2015119999999999E-5</c:v>
                </c:pt>
                <c:pt idx="1449">
                  <c:v>3.183429E-5</c:v>
                </c:pt>
                <c:pt idx="1450">
                  <c:v>3.1653470000000002E-5</c:v>
                </c:pt>
                <c:pt idx="1451">
                  <c:v>3.1472649999999998E-5</c:v>
                </c:pt>
                <c:pt idx="1452">
                  <c:v>3.1291819999999999E-5</c:v>
                </c:pt>
                <c:pt idx="1453">
                  <c:v>3.1118709999999998E-5</c:v>
                </c:pt>
                <c:pt idx="1454">
                  <c:v>3.0946789999999999E-5</c:v>
                </c:pt>
                <c:pt idx="1455">
                  <c:v>3.077487E-5</c:v>
                </c:pt>
                <c:pt idx="1456">
                  <c:v>3.0602950000000001E-5</c:v>
                </c:pt>
                <c:pt idx="1457">
                  <c:v>3.0431029999999999E-5</c:v>
                </c:pt>
                <c:pt idx="1458">
                  <c:v>3.025911E-5</c:v>
                </c:pt>
                <c:pt idx="1459">
                  <c:v>3.0087190000000002E-5</c:v>
                </c:pt>
                <c:pt idx="1460">
                  <c:v>2.991852E-5</c:v>
                </c:pt>
                <c:pt idx="1461">
                  <c:v>2.9754749999999998E-5</c:v>
                </c:pt>
                <c:pt idx="1462">
                  <c:v>2.959098E-5</c:v>
                </c:pt>
                <c:pt idx="1463">
                  <c:v>2.9427199999999998E-5</c:v>
                </c:pt>
                <c:pt idx="1464">
                  <c:v>2.926343E-5</c:v>
                </c:pt>
                <c:pt idx="1465">
                  <c:v>2.9099649999999998E-5</c:v>
                </c:pt>
                <c:pt idx="1466">
                  <c:v>2.8935880000000001E-5</c:v>
                </c:pt>
                <c:pt idx="1467">
                  <c:v>2.877289E-5</c:v>
                </c:pt>
                <c:pt idx="1468">
                  <c:v>2.8616589999999999E-5</c:v>
                </c:pt>
                <c:pt idx="1469">
                  <c:v>2.8460289999999999E-5</c:v>
                </c:pt>
                <c:pt idx="1470">
                  <c:v>2.8303990000000001E-5</c:v>
                </c:pt>
                <c:pt idx="1471">
                  <c:v>2.8147690000000001E-5</c:v>
                </c:pt>
                <c:pt idx="1472">
                  <c:v>2.799139E-5</c:v>
                </c:pt>
                <c:pt idx="1473">
                  <c:v>2.783509E-5</c:v>
                </c:pt>
                <c:pt idx="1474">
                  <c:v>2.7678779999999999E-5</c:v>
                </c:pt>
                <c:pt idx="1475">
                  <c:v>2.7529229999999999E-5</c:v>
                </c:pt>
                <c:pt idx="1476">
                  <c:v>2.7379800000000002E-5</c:v>
                </c:pt>
                <c:pt idx="1477">
                  <c:v>2.7230380000000001E-5</c:v>
                </c:pt>
                <c:pt idx="1478">
                  <c:v>2.708095E-5</c:v>
                </c:pt>
                <c:pt idx="1479">
                  <c:v>2.693153E-5</c:v>
                </c:pt>
                <c:pt idx="1480">
                  <c:v>2.6782099999999999E-5</c:v>
                </c:pt>
                <c:pt idx="1481">
                  <c:v>2.6632820000000002E-5</c:v>
                </c:pt>
                <c:pt idx="1482">
                  <c:v>2.648973E-5</c:v>
                </c:pt>
                <c:pt idx="1483">
                  <c:v>2.634665E-5</c:v>
                </c:pt>
                <c:pt idx="1484">
                  <c:v>2.6203569999999999E-5</c:v>
                </c:pt>
                <c:pt idx="1485">
                  <c:v>2.6060490000000002E-5</c:v>
                </c:pt>
                <c:pt idx="1486">
                  <c:v>2.59174E-5</c:v>
                </c:pt>
                <c:pt idx="1487">
                  <c:v>2.577432E-5</c:v>
                </c:pt>
                <c:pt idx="1488">
                  <c:v>2.563256E-5</c:v>
                </c:pt>
                <c:pt idx="1489">
                  <c:v>2.5495339999999999E-5</c:v>
                </c:pt>
                <c:pt idx="1490">
                  <c:v>2.5358119999999998E-5</c:v>
                </c:pt>
                <c:pt idx="1491">
                  <c:v>2.5220909999999998E-5</c:v>
                </c:pt>
                <c:pt idx="1492">
                  <c:v>2.5083690000000001E-5</c:v>
                </c:pt>
                <c:pt idx="1493">
                  <c:v>2.494647E-5</c:v>
                </c:pt>
                <c:pt idx="1494">
                  <c:v>2.480925E-5</c:v>
                </c:pt>
                <c:pt idx="1495">
                  <c:v>2.4675219999999999E-5</c:v>
                </c:pt>
                <c:pt idx="1496">
                  <c:v>2.4543439999999999E-5</c:v>
                </c:pt>
                <c:pt idx="1497">
                  <c:v>2.4411659999999999E-5</c:v>
                </c:pt>
                <c:pt idx="1498">
                  <c:v>2.4279869999999999E-5</c:v>
                </c:pt>
                <c:pt idx="1499">
                  <c:v>2.4148089999999999E-5</c:v>
                </c:pt>
                <c:pt idx="1500">
                  <c:v>2.401631E-5</c:v>
                </c:pt>
                <c:pt idx="1501">
                  <c:v>2.3885039999999999E-5</c:v>
                </c:pt>
                <c:pt idx="1502">
                  <c:v>2.3758299999999999E-5</c:v>
                </c:pt>
                <c:pt idx="1503">
                  <c:v>2.363157E-5</c:v>
                </c:pt>
                <c:pt idx="1504">
                  <c:v>2.3504839999999998E-5</c:v>
                </c:pt>
                <c:pt idx="1505">
                  <c:v>2.337811E-5</c:v>
                </c:pt>
                <c:pt idx="1506">
                  <c:v>2.3251380000000001E-5</c:v>
                </c:pt>
                <c:pt idx="1507">
                  <c:v>2.3124640000000002E-5</c:v>
                </c:pt>
                <c:pt idx="1508">
                  <c:v>2.3001510000000001E-5</c:v>
                </c:pt>
                <c:pt idx="1509">
                  <c:v>2.2879479999999999E-5</c:v>
                </c:pt>
                <c:pt idx="1510">
                  <c:v>2.2757439999999999E-5</c:v>
                </c:pt>
                <c:pt idx="1511">
                  <c:v>2.2635410000000001E-5</c:v>
                </c:pt>
                <c:pt idx="1512">
                  <c:v>2.2513379999999999E-5</c:v>
                </c:pt>
                <c:pt idx="1513">
                  <c:v>2.239135E-5</c:v>
                </c:pt>
                <c:pt idx="1514">
                  <c:v>2.2271849999999999E-5</c:v>
                </c:pt>
                <c:pt idx="1515">
                  <c:v>2.2154199999999999E-5</c:v>
                </c:pt>
                <c:pt idx="1516">
                  <c:v>2.2036550000000002E-5</c:v>
                </c:pt>
                <c:pt idx="1517">
                  <c:v>2.1918900000000001E-5</c:v>
                </c:pt>
                <c:pt idx="1518">
                  <c:v>2.1801250000000001E-5</c:v>
                </c:pt>
                <c:pt idx="1519">
                  <c:v>2.16836E-5</c:v>
                </c:pt>
                <c:pt idx="1520">
                  <c:v>2.156813E-5</c:v>
                </c:pt>
                <c:pt idx="1521">
                  <c:v>2.1454580000000002E-5</c:v>
                </c:pt>
                <c:pt idx="1522">
                  <c:v>2.1341019999999999E-5</c:v>
                </c:pt>
                <c:pt idx="1523">
                  <c:v>2.122746E-5</c:v>
                </c:pt>
                <c:pt idx="1524">
                  <c:v>2.1113909999999999E-5</c:v>
                </c:pt>
                <c:pt idx="1525">
                  <c:v>2.100035E-5</c:v>
                </c:pt>
                <c:pt idx="1526">
                  <c:v>2.0889210000000001E-5</c:v>
                </c:pt>
                <c:pt idx="1527">
                  <c:v>2.0779479999999998E-5</c:v>
                </c:pt>
                <c:pt idx="1528">
                  <c:v>2.066976E-5</c:v>
                </c:pt>
                <c:pt idx="1529">
                  <c:v>2.0560029999999998E-5</c:v>
                </c:pt>
                <c:pt idx="1530">
                  <c:v>2.045031E-5</c:v>
                </c:pt>
                <c:pt idx="1531">
                  <c:v>2.0340580000000002E-5</c:v>
                </c:pt>
                <c:pt idx="1532">
                  <c:v>2.023396E-5</c:v>
                </c:pt>
                <c:pt idx="1533">
                  <c:v>2.0127829999999999E-5</c:v>
                </c:pt>
                <c:pt idx="1534">
                  <c:v>2.0021690000000001E-5</c:v>
                </c:pt>
                <c:pt idx="1535">
                  <c:v>1.991556E-5</c:v>
                </c:pt>
                <c:pt idx="1536">
                  <c:v>1.9809419999999998E-5</c:v>
                </c:pt>
                <c:pt idx="1537">
                  <c:v>1.9704070000000001E-5</c:v>
                </c:pt>
                <c:pt idx="1538">
                  <c:v>1.9601300000000002E-5</c:v>
                </c:pt>
                <c:pt idx="1539">
                  <c:v>1.9498539999999999E-5</c:v>
                </c:pt>
                <c:pt idx="1540">
                  <c:v>1.9395769999999999E-5</c:v>
                </c:pt>
                <c:pt idx="1541">
                  <c:v>1.929301E-5</c:v>
                </c:pt>
                <c:pt idx="1542">
                  <c:v>1.9190250000000001E-5</c:v>
                </c:pt>
                <c:pt idx="1543">
                  <c:v>1.9089790000000001E-5</c:v>
                </c:pt>
                <c:pt idx="1544">
                  <c:v>1.89902E-5</c:v>
                </c:pt>
                <c:pt idx="1545">
                  <c:v>1.8890599999999998E-5</c:v>
                </c:pt>
                <c:pt idx="1546">
                  <c:v>1.8791E-5</c:v>
                </c:pt>
                <c:pt idx="1547">
                  <c:v>1.8691409999999999E-5</c:v>
                </c:pt>
                <c:pt idx="1548">
                  <c:v>1.8592870000000001E-5</c:v>
                </c:pt>
                <c:pt idx="1549">
                  <c:v>1.8496259999999998E-5</c:v>
                </c:pt>
                <c:pt idx="1550">
                  <c:v>1.8399639999999999E-5</c:v>
                </c:pt>
                <c:pt idx="1551">
                  <c:v>1.8303029999999999E-5</c:v>
                </c:pt>
                <c:pt idx="1552">
                  <c:v>1.820641E-5</c:v>
                </c:pt>
                <c:pt idx="1553">
                  <c:v>1.8110100000000001E-5</c:v>
                </c:pt>
                <c:pt idx="1554">
                  <c:v>1.8016299999999999E-5</c:v>
                </c:pt>
                <c:pt idx="1555">
                  <c:v>1.7922489999999999E-5</c:v>
                </c:pt>
                <c:pt idx="1556">
                  <c:v>1.782869E-5</c:v>
                </c:pt>
                <c:pt idx="1557">
                  <c:v>1.7734890000000001E-5</c:v>
                </c:pt>
                <c:pt idx="1558">
                  <c:v>1.7641080000000002E-5</c:v>
                </c:pt>
                <c:pt idx="1559">
                  <c:v>1.7549880000000001E-5</c:v>
                </c:pt>
                <c:pt idx="1560">
                  <c:v>1.7458730000000001E-5</c:v>
                </c:pt>
                <c:pt idx="1561">
                  <c:v>1.7367570000000001E-5</c:v>
                </c:pt>
                <c:pt idx="1562">
                  <c:v>1.7276420000000001E-5</c:v>
                </c:pt>
                <c:pt idx="1563">
                  <c:v>1.7185270000000001E-5</c:v>
                </c:pt>
                <c:pt idx="1564">
                  <c:v>1.7096550000000002E-5</c:v>
                </c:pt>
                <c:pt idx="1565">
                  <c:v>1.7007910000000001E-5</c:v>
                </c:pt>
                <c:pt idx="1566">
                  <c:v>1.691926E-5</c:v>
                </c:pt>
                <c:pt idx="1567">
                  <c:v>1.6830619999999999E-5</c:v>
                </c:pt>
                <c:pt idx="1568">
                  <c:v>1.6742160000000001E-5</c:v>
                </c:pt>
                <c:pt idx="1569">
                  <c:v>1.665588E-5</c:v>
                </c:pt>
                <c:pt idx="1570">
                  <c:v>1.6569609999999999E-5</c:v>
                </c:pt>
                <c:pt idx="1571">
                  <c:v>1.6483330000000001E-5</c:v>
                </c:pt>
                <c:pt idx="1572">
                  <c:v>1.639706E-5</c:v>
                </c:pt>
                <c:pt idx="1573">
                  <c:v>1.6311269999999999E-5</c:v>
                </c:pt>
                <c:pt idx="1574">
                  <c:v>1.6226619999999999E-5</c:v>
                </c:pt>
                <c:pt idx="1575">
                  <c:v>1.6142230000000001E-5</c:v>
                </c:pt>
                <c:pt idx="1576">
                  <c:v>1.6058540000000002E-5</c:v>
                </c:pt>
                <c:pt idx="1577">
                  <c:v>1.5975059999999999E-5</c:v>
                </c:pt>
                <c:pt idx="1578">
                  <c:v>1.5892310000000001E-5</c:v>
                </c:pt>
                <c:pt idx="1579">
                  <c:v>1.580972E-5</c:v>
                </c:pt>
                <c:pt idx="1580">
                  <c:v>1.5727809999999999E-5</c:v>
                </c:pt>
                <c:pt idx="1581">
                  <c:v>1.56463E-5</c:v>
                </c:pt>
                <c:pt idx="1582">
                  <c:v>1.5565150000000001E-5</c:v>
                </c:pt>
                <c:pt idx="1583">
                  <c:v>1.548464E-5</c:v>
                </c:pt>
                <c:pt idx="1584">
                  <c:v>1.540439E-5</c:v>
                </c:pt>
                <c:pt idx="1585">
                  <c:v>1.5324799999999999E-5</c:v>
                </c:pt>
                <c:pt idx="1586">
                  <c:v>1.524535E-5</c:v>
                </c:pt>
                <c:pt idx="1587">
                  <c:v>1.516665E-5</c:v>
                </c:pt>
                <c:pt idx="1588">
                  <c:v>1.5088059999999999E-5</c:v>
                </c:pt>
                <c:pt idx="1589">
                  <c:v>1.5010229999999999E-5</c:v>
                </c:pt>
                <c:pt idx="1590">
                  <c:v>1.4932539999999999E-5</c:v>
                </c:pt>
                <c:pt idx="1591">
                  <c:v>1.4856160000000001E-5</c:v>
                </c:pt>
                <c:pt idx="1592">
                  <c:v>1.477977E-5</c:v>
                </c:pt>
                <c:pt idx="1593">
                  <c:v>1.4703380000000001E-5</c:v>
                </c:pt>
                <c:pt idx="1594">
                  <c:v>1.4627000000000001E-5</c:v>
                </c:pt>
                <c:pt idx="1595">
                  <c:v>1.455122E-5</c:v>
                </c:pt>
                <c:pt idx="1596">
                  <c:v>1.447685E-5</c:v>
                </c:pt>
                <c:pt idx="1597">
                  <c:v>1.4402469999999999E-5</c:v>
                </c:pt>
                <c:pt idx="1598">
                  <c:v>1.432809E-5</c:v>
                </c:pt>
                <c:pt idx="1599">
                  <c:v>1.4253709999999999E-5</c:v>
                </c:pt>
                <c:pt idx="1600">
                  <c:v>1.4180089999999999E-5</c:v>
                </c:pt>
                <c:pt idx="1601">
                  <c:v>1.4107709999999999E-5</c:v>
                </c:pt>
                <c:pt idx="1602">
                  <c:v>1.403533E-5</c:v>
                </c:pt>
                <c:pt idx="1603">
                  <c:v>1.3962939999999999E-5</c:v>
                </c:pt>
                <c:pt idx="1604">
                  <c:v>1.3890559999999999E-5</c:v>
                </c:pt>
                <c:pt idx="1605">
                  <c:v>1.3818829999999999E-5</c:v>
                </c:pt>
                <c:pt idx="1606">
                  <c:v>1.374844E-5</c:v>
                </c:pt>
                <c:pt idx="1607">
                  <c:v>1.367804E-5</c:v>
                </c:pt>
                <c:pt idx="1608">
                  <c:v>1.360765E-5</c:v>
                </c:pt>
                <c:pt idx="1609">
                  <c:v>1.353725E-5</c:v>
                </c:pt>
                <c:pt idx="1610">
                  <c:v>1.346714E-5</c:v>
                </c:pt>
                <c:pt idx="1611">
                  <c:v>1.3398720000000001E-5</c:v>
                </c:pt>
                <c:pt idx="1612">
                  <c:v>1.33303E-5</c:v>
                </c:pt>
                <c:pt idx="1613">
                  <c:v>1.3261879999999999E-5</c:v>
                </c:pt>
                <c:pt idx="1614">
                  <c:v>1.3193460000000001E-5</c:v>
                </c:pt>
                <c:pt idx="1615">
                  <c:v>1.3125050000000001E-5</c:v>
                </c:pt>
                <c:pt idx="1616">
                  <c:v>1.305823E-5</c:v>
                </c:pt>
                <c:pt idx="1617">
                  <c:v>1.299178E-5</c:v>
                </c:pt>
                <c:pt idx="1618">
                  <c:v>1.292533E-5</c:v>
                </c:pt>
                <c:pt idx="1619">
                  <c:v>1.2858869999999999E-5</c:v>
                </c:pt>
                <c:pt idx="1620">
                  <c:v>1.2792419999999999E-5</c:v>
                </c:pt>
                <c:pt idx="1621">
                  <c:v>1.272665E-5</c:v>
                </c:pt>
                <c:pt idx="1622">
                  <c:v>1.266215E-5</c:v>
                </c:pt>
                <c:pt idx="1623">
                  <c:v>1.2597640000000001E-5</c:v>
                </c:pt>
                <c:pt idx="1624">
                  <c:v>1.253314E-5</c:v>
                </c:pt>
                <c:pt idx="1625">
                  <c:v>1.246863E-5</c:v>
                </c:pt>
                <c:pt idx="1626">
                  <c:v>1.2404130000000001E-5</c:v>
                </c:pt>
                <c:pt idx="1627">
                  <c:v>1.234106E-5</c:v>
                </c:pt>
                <c:pt idx="1628">
                  <c:v>1.2278499999999999E-5</c:v>
                </c:pt>
                <c:pt idx="1629">
                  <c:v>1.221593E-5</c:v>
                </c:pt>
                <c:pt idx="1630">
                  <c:v>1.215336E-5</c:v>
                </c:pt>
                <c:pt idx="1631">
                  <c:v>1.20908E-5</c:v>
                </c:pt>
                <c:pt idx="1632">
                  <c:v>1.202823E-5</c:v>
                </c:pt>
                <c:pt idx="1633">
                  <c:v>1.196755E-5</c:v>
                </c:pt>
                <c:pt idx="1634">
                  <c:v>1.190691E-5</c:v>
                </c:pt>
                <c:pt idx="1635">
                  <c:v>1.1846259999999999E-5</c:v>
                </c:pt>
                <c:pt idx="1636">
                  <c:v>1.1785620000000001E-5</c:v>
                </c:pt>
                <c:pt idx="1637">
                  <c:v>1.172497E-5</c:v>
                </c:pt>
                <c:pt idx="1638">
                  <c:v>1.166446E-5</c:v>
                </c:pt>
                <c:pt idx="1639">
                  <c:v>1.1605719999999999E-5</c:v>
                </c:pt>
                <c:pt idx="1640">
                  <c:v>1.154698E-5</c:v>
                </c:pt>
                <c:pt idx="1641">
                  <c:v>1.1488240000000001E-5</c:v>
                </c:pt>
                <c:pt idx="1642">
                  <c:v>1.14295E-5</c:v>
                </c:pt>
                <c:pt idx="1643">
                  <c:v>1.137076E-5</c:v>
                </c:pt>
                <c:pt idx="1644">
                  <c:v>1.131203E-5</c:v>
                </c:pt>
                <c:pt idx="1645">
                  <c:v>1.125517E-5</c:v>
                </c:pt>
                <c:pt idx="1646">
                  <c:v>1.1198320000000001E-5</c:v>
                </c:pt>
                <c:pt idx="1647">
                  <c:v>1.114147E-5</c:v>
                </c:pt>
                <c:pt idx="1648">
                  <c:v>1.108462E-5</c:v>
                </c:pt>
                <c:pt idx="1649">
                  <c:v>1.102776E-5</c:v>
                </c:pt>
                <c:pt idx="1650">
                  <c:v>1.0970909999999999E-5</c:v>
                </c:pt>
                <c:pt idx="1651">
                  <c:v>1.0915500000000001E-5</c:v>
                </c:pt>
                <c:pt idx="1652">
                  <c:v>1.086052E-5</c:v>
                </c:pt>
                <c:pt idx="1653">
                  <c:v>1.080554E-5</c:v>
                </c:pt>
                <c:pt idx="1654">
                  <c:v>1.075055E-5</c:v>
                </c:pt>
                <c:pt idx="1655">
                  <c:v>1.0695569999999999E-5</c:v>
                </c:pt>
                <c:pt idx="1656">
                  <c:v>1.064059E-5</c:v>
                </c:pt>
                <c:pt idx="1657">
                  <c:v>1.0586300000000001E-5</c:v>
                </c:pt>
                <c:pt idx="1658">
                  <c:v>1.0533170000000001E-5</c:v>
                </c:pt>
                <c:pt idx="1659">
                  <c:v>1.048003E-5</c:v>
                </c:pt>
                <c:pt idx="1660">
                  <c:v>1.04269E-5</c:v>
                </c:pt>
                <c:pt idx="1661">
                  <c:v>1.037377E-5</c:v>
                </c:pt>
                <c:pt idx="1662">
                  <c:v>1.0320629999999999E-5</c:v>
                </c:pt>
                <c:pt idx="1663">
                  <c:v>1.02675E-5</c:v>
                </c:pt>
                <c:pt idx="1664">
                  <c:v>1.021585E-5</c:v>
                </c:pt>
                <c:pt idx="1665">
                  <c:v>1.0164550000000001E-5</c:v>
                </c:pt>
                <c:pt idx="1666">
                  <c:v>1.0113239999999999E-5</c:v>
                </c:pt>
                <c:pt idx="1667">
                  <c:v>1.006194E-5</c:v>
                </c:pt>
                <c:pt idx="1668">
                  <c:v>1.0010630000000001E-5</c:v>
                </c:pt>
                <c:pt idx="1669">
                  <c:v>9.9593300000000001E-6</c:v>
                </c:pt>
                <c:pt idx="1670">
                  <c:v>9.9081570000000001E-6</c:v>
                </c:pt>
                <c:pt idx="1671">
                  <c:v>9.8586599999999999E-6</c:v>
                </c:pt>
                <c:pt idx="1672">
                  <c:v>9.8091620000000003E-6</c:v>
                </c:pt>
                <c:pt idx="1673">
                  <c:v>9.759665E-6</c:v>
                </c:pt>
                <c:pt idx="1674">
                  <c:v>9.7101670000000004E-6</c:v>
                </c:pt>
                <c:pt idx="1675">
                  <c:v>9.6606700000000001E-6</c:v>
                </c:pt>
                <c:pt idx="1676">
                  <c:v>9.6111720000000005E-6</c:v>
                </c:pt>
                <c:pt idx="1677">
                  <c:v>9.5619510000000002E-6</c:v>
                </c:pt>
                <c:pt idx="1678">
                  <c:v>9.5142380000000001E-6</c:v>
                </c:pt>
                <c:pt idx="1679">
                  <c:v>9.466525E-6</c:v>
                </c:pt>
                <c:pt idx="1680">
                  <c:v>9.4188119999999998E-6</c:v>
                </c:pt>
                <c:pt idx="1681">
                  <c:v>9.3710980000000003E-6</c:v>
                </c:pt>
                <c:pt idx="1682">
                  <c:v>9.3233850000000002E-6</c:v>
                </c:pt>
                <c:pt idx="1683">
                  <c:v>9.2756720000000001E-6</c:v>
                </c:pt>
                <c:pt idx="1684">
                  <c:v>9.2280530000000004E-6</c:v>
                </c:pt>
                <c:pt idx="1685">
                  <c:v>9.1820999999999997E-6</c:v>
                </c:pt>
                <c:pt idx="1686">
                  <c:v>9.1361470000000007E-6</c:v>
                </c:pt>
                <c:pt idx="1687">
                  <c:v>9.0901940000000001E-6</c:v>
                </c:pt>
                <c:pt idx="1688">
                  <c:v>9.0442409999999994E-6</c:v>
                </c:pt>
                <c:pt idx="1689">
                  <c:v>8.9982889999999998E-6</c:v>
                </c:pt>
                <c:pt idx="1690">
                  <c:v>8.9523360000000008E-6</c:v>
                </c:pt>
                <c:pt idx="1691">
                  <c:v>8.9063830000000001E-6</c:v>
                </c:pt>
                <c:pt idx="1692">
                  <c:v>8.8617560000000001E-6</c:v>
                </c:pt>
                <c:pt idx="1693">
                  <c:v>8.8175380000000005E-6</c:v>
                </c:pt>
                <c:pt idx="1694">
                  <c:v>8.7733199999999992E-6</c:v>
                </c:pt>
                <c:pt idx="1695">
                  <c:v>8.7291030000000007E-6</c:v>
                </c:pt>
                <c:pt idx="1696">
                  <c:v>8.6848849999999994E-6</c:v>
                </c:pt>
                <c:pt idx="1697">
                  <c:v>8.6406679999999992E-6</c:v>
                </c:pt>
                <c:pt idx="1698">
                  <c:v>8.5964499999999997E-6</c:v>
                </c:pt>
                <c:pt idx="1699">
                  <c:v>8.5527129999999992E-6</c:v>
                </c:pt>
                <c:pt idx="1700">
                  <c:v>8.5102039999999995E-6</c:v>
                </c:pt>
                <c:pt idx="1701">
                  <c:v>8.4676959999999993E-6</c:v>
                </c:pt>
                <c:pt idx="1702">
                  <c:v>8.4251880000000008E-6</c:v>
                </c:pt>
                <c:pt idx="1703">
                  <c:v>8.3826789999999994E-6</c:v>
                </c:pt>
                <c:pt idx="1704">
                  <c:v>8.3401709999999992E-6</c:v>
                </c:pt>
                <c:pt idx="1705">
                  <c:v>8.2976630000000007E-6</c:v>
                </c:pt>
                <c:pt idx="1706">
                  <c:v>8.2551539999999993E-6</c:v>
                </c:pt>
                <c:pt idx="1707">
                  <c:v>8.2136549999999992E-6</c:v>
                </c:pt>
                <c:pt idx="1708">
                  <c:v>8.1728280000000007E-6</c:v>
                </c:pt>
                <c:pt idx="1709">
                  <c:v>8.1320019999999999E-6</c:v>
                </c:pt>
                <c:pt idx="1710">
                  <c:v>8.0911760000000007E-6</c:v>
                </c:pt>
                <c:pt idx="1711">
                  <c:v>8.0503499999999999E-6</c:v>
                </c:pt>
                <c:pt idx="1712">
                  <c:v>8.0095240000000008E-6</c:v>
                </c:pt>
                <c:pt idx="1713">
                  <c:v>7.968698E-6</c:v>
                </c:pt>
                <c:pt idx="1714">
                  <c:v>7.9278719999999992E-6</c:v>
                </c:pt>
                <c:pt idx="1715">
                  <c:v>7.8882280000000001E-6</c:v>
                </c:pt>
                <c:pt idx="1716">
                  <c:v>7.8490560000000004E-6</c:v>
                </c:pt>
                <c:pt idx="1717">
                  <c:v>7.8098840000000008E-6</c:v>
                </c:pt>
                <c:pt idx="1718">
                  <c:v>7.7707119999999995E-6</c:v>
                </c:pt>
                <c:pt idx="1719">
                  <c:v>7.7315399999999998E-6</c:v>
                </c:pt>
                <c:pt idx="1720">
                  <c:v>7.6923680000000002E-6</c:v>
                </c:pt>
                <c:pt idx="1721">
                  <c:v>7.6531960000000006E-6</c:v>
                </c:pt>
                <c:pt idx="1722">
                  <c:v>7.6140250000000003E-6</c:v>
                </c:pt>
                <c:pt idx="1723">
                  <c:v>7.5758600000000003E-6</c:v>
                </c:pt>
                <c:pt idx="1724">
                  <c:v>7.5383140000000003E-6</c:v>
                </c:pt>
                <c:pt idx="1725">
                  <c:v>7.500767E-6</c:v>
                </c:pt>
                <c:pt idx="1726">
                  <c:v>7.4632209999999999E-6</c:v>
                </c:pt>
                <c:pt idx="1727">
                  <c:v>7.4256739999999996E-6</c:v>
                </c:pt>
                <c:pt idx="1728">
                  <c:v>7.3881280000000004E-6</c:v>
                </c:pt>
                <c:pt idx="1729">
                  <c:v>7.3505810000000001E-6</c:v>
                </c:pt>
                <c:pt idx="1730">
                  <c:v>7.313035E-6</c:v>
                </c:pt>
                <c:pt idx="1731">
                  <c:v>7.2759839999999999E-6</c:v>
                </c:pt>
                <c:pt idx="1732">
                  <c:v>7.2400330000000004E-6</c:v>
                </c:pt>
                <c:pt idx="1733">
                  <c:v>7.2040820000000001E-6</c:v>
                </c:pt>
                <c:pt idx="1734">
                  <c:v>7.1681309999999998E-6</c:v>
                </c:pt>
                <c:pt idx="1735">
                  <c:v>7.1321790000000001E-6</c:v>
                </c:pt>
                <c:pt idx="1736">
                  <c:v>7.0962279999999998E-6</c:v>
                </c:pt>
                <c:pt idx="1737">
                  <c:v>7.0602770000000004E-6</c:v>
                </c:pt>
                <c:pt idx="1738">
                  <c:v>7.0243260000000001E-6</c:v>
                </c:pt>
                <c:pt idx="1739">
                  <c:v>6.9883739999999996E-6</c:v>
                </c:pt>
                <c:pt idx="1740">
                  <c:v>6.9536459999999998E-6</c:v>
                </c:pt>
                <c:pt idx="1741">
                  <c:v>6.9192590000000003E-6</c:v>
                </c:pt>
                <c:pt idx="1742">
                  <c:v>6.884872E-6</c:v>
                </c:pt>
                <c:pt idx="1743">
                  <c:v>6.8504859999999999E-6</c:v>
                </c:pt>
                <c:pt idx="1744">
                  <c:v>6.8160989999999996E-6</c:v>
                </c:pt>
                <c:pt idx="1745">
                  <c:v>6.7817120000000001E-6</c:v>
                </c:pt>
                <c:pt idx="1746">
                  <c:v>6.7473249999999998E-6</c:v>
                </c:pt>
                <c:pt idx="1747">
                  <c:v>6.7129389999999997E-6</c:v>
                </c:pt>
                <c:pt idx="1748">
                  <c:v>6.6785910000000003E-6</c:v>
                </c:pt>
                <c:pt idx="1749">
                  <c:v>6.6457370000000001E-6</c:v>
                </c:pt>
                <c:pt idx="1750">
                  <c:v>6.612883E-6</c:v>
                </c:pt>
                <c:pt idx="1751">
                  <c:v>6.5800289999999998E-6</c:v>
                </c:pt>
                <c:pt idx="1752">
                  <c:v>6.5471749999999997E-6</c:v>
                </c:pt>
                <c:pt idx="1753">
                  <c:v>6.5143210000000004E-6</c:v>
                </c:pt>
                <c:pt idx="1754">
                  <c:v>6.4814670000000003E-6</c:v>
                </c:pt>
                <c:pt idx="1755">
                  <c:v>6.4486140000000004E-6</c:v>
                </c:pt>
                <c:pt idx="1756">
                  <c:v>6.4157600000000002E-6</c:v>
                </c:pt>
                <c:pt idx="1757">
                  <c:v>6.3829619999999999E-6</c:v>
                </c:pt>
                <c:pt idx="1758">
                  <c:v>6.3516079999999997E-6</c:v>
                </c:pt>
                <c:pt idx="1759">
                  <c:v>6.3202540000000003E-6</c:v>
                </c:pt>
                <c:pt idx="1760">
                  <c:v>6.2889E-6</c:v>
                </c:pt>
                <c:pt idx="1761">
                  <c:v>6.257547E-6</c:v>
                </c:pt>
                <c:pt idx="1762">
                  <c:v>6.2261929999999998E-6</c:v>
                </c:pt>
                <c:pt idx="1763">
                  <c:v>6.1948390000000004E-6</c:v>
                </c:pt>
                <c:pt idx="1764">
                  <c:v>6.1634850000000002E-6</c:v>
                </c:pt>
                <c:pt idx="1765">
                  <c:v>6.1321309999999999E-6</c:v>
                </c:pt>
                <c:pt idx="1766">
                  <c:v>6.1007769999999997E-6</c:v>
                </c:pt>
                <c:pt idx="1767">
                  <c:v>6.0706129999999997E-6</c:v>
                </c:pt>
                <c:pt idx="1768">
                  <c:v>6.0407259999999999E-6</c:v>
                </c:pt>
                <c:pt idx="1769">
                  <c:v>6.0108390000000001E-6</c:v>
                </c:pt>
                <c:pt idx="1770">
                  <c:v>5.9809520000000004E-6</c:v>
                </c:pt>
                <c:pt idx="1771">
                  <c:v>5.9510649999999997E-6</c:v>
                </c:pt>
                <c:pt idx="1772">
                  <c:v>5.921178E-6</c:v>
                </c:pt>
                <c:pt idx="1773">
                  <c:v>5.8912910000000002E-6</c:v>
                </c:pt>
                <c:pt idx="1774">
                  <c:v>5.8614039999999996E-6</c:v>
                </c:pt>
                <c:pt idx="1775">
                  <c:v>5.8315169999999998E-6</c:v>
                </c:pt>
                <c:pt idx="1776">
                  <c:v>5.8021169999999997E-6</c:v>
                </c:pt>
                <c:pt idx="1777">
                  <c:v>5.7736619999999997E-6</c:v>
                </c:pt>
                <c:pt idx="1778">
                  <c:v>5.7452079999999999E-6</c:v>
                </c:pt>
                <c:pt idx="1779">
                  <c:v>5.7167529999999998E-6</c:v>
                </c:pt>
                <c:pt idx="1780">
                  <c:v>5.6882979999999998E-6</c:v>
                </c:pt>
                <c:pt idx="1781">
                  <c:v>5.6598439999999999E-6</c:v>
                </c:pt>
                <c:pt idx="1782">
                  <c:v>5.6313889999999999E-6</c:v>
                </c:pt>
                <c:pt idx="1783">
                  <c:v>5.6029350000000001E-6</c:v>
                </c:pt>
                <c:pt idx="1784">
                  <c:v>5.57448E-6</c:v>
                </c:pt>
                <c:pt idx="1785">
                  <c:v>5.5460260000000002E-6</c:v>
                </c:pt>
                <c:pt idx="1786">
                  <c:v>5.5184340000000001E-6</c:v>
                </c:pt>
                <c:pt idx="1787">
                  <c:v>5.4913770000000001E-6</c:v>
                </c:pt>
                <c:pt idx="1788">
                  <c:v>5.4643200000000001E-6</c:v>
                </c:pt>
                <c:pt idx="1789">
                  <c:v>5.4372630000000001E-6</c:v>
                </c:pt>
                <c:pt idx="1790">
                  <c:v>5.4102060000000001E-6</c:v>
                </c:pt>
                <c:pt idx="1791">
                  <c:v>5.3831490000000001E-6</c:v>
                </c:pt>
                <c:pt idx="1792">
                  <c:v>5.356092E-6</c:v>
                </c:pt>
                <c:pt idx="1793">
                  <c:v>5.329035E-6</c:v>
                </c:pt>
                <c:pt idx="1794">
                  <c:v>5.301978E-6</c:v>
                </c:pt>
                <c:pt idx="1795">
                  <c:v>5.274921E-6</c:v>
                </c:pt>
                <c:pt idx="1796">
                  <c:v>5.2487320000000003E-6</c:v>
                </c:pt>
                <c:pt idx="1797">
                  <c:v>5.2230370000000002E-6</c:v>
                </c:pt>
                <c:pt idx="1798">
                  <c:v>5.1973420000000001E-6</c:v>
                </c:pt>
                <c:pt idx="1799">
                  <c:v>5.171647E-6</c:v>
                </c:pt>
                <c:pt idx="1800">
                  <c:v>5.1459519999999999E-6</c:v>
                </c:pt>
                <c:pt idx="1801">
                  <c:v>5.1202569999999998E-6</c:v>
                </c:pt>
                <c:pt idx="1802">
                  <c:v>5.0945619999999997E-6</c:v>
                </c:pt>
                <c:pt idx="1803">
                  <c:v>5.0688669999999996E-6</c:v>
                </c:pt>
                <c:pt idx="1804">
                  <c:v>5.0431720000000003E-6</c:v>
                </c:pt>
                <c:pt idx="1805">
                  <c:v>5.0174770000000002E-6</c:v>
                </c:pt>
                <c:pt idx="1806">
                  <c:v>4.9923020000000001E-6</c:v>
                </c:pt>
                <c:pt idx="1807">
                  <c:v>4.9679329999999998E-6</c:v>
                </c:pt>
                <c:pt idx="1808">
                  <c:v>4.9435640000000003E-6</c:v>
                </c:pt>
                <c:pt idx="1809">
                  <c:v>4.9191949999999999E-6</c:v>
                </c:pt>
                <c:pt idx="1810">
                  <c:v>4.8948250000000002E-6</c:v>
                </c:pt>
                <c:pt idx="1811">
                  <c:v>4.8704559999999998E-6</c:v>
                </c:pt>
                <c:pt idx="1812">
                  <c:v>4.8460870000000003E-6</c:v>
                </c:pt>
                <c:pt idx="1813">
                  <c:v>4.821718E-6</c:v>
                </c:pt>
                <c:pt idx="1814">
                  <c:v>4.7973489999999997E-6</c:v>
                </c:pt>
                <c:pt idx="1815">
                  <c:v>4.7729789999999999E-6</c:v>
                </c:pt>
                <c:pt idx="1816">
                  <c:v>4.7486099999999996E-6</c:v>
                </c:pt>
                <c:pt idx="1817">
                  <c:v>4.7253689999999999E-6</c:v>
                </c:pt>
                <c:pt idx="1818">
                  <c:v>4.7022889999999998E-6</c:v>
                </c:pt>
                <c:pt idx="1819">
                  <c:v>4.6792089999999996E-6</c:v>
                </c:pt>
                <c:pt idx="1820">
                  <c:v>4.6561290000000004E-6</c:v>
                </c:pt>
                <c:pt idx="1821">
                  <c:v>4.633048E-6</c:v>
                </c:pt>
                <c:pt idx="1822">
                  <c:v>4.6099679999999999E-6</c:v>
                </c:pt>
                <c:pt idx="1823">
                  <c:v>4.5868879999999997E-6</c:v>
                </c:pt>
                <c:pt idx="1824">
                  <c:v>4.5638079999999996E-6</c:v>
                </c:pt>
                <c:pt idx="1825">
                  <c:v>4.5407270000000001E-6</c:v>
                </c:pt>
                <c:pt idx="1826">
                  <c:v>4.517647E-6</c:v>
                </c:pt>
                <c:pt idx="1827">
                  <c:v>4.4946670000000001E-6</c:v>
                </c:pt>
                <c:pt idx="1828">
                  <c:v>4.4728380000000004E-6</c:v>
                </c:pt>
                <c:pt idx="1829">
                  <c:v>4.4510089999999999E-6</c:v>
                </c:pt>
                <c:pt idx="1830">
                  <c:v>4.4291810000000004E-6</c:v>
                </c:pt>
                <c:pt idx="1831">
                  <c:v>4.4073519999999999E-6</c:v>
                </c:pt>
                <c:pt idx="1832">
                  <c:v>4.3855230000000002E-6</c:v>
                </c:pt>
                <c:pt idx="1833">
                  <c:v>4.3636939999999997E-6</c:v>
                </c:pt>
                <c:pt idx="1834">
                  <c:v>4.3418660000000002E-6</c:v>
                </c:pt>
                <c:pt idx="1835">
                  <c:v>4.3200369999999997E-6</c:v>
                </c:pt>
                <c:pt idx="1836">
                  <c:v>4.298208E-6</c:v>
                </c:pt>
                <c:pt idx="1837">
                  <c:v>4.2763799999999997E-6</c:v>
                </c:pt>
                <c:pt idx="1838">
                  <c:v>4.254551E-6</c:v>
                </c:pt>
                <c:pt idx="1839">
                  <c:v>4.2339329999999997E-6</c:v>
                </c:pt>
                <c:pt idx="1840">
                  <c:v>4.2133190000000003E-6</c:v>
                </c:pt>
                <c:pt idx="1841">
                  <c:v>4.1927039999999998E-6</c:v>
                </c:pt>
                <c:pt idx="1842">
                  <c:v>4.1720890000000002E-6</c:v>
                </c:pt>
                <c:pt idx="1843">
                  <c:v>4.1514739999999997E-6</c:v>
                </c:pt>
                <c:pt idx="1844">
                  <c:v>4.1308590000000001E-6</c:v>
                </c:pt>
                <c:pt idx="1845">
                  <c:v>4.1102449999999998E-6</c:v>
                </c:pt>
                <c:pt idx="1846">
                  <c:v>4.0896300000000002E-6</c:v>
                </c:pt>
                <c:pt idx="1847">
                  <c:v>4.0690149999999997E-6</c:v>
                </c:pt>
                <c:pt idx="1848">
                  <c:v>4.0484000000000001E-6</c:v>
                </c:pt>
                <c:pt idx="1849">
                  <c:v>4.0277849999999996E-6</c:v>
                </c:pt>
                <c:pt idx="1850">
                  <c:v>4.0079009999999996E-6</c:v>
                </c:pt>
                <c:pt idx="1851">
                  <c:v>3.9884620000000002E-6</c:v>
                </c:pt>
                <c:pt idx="1852">
                  <c:v>3.969023E-6</c:v>
                </c:pt>
                <c:pt idx="1853">
                  <c:v>3.9495839999999998E-6</c:v>
                </c:pt>
                <c:pt idx="1854">
                  <c:v>3.9301449999999996E-6</c:v>
                </c:pt>
                <c:pt idx="1855">
                  <c:v>3.9107060000000003E-6</c:v>
                </c:pt>
                <c:pt idx="1856">
                  <c:v>3.8912659999999998E-6</c:v>
                </c:pt>
                <c:pt idx="1857">
                  <c:v>3.8718269999999996E-6</c:v>
                </c:pt>
                <c:pt idx="1858">
                  <c:v>3.8523880000000003E-6</c:v>
                </c:pt>
                <c:pt idx="1859">
                  <c:v>3.8329490000000001E-6</c:v>
                </c:pt>
                <c:pt idx="1860">
                  <c:v>3.8135099999999998E-6</c:v>
                </c:pt>
                <c:pt idx="1861">
                  <c:v>3.7940710000000001E-6</c:v>
                </c:pt>
                <c:pt idx="1862">
                  <c:v>3.775705E-6</c:v>
                </c:pt>
                <c:pt idx="1863">
                  <c:v>3.7574030000000001E-6</c:v>
                </c:pt>
                <c:pt idx="1864">
                  <c:v>3.7391010000000002E-6</c:v>
                </c:pt>
                <c:pt idx="1865">
                  <c:v>3.7207990000000002E-6</c:v>
                </c:pt>
                <c:pt idx="1866">
                  <c:v>3.7024969999999998E-6</c:v>
                </c:pt>
                <c:pt idx="1867">
                  <c:v>3.6841949999999999E-6</c:v>
                </c:pt>
                <c:pt idx="1868">
                  <c:v>3.6658929999999999E-6</c:v>
                </c:pt>
                <c:pt idx="1869">
                  <c:v>3.647591E-6</c:v>
                </c:pt>
                <c:pt idx="1870">
                  <c:v>3.629289E-6</c:v>
                </c:pt>
                <c:pt idx="1871">
                  <c:v>3.6109870000000001E-6</c:v>
                </c:pt>
                <c:pt idx="1872">
                  <c:v>3.5926850000000001E-6</c:v>
                </c:pt>
                <c:pt idx="1873">
                  <c:v>3.574384E-6</c:v>
                </c:pt>
                <c:pt idx="1874">
                  <c:v>3.557106E-6</c:v>
                </c:pt>
                <c:pt idx="1875">
                  <c:v>3.5398750000000001E-6</c:v>
                </c:pt>
                <c:pt idx="1876">
                  <c:v>3.5226439999999999E-6</c:v>
                </c:pt>
                <c:pt idx="1877">
                  <c:v>3.5054139999999999E-6</c:v>
                </c:pt>
                <c:pt idx="1878">
                  <c:v>3.4881830000000001E-6</c:v>
                </c:pt>
                <c:pt idx="1879">
                  <c:v>3.4709519999999998E-6</c:v>
                </c:pt>
                <c:pt idx="1880">
                  <c:v>3.4537219999999998E-6</c:v>
                </c:pt>
                <c:pt idx="1881">
                  <c:v>3.436491E-6</c:v>
                </c:pt>
                <c:pt idx="1882">
                  <c:v>3.4192600000000002E-6</c:v>
                </c:pt>
                <c:pt idx="1883">
                  <c:v>3.4020300000000002E-6</c:v>
                </c:pt>
                <c:pt idx="1884">
                  <c:v>3.3847989999999999E-6</c:v>
                </c:pt>
                <c:pt idx="1885">
                  <c:v>3.3678420000000001E-6</c:v>
                </c:pt>
                <c:pt idx="1886">
                  <c:v>3.3515949999999999E-6</c:v>
                </c:pt>
                <c:pt idx="1887">
                  <c:v>3.3353480000000001E-6</c:v>
                </c:pt>
                <c:pt idx="1888">
                  <c:v>3.3191009999999999E-6</c:v>
                </c:pt>
                <c:pt idx="1889">
                  <c:v>3.3028540000000002E-6</c:v>
                </c:pt>
                <c:pt idx="1890">
                  <c:v>3.286607E-6</c:v>
                </c:pt>
                <c:pt idx="1891">
                  <c:v>3.2703599999999998E-6</c:v>
                </c:pt>
                <c:pt idx="1892">
                  <c:v>3.254113E-6</c:v>
                </c:pt>
                <c:pt idx="1893">
                  <c:v>3.2378659999999999E-6</c:v>
                </c:pt>
                <c:pt idx="1894">
                  <c:v>3.2216179999999999E-6</c:v>
                </c:pt>
                <c:pt idx="1895">
                  <c:v>3.2053710000000001E-6</c:v>
                </c:pt>
                <c:pt idx="1896">
                  <c:v>3.1891239999999999E-6</c:v>
                </c:pt>
                <c:pt idx="1897">
                  <c:v>3.173694E-6</c:v>
                </c:pt>
                <c:pt idx="1898">
                  <c:v>3.1583509999999998E-6</c:v>
                </c:pt>
                <c:pt idx="1899">
                  <c:v>3.1430089999999998E-6</c:v>
                </c:pt>
                <c:pt idx="1900">
                  <c:v>3.1276669999999999E-6</c:v>
                </c:pt>
                <c:pt idx="1901">
                  <c:v>3.1123249999999999E-6</c:v>
                </c:pt>
                <c:pt idx="1902">
                  <c:v>3.0969820000000001E-6</c:v>
                </c:pt>
                <c:pt idx="1903">
                  <c:v>3.0816400000000001E-6</c:v>
                </c:pt>
                <c:pt idx="1904">
                  <c:v>3.0662980000000001E-6</c:v>
                </c:pt>
                <c:pt idx="1905">
                  <c:v>3.0509560000000002E-6</c:v>
                </c:pt>
                <c:pt idx="1906">
                  <c:v>3.0356129999999999E-6</c:v>
                </c:pt>
                <c:pt idx="1907">
                  <c:v>3.020271E-6</c:v>
                </c:pt>
                <c:pt idx="1908">
                  <c:v>3.0056129999999998E-6</c:v>
                </c:pt>
                <c:pt idx="1909">
                  <c:v>2.9911040000000002E-6</c:v>
                </c:pt>
                <c:pt idx="1910">
                  <c:v>2.9765950000000001E-6</c:v>
                </c:pt>
                <c:pt idx="1911">
                  <c:v>2.9620869999999998E-6</c:v>
                </c:pt>
                <c:pt idx="1912">
                  <c:v>2.9475780000000002E-6</c:v>
                </c:pt>
                <c:pt idx="1913">
                  <c:v>2.9330690000000001E-6</c:v>
                </c:pt>
                <c:pt idx="1914">
                  <c:v>2.9185609999999999E-6</c:v>
                </c:pt>
                <c:pt idx="1915">
                  <c:v>2.9040519999999998E-6</c:v>
                </c:pt>
                <c:pt idx="1916">
                  <c:v>2.889544E-6</c:v>
                </c:pt>
                <c:pt idx="1917">
                  <c:v>2.8750349999999999E-6</c:v>
                </c:pt>
                <c:pt idx="1918">
                  <c:v>2.8605450000000002E-6</c:v>
                </c:pt>
                <c:pt idx="1919">
                  <c:v>2.8468060000000002E-6</c:v>
                </c:pt>
                <c:pt idx="1920">
                  <c:v>2.8330670000000002E-6</c:v>
                </c:pt>
                <c:pt idx="1921">
                  <c:v>2.819327E-6</c:v>
                </c:pt>
                <c:pt idx="1922">
                  <c:v>2.805588E-6</c:v>
                </c:pt>
                <c:pt idx="1923">
                  <c:v>2.791849E-6</c:v>
                </c:pt>
                <c:pt idx="1924">
                  <c:v>2.7781090000000002E-6</c:v>
                </c:pt>
                <c:pt idx="1925">
                  <c:v>2.7643700000000002E-6</c:v>
                </c:pt>
                <c:pt idx="1926">
                  <c:v>2.7506310000000002E-6</c:v>
                </c:pt>
                <c:pt idx="1927">
                  <c:v>2.736891E-6</c:v>
                </c:pt>
                <c:pt idx="1928">
                  <c:v>2.723152E-6</c:v>
                </c:pt>
                <c:pt idx="1929">
                  <c:v>2.709774E-6</c:v>
                </c:pt>
                <c:pt idx="1930">
                  <c:v>2.6967459999999999E-6</c:v>
                </c:pt>
                <c:pt idx="1931">
                  <c:v>2.6837170000000001E-6</c:v>
                </c:pt>
                <c:pt idx="1932">
                  <c:v>2.670689E-6</c:v>
                </c:pt>
                <c:pt idx="1933">
                  <c:v>2.657661E-6</c:v>
                </c:pt>
                <c:pt idx="1934">
                  <c:v>2.6446329999999999E-6</c:v>
                </c:pt>
                <c:pt idx="1935">
                  <c:v>2.631604E-6</c:v>
                </c:pt>
                <c:pt idx="1936">
                  <c:v>2.618576E-6</c:v>
                </c:pt>
                <c:pt idx="1937">
                  <c:v>2.6055479999999999E-6</c:v>
                </c:pt>
                <c:pt idx="1938">
                  <c:v>2.5925199999999999E-6</c:v>
                </c:pt>
                <c:pt idx="1939">
                  <c:v>2.5796639999999999E-6</c:v>
                </c:pt>
                <c:pt idx="1940">
                  <c:v>2.5672939999999998E-6</c:v>
                </c:pt>
                <c:pt idx="1941">
                  <c:v>2.5549249999999999E-6</c:v>
                </c:pt>
                <c:pt idx="1942">
                  <c:v>2.5425549999999998E-6</c:v>
                </c:pt>
                <c:pt idx="1943">
                  <c:v>2.5301850000000002E-6</c:v>
                </c:pt>
                <c:pt idx="1944">
                  <c:v>2.5178150000000001E-6</c:v>
                </c:pt>
                <c:pt idx="1945">
                  <c:v>2.5054449999999999E-6</c:v>
                </c:pt>
                <c:pt idx="1946">
                  <c:v>2.4930749999999998E-6</c:v>
                </c:pt>
                <c:pt idx="1947">
                  <c:v>2.4807050000000002E-6</c:v>
                </c:pt>
                <c:pt idx="1948">
                  <c:v>2.4683350000000001E-6</c:v>
                </c:pt>
                <c:pt idx="1949">
                  <c:v>2.456137E-6</c:v>
                </c:pt>
                <c:pt idx="1950">
                  <c:v>2.4443769999999998E-6</c:v>
                </c:pt>
                <c:pt idx="1951">
                  <c:v>2.4326170000000001E-6</c:v>
                </c:pt>
                <c:pt idx="1952">
                  <c:v>2.4208580000000001E-6</c:v>
                </c:pt>
                <c:pt idx="1953">
                  <c:v>2.4090979999999999E-6</c:v>
                </c:pt>
                <c:pt idx="1954">
                  <c:v>2.3973380000000001E-6</c:v>
                </c:pt>
                <c:pt idx="1955">
                  <c:v>2.3855779999999999E-6</c:v>
                </c:pt>
                <c:pt idx="1956">
                  <c:v>2.3738189999999999E-6</c:v>
                </c:pt>
                <c:pt idx="1957">
                  <c:v>2.3620590000000001E-6</c:v>
                </c:pt>
                <c:pt idx="1958">
                  <c:v>2.3502989999999999E-6</c:v>
                </c:pt>
                <c:pt idx="1959">
                  <c:v>2.338857E-6</c:v>
                </c:pt>
                <c:pt idx="1960">
                  <c:v>2.3276629999999998E-6</c:v>
                </c:pt>
                <c:pt idx="1961">
                  <c:v>2.3164700000000002E-6</c:v>
                </c:pt>
                <c:pt idx="1962">
                  <c:v>2.3052770000000002E-6</c:v>
                </c:pt>
                <c:pt idx="1963">
                  <c:v>2.2940840000000002E-6</c:v>
                </c:pt>
                <c:pt idx="1964">
                  <c:v>2.2828899999999999E-6</c:v>
                </c:pt>
                <c:pt idx="1965">
                  <c:v>2.2716969999999999E-6</c:v>
                </c:pt>
                <c:pt idx="1966">
                  <c:v>2.2605039999999999E-6</c:v>
                </c:pt>
                <c:pt idx="1967">
                  <c:v>2.2493109999999999E-6</c:v>
                </c:pt>
                <c:pt idx="1968">
                  <c:v>2.2381639999999999E-6</c:v>
                </c:pt>
                <c:pt idx="1969">
                  <c:v>2.2274979999999998E-6</c:v>
                </c:pt>
                <c:pt idx="1970">
                  <c:v>2.2168309999999999E-6</c:v>
                </c:pt>
                <c:pt idx="1971">
                  <c:v>2.206164E-6</c:v>
                </c:pt>
                <c:pt idx="1972">
                  <c:v>2.1954979999999999E-6</c:v>
                </c:pt>
                <c:pt idx="1973">
                  <c:v>2.184831E-6</c:v>
                </c:pt>
                <c:pt idx="1974">
                  <c:v>2.174165E-6</c:v>
                </c:pt>
                <c:pt idx="1975">
                  <c:v>2.1634980000000001E-6</c:v>
                </c:pt>
                <c:pt idx="1976">
                  <c:v>2.152832E-6</c:v>
                </c:pt>
                <c:pt idx="1977">
                  <c:v>2.1421650000000001E-6</c:v>
                </c:pt>
                <c:pt idx="1978">
                  <c:v>2.1319209999999998E-6</c:v>
                </c:pt>
                <c:pt idx="1979">
                  <c:v>2.1217450000000001E-6</c:v>
                </c:pt>
                <c:pt idx="1980">
                  <c:v>2.111569E-6</c:v>
                </c:pt>
                <c:pt idx="1981">
                  <c:v>2.1013929999999999E-6</c:v>
                </c:pt>
                <c:pt idx="1982">
                  <c:v>2.091216E-6</c:v>
                </c:pt>
                <c:pt idx="1983">
                  <c:v>2.0810399999999999E-6</c:v>
                </c:pt>
                <c:pt idx="1984">
                  <c:v>2.0708639999999998E-6</c:v>
                </c:pt>
                <c:pt idx="1985">
                  <c:v>2.0606880000000001E-6</c:v>
                </c:pt>
                <c:pt idx="1986">
                  <c:v>2.0505110000000002E-6</c:v>
                </c:pt>
                <c:pt idx="1987">
                  <c:v>2.0407350000000001E-6</c:v>
                </c:pt>
                <c:pt idx="1988">
                  <c:v>2.0310160000000001E-6</c:v>
                </c:pt>
                <c:pt idx="1989">
                  <c:v>2.0212959999999999E-6</c:v>
                </c:pt>
                <c:pt idx="1990">
                  <c:v>2.0115769999999999E-6</c:v>
                </c:pt>
                <c:pt idx="1991">
                  <c:v>2.001858E-6</c:v>
                </c:pt>
                <c:pt idx="1992">
                  <c:v>1.992139E-6</c:v>
                </c:pt>
                <c:pt idx="1993">
                  <c:v>1.98242E-6</c:v>
                </c:pt>
                <c:pt idx="1994">
                  <c:v>1.9727000000000002E-6</c:v>
                </c:pt>
                <c:pt idx="1995">
                  <c:v>1.9630320000000001E-6</c:v>
                </c:pt>
                <c:pt idx="1996">
                  <c:v>1.953739E-6</c:v>
                </c:pt>
                <c:pt idx="1997">
                  <c:v>1.9444470000000002E-6</c:v>
                </c:pt>
                <c:pt idx="1998">
                  <c:v>1.9351540000000001E-6</c:v>
                </c:pt>
                <c:pt idx="1999">
                  <c:v>1.925861E-6</c:v>
                </c:pt>
                <c:pt idx="2000">
                  <c:v>1.9165690000000002E-6</c:v>
                </c:pt>
                <c:pt idx="2001">
                  <c:v>1.9072759999999999E-6</c:v>
                </c:pt>
                <c:pt idx="2002">
                  <c:v>1.8979840000000001E-6</c:v>
                </c:pt>
                <c:pt idx="2003">
                  <c:v>1.888691E-6</c:v>
                </c:pt>
                <c:pt idx="2004">
                  <c:v>1.879633E-6</c:v>
                </c:pt>
                <c:pt idx="2005">
                  <c:v>1.870739E-6</c:v>
                </c:pt>
                <c:pt idx="2006">
                  <c:v>1.8618459999999999E-6</c:v>
                </c:pt>
                <c:pt idx="2007">
                  <c:v>1.852952E-6</c:v>
                </c:pt>
                <c:pt idx="2008">
                  <c:v>1.844058E-6</c:v>
                </c:pt>
                <c:pt idx="2009">
                  <c:v>1.8351640000000001E-6</c:v>
                </c:pt>
                <c:pt idx="2010">
                  <c:v>1.82627E-6</c:v>
                </c:pt>
                <c:pt idx="2011">
                  <c:v>1.8173759999999999E-6</c:v>
                </c:pt>
                <c:pt idx="2012">
                  <c:v>1.808586E-6</c:v>
                </c:pt>
                <c:pt idx="2013">
                  <c:v>1.800066E-6</c:v>
                </c:pt>
                <c:pt idx="2014">
                  <c:v>1.7915450000000001E-6</c:v>
                </c:pt>
                <c:pt idx="2015">
                  <c:v>1.7830239999999999E-6</c:v>
                </c:pt>
                <c:pt idx="2016">
                  <c:v>1.774503E-6</c:v>
                </c:pt>
                <c:pt idx="2017">
                  <c:v>1.765982E-6</c:v>
                </c:pt>
                <c:pt idx="2018">
                  <c:v>1.7574610000000001E-6</c:v>
                </c:pt>
                <c:pt idx="2019">
                  <c:v>1.7489399999999999E-6</c:v>
                </c:pt>
                <c:pt idx="2020">
                  <c:v>1.7404840000000001E-6</c:v>
                </c:pt>
                <c:pt idx="2021">
                  <c:v>1.7323130000000001E-6</c:v>
                </c:pt>
                <c:pt idx="2022">
                  <c:v>1.724142E-6</c:v>
                </c:pt>
                <c:pt idx="2023">
                  <c:v>1.71597E-6</c:v>
                </c:pt>
                <c:pt idx="2024">
                  <c:v>1.707799E-6</c:v>
                </c:pt>
                <c:pt idx="2025">
                  <c:v>1.6996269999999999E-6</c:v>
                </c:pt>
                <c:pt idx="2026">
                  <c:v>1.6914560000000001E-6</c:v>
                </c:pt>
                <c:pt idx="2027">
                  <c:v>1.683284E-6</c:v>
                </c:pt>
                <c:pt idx="2028">
                  <c:v>1.675211E-6</c:v>
                </c:pt>
                <c:pt idx="2029">
                  <c:v>1.6673680000000001E-6</c:v>
                </c:pt>
                <c:pt idx="2030">
                  <c:v>1.659524E-6</c:v>
                </c:pt>
                <c:pt idx="2031">
                  <c:v>1.6516800000000001E-6</c:v>
                </c:pt>
                <c:pt idx="2032">
                  <c:v>1.643837E-6</c:v>
                </c:pt>
                <c:pt idx="2033">
                  <c:v>1.6359929999999999E-6</c:v>
                </c:pt>
                <c:pt idx="2034">
                  <c:v>1.628149E-6</c:v>
                </c:pt>
                <c:pt idx="2035">
                  <c:v>1.6203059999999999E-6</c:v>
                </c:pt>
                <c:pt idx="2036">
                  <c:v>1.612653E-6</c:v>
                </c:pt>
                <c:pt idx="2037">
                  <c:v>1.6051169999999999E-6</c:v>
                </c:pt>
                <c:pt idx="2038">
                  <c:v>1.5975810000000001E-6</c:v>
                </c:pt>
                <c:pt idx="2039">
                  <c:v>1.590045E-6</c:v>
                </c:pt>
                <c:pt idx="2040">
                  <c:v>1.5825089999999999E-6</c:v>
                </c:pt>
                <c:pt idx="2041">
                  <c:v>1.5749730000000001E-6</c:v>
                </c:pt>
                <c:pt idx="2042">
                  <c:v>1.567437E-6</c:v>
                </c:pt>
                <c:pt idx="2043">
                  <c:v>1.559941E-6</c:v>
                </c:pt>
                <c:pt idx="2044">
                  <c:v>1.552694E-6</c:v>
                </c:pt>
                <c:pt idx="2045">
                  <c:v>1.5454470000000001E-6</c:v>
                </c:pt>
                <c:pt idx="2046">
                  <c:v>1.538201E-6</c:v>
                </c:pt>
                <c:pt idx="2047">
                  <c:v>1.530954E-6</c:v>
                </c:pt>
                <c:pt idx="2048">
                  <c:v>1.5237069999999999E-6</c:v>
                </c:pt>
                <c:pt idx="2049">
                  <c:v>1.516461E-6</c:v>
                </c:pt>
                <c:pt idx="2050">
                  <c:v>1.5092140000000001E-6</c:v>
                </c:pt>
                <c:pt idx="2051">
                  <c:v>1.5021979999999999E-6</c:v>
                </c:pt>
                <c:pt idx="2052">
                  <c:v>1.4952239999999999E-6</c:v>
                </c:pt>
                <c:pt idx="2053">
                  <c:v>1.4882490000000001E-6</c:v>
                </c:pt>
                <c:pt idx="2054">
                  <c:v>1.4812750000000001E-6</c:v>
                </c:pt>
                <c:pt idx="2055">
                  <c:v>1.4743E-6</c:v>
                </c:pt>
                <c:pt idx="2056">
                  <c:v>1.467326E-6</c:v>
                </c:pt>
                <c:pt idx="2057">
                  <c:v>1.460352E-6</c:v>
                </c:pt>
                <c:pt idx="2058">
                  <c:v>1.4535679999999999E-6</c:v>
                </c:pt>
                <c:pt idx="2059">
                  <c:v>1.44685E-6</c:v>
                </c:pt>
                <c:pt idx="2060">
                  <c:v>1.440132E-6</c:v>
                </c:pt>
                <c:pt idx="2061">
                  <c:v>1.4334140000000001E-6</c:v>
                </c:pt>
                <c:pt idx="2062">
                  <c:v>1.4266959999999999E-6</c:v>
                </c:pt>
                <c:pt idx="2063">
                  <c:v>1.419978E-6</c:v>
                </c:pt>
                <c:pt idx="2064">
                  <c:v>1.41326E-6</c:v>
                </c:pt>
                <c:pt idx="2065">
                  <c:v>1.4067419999999999E-6</c:v>
                </c:pt>
                <c:pt idx="2066">
                  <c:v>1.4002660000000001E-6</c:v>
                </c:pt>
                <c:pt idx="2067">
                  <c:v>1.39379E-6</c:v>
                </c:pt>
                <c:pt idx="2068">
                  <c:v>1.387314E-6</c:v>
                </c:pt>
                <c:pt idx="2069">
                  <c:v>1.380838E-6</c:v>
                </c:pt>
                <c:pt idx="2070">
                  <c:v>1.3743619999999999E-6</c:v>
                </c:pt>
                <c:pt idx="2071">
                  <c:v>1.367905E-6</c:v>
                </c:pt>
                <c:pt idx="2072">
                  <c:v>1.3616579999999999E-6</c:v>
                </c:pt>
                <c:pt idx="2073">
                  <c:v>1.35541E-6</c:v>
                </c:pt>
                <c:pt idx="2074">
                  <c:v>1.3491619999999999E-6</c:v>
                </c:pt>
                <c:pt idx="2075">
                  <c:v>1.3429140000000001E-6</c:v>
                </c:pt>
                <c:pt idx="2076">
                  <c:v>1.336666E-6</c:v>
                </c:pt>
                <c:pt idx="2077">
                  <c:v>1.3304180000000001E-6</c:v>
                </c:pt>
                <c:pt idx="2078">
                  <c:v>1.3242829999999999E-6</c:v>
                </c:pt>
                <c:pt idx="2079">
                  <c:v>1.31825E-6</c:v>
                </c:pt>
                <c:pt idx="2080">
                  <c:v>1.312218E-6</c:v>
                </c:pt>
                <c:pt idx="2081">
                  <c:v>1.3061859999999999E-6</c:v>
                </c:pt>
                <c:pt idx="2082">
                  <c:v>1.3001540000000001E-6</c:v>
                </c:pt>
                <c:pt idx="2083">
                  <c:v>1.294121E-6</c:v>
                </c:pt>
                <c:pt idx="2084">
                  <c:v>1.288115E-6</c:v>
                </c:pt>
                <c:pt idx="2085">
                  <c:v>1.2822870000000001E-6</c:v>
                </c:pt>
                <c:pt idx="2086">
                  <c:v>1.2764589999999999E-6</c:v>
                </c:pt>
                <c:pt idx="2087">
                  <c:v>1.2706299999999999E-6</c:v>
                </c:pt>
                <c:pt idx="2088">
                  <c:v>1.264802E-6</c:v>
                </c:pt>
                <c:pt idx="2089">
                  <c:v>1.258973E-6</c:v>
                </c:pt>
                <c:pt idx="2090">
                  <c:v>1.2531450000000001E-6</c:v>
                </c:pt>
                <c:pt idx="2091">
                  <c:v>1.2474900000000001E-6</c:v>
                </c:pt>
                <c:pt idx="2092">
                  <c:v>1.2418549999999999E-6</c:v>
                </c:pt>
                <c:pt idx="2093">
                  <c:v>1.23622E-6</c:v>
                </c:pt>
                <c:pt idx="2094">
                  <c:v>1.2305839999999999E-6</c:v>
                </c:pt>
                <c:pt idx="2095">
                  <c:v>1.224949E-6</c:v>
                </c:pt>
                <c:pt idx="2096">
                  <c:v>1.2193140000000001E-6</c:v>
                </c:pt>
                <c:pt idx="2097">
                  <c:v>1.2138299999999999E-6</c:v>
                </c:pt>
                <c:pt idx="2098">
                  <c:v>1.208378E-6</c:v>
                </c:pt>
                <c:pt idx="2099">
                  <c:v>1.202925E-6</c:v>
                </c:pt>
                <c:pt idx="2100">
                  <c:v>1.1974730000000001E-6</c:v>
                </c:pt>
                <c:pt idx="2101">
                  <c:v>1.1920199999999999E-6</c:v>
                </c:pt>
                <c:pt idx="2102">
                  <c:v>1.186568E-6</c:v>
                </c:pt>
                <c:pt idx="2103">
                  <c:v>1.181275E-6</c:v>
                </c:pt>
                <c:pt idx="2104">
                  <c:v>1.1759959999999999E-6</c:v>
                </c:pt>
                <c:pt idx="2105">
                  <c:v>1.1707169999999999E-6</c:v>
                </c:pt>
                <c:pt idx="2106">
                  <c:v>1.1654380000000001E-6</c:v>
                </c:pt>
                <c:pt idx="2107">
                  <c:v>1.1601590000000001E-6</c:v>
                </c:pt>
                <c:pt idx="2108">
                  <c:v>1.1549059999999999E-6</c:v>
                </c:pt>
                <c:pt idx="2109">
                  <c:v>1.149792E-6</c:v>
                </c:pt>
                <c:pt idx="2110">
                  <c:v>1.144677E-6</c:v>
                </c:pt>
                <c:pt idx="2111">
                  <c:v>1.1395630000000001E-6</c:v>
                </c:pt>
                <c:pt idx="2112">
                  <c:v>1.134449E-6</c:v>
                </c:pt>
                <c:pt idx="2113">
                  <c:v>1.129334E-6</c:v>
                </c:pt>
                <c:pt idx="2114">
                  <c:v>1.1243049999999999E-6</c:v>
                </c:pt>
                <c:pt idx="2115">
                  <c:v>1.1193480000000001E-6</c:v>
                </c:pt>
                <c:pt idx="2116">
                  <c:v>1.11439E-6</c:v>
                </c:pt>
                <c:pt idx="2117">
                  <c:v>1.109432E-6</c:v>
                </c:pt>
                <c:pt idx="2118">
                  <c:v>1.1044740000000001E-6</c:v>
                </c:pt>
                <c:pt idx="2119">
                  <c:v>1.0995279999999999E-6</c:v>
                </c:pt>
                <c:pt idx="2120">
                  <c:v>1.0947179999999999E-6</c:v>
                </c:pt>
                <c:pt idx="2121">
                  <c:v>1.089909E-6</c:v>
                </c:pt>
                <c:pt idx="2122">
                  <c:v>1.0851E-6</c:v>
                </c:pt>
                <c:pt idx="2123">
                  <c:v>1.080291E-6</c:v>
                </c:pt>
                <c:pt idx="2124">
                  <c:v>1.075481E-6</c:v>
                </c:pt>
                <c:pt idx="2125">
                  <c:v>1.070779E-6</c:v>
                </c:pt>
                <c:pt idx="2126">
                  <c:v>1.0661109999999999E-6</c:v>
                </c:pt>
                <c:pt idx="2127">
                  <c:v>1.061443E-6</c:v>
                </c:pt>
                <c:pt idx="2128">
                  <c:v>1.0567749999999999E-6</c:v>
                </c:pt>
                <c:pt idx="2129">
                  <c:v>1.052107E-6</c:v>
                </c:pt>
                <c:pt idx="2130">
                  <c:v>1.0475159999999999E-6</c:v>
                </c:pt>
                <c:pt idx="2131">
                  <c:v>1.042983E-6</c:v>
                </c:pt>
                <c:pt idx="2132">
                  <c:v>1.03845E-6</c:v>
                </c:pt>
                <c:pt idx="2133">
                  <c:v>1.033917E-6</c:v>
                </c:pt>
                <c:pt idx="2134">
                  <c:v>1.029383E-6</c:v>
                </c:pt>
                <c:pt idx="2135">
                  <c:v>1.024917E-6</c:v>
                </c:pt>
                <c:pt idx="2136">
                  <c:v>1.0205119999999999E-6</c:v>
                </c:pt>
                <c:pt idx="2137">
                  <c:v>1.0161070000000001E-6</c:v>
                </c:pt>
                <c:pt idx="2138">
                  <c:v>1.011702E-6</c:v>
                </c:pt>
                <c:pt idx="2139">
                  <c:v>1.007297E-6</c:v>
                </c:pt>
                <c:pt idx="2140">
                  <c:v>1.0029650000000001E-6</c:v>
                </c:pt>
                <c:pt idx="2141">
                  <c:v>9.9868220000000009E-7</c:v>
                </c:pt>
                <c:pt idx="2142">
                  <c:v>9.9439959999999999E-7</c:v>
                </c:pt>
                <c:pt idx="2143">
                  <c:v>9.9011710000000004E-7</c:v>
                </c:pt>
                <c:pt idx="2144">
                  <c:v>9.8583449999999995E-7</c:v>
                </c:pt>
                <c:pt idx="2145">
                  <c:v>9.8161950000000006E-7</c:v>
                </c:pt>
                <c:pt idx="2146">
                  <c:v>9.7742150000000001E-7</c:v>
                </c:pt>
                <c:pt idx="2147">
                  <c:v>9.7326149999999996E-7</c:v>
                </c:pt>
                <c:pt idx="2148">
                  <c:v>9.6911319999999999E-7</c:v>
                </c:pt>
                <c:pt idx="2149">
                  <c:v>9.6500100000000011E-7</c:v>
                </c:pt>
                <c:pt idx="2150">
                  <c:v>9.609019000000001E-7</c:v>
                </c:pt>
                <c:pt idx="2151">
                  <c:v>9.5687500000000005E-7</c:v>
                </c:pt>
                <c:pt idx="2152">
                  <c:v>9.5287910000000001E-7</c:v>
                </c:pt>
                <c:pt idx="2153">
                  <c:v>9.4888319999999997E-7</c:v>
                </c:pt>
                <c:pt idx="2154">
                  <c:v>9.4488719999999999E-7</c:v>
                </c:pt>
                <c:pt idx="2155">
                  <c:v>9.4089129999999995E-7</c:v>
                </c:pt>
                <c:pt idx="2156">
                  <c:v>9.3689529999999998E-7</c:v>
                </c:pt>
                <c:pt idx="2157">
                  <c:v>9.3291449999999997E-7</c:v>
                </c:pt>
                <c:pt idx="2158">
                  <c:v>9.290821E-7</c:v>
                </c:pt>
                <c:pt idx="2159">
                  <c:v>9.2524979999999997E-7</c:v>
                </c:pt>
                <c:pt idx="2160">
                  <c:v>9.2141750000000004E-7</c:v>
                </c:pt>
                <c:pt idx="2161">
                  <c:v>9.175852E-7</c:v>
                </c:pt>
                <c:pt idx="2162">
                  <c:v>9.1375289999999997E-7</c:v>
                </c:pt>
                <c:pt idx="2163">
                  <c:v>9.0992060000000004E-7</c:v>
                </c:pt>
                <c:pt idx="2164">
                  <c:v>9.0608819999999996E-7</c:v>
                </c:pt>
                <c:pt idx="2165">
                  <c:v>9.023767E-7</c:v>
                </c:pt>
                <c:pt idx="2166">
                  <c:v>8.9872240000000001E-7</c:v>
                </c:pt>
                <c:pt idx="2167">
                  <c:v>8.9506799999999998E-7</c:v>
                </c:pt>
                <c:pt idx="2168">
                  <c:v>8.9141360000000005E-7</c:v>
                </c:pt>
                <c:pt idx="2169">
                  <c:v>8.8775920000000001E-7</c:v>
                </c:pt>
                <c:pt idx="2170">
                  <c:v>8.8410490000000002E-7</c:v>
                </c:pt>
                <c:pt idx="2171">
                  <c:v>8.8045049999999999E-7</c:v>
                </c:pt>
                <c:pt idx="2172">
                  <c:v>8.7679609999999995E-7</c:v>
                </c:pt>
                <c:pt idx="2173">
                  <c:v>8.7321170000000005E-7</c:v>
                </c:pt>
                <c:pt idx="2174">
                  <c:v>8.6975030000000005E-7</c:v>
                </c:pt>
                <c:pt idx="2175">
                  <c:v>8.662888E-7</c:v>
                </c:pt>
                <c:pt idx="2176">
                  <c:v>8.6282729999999995E-7</c:v>
                </c:pt>
                <c:pt idx="2177">
                  <c:v>8.5936580000000001E-7</c:v>
                </c:pt>
                <c:pt idx="2178">
                  <c:v>8.5590429999999996E-7</c:v>
                </c:pt>
                <c:pt idx="2179">
                  <c:v>8.5244280000000002E-7</c:v>
                </c:pt>
                <c:pt idx="2180">
                  <c:v>8.4898129999999997E-7</c:v>
                </c:pt>
                <c:pt idx="2181">
                  <c:v>8.4551980000000003E-7</c:v>
                </c:pt>
                <c:pt idx="2182">
                  <c:v>8.4206529999999997E-7</c:v>
                </c:pt>
                <c:pt idx="2183">
                  <c:v>8.3881220000000002E-7</c:v>
                </c:pt>
                <c:pt idx="2184">
                  <c:v>8.3555909999999996E-7</c:v>
                </c:pt>
                <c:pt idx="2185">
                  <c:v>8.3230589999999997E-7</c:v>
                </c:pt>
                <c:pt idx="2186">
                  <c:v>8.2905280000000002E-7</c:v>
                </c:pt>
                <c:pt idx="2187">
                  <c:v>8.2579969999999997E-7</c:v>
                </c:pt>
                <c:pt idx="2188">
                  <c:v>8.2254660000000002E-7</c:v>
                </c:pt>
                <c:pt idx="2189">
                  <c:v>8.1929340000000002E-7</c:v>
                </c:pt>
                <c:pt idx="2190">
                  <c:v>8.1604029999999997E-7</c:v>
                </c:pt>
                <c:pt idx="2191">
                  <c:v>8.1278720000000002E-7</c:v>
                </c:pt>
                <c:pt idx="2192">
                  <c:v>8.0953409999999997E-7</c:v>
                </c:pt>
                <c:pt idx="2193">
                  <c:v>8.0640829999999995E-7</c:v>
                </c:pt>
                <c:pt idx="2194">
                  <c:v>8.0337940000000003E-7</c:v>
                </c:pt>
                <c:pt idx="2195">
                  <c:v>8.0035060000000005E-7</c:v>
                </c:pt>
                <c:pt idx="2196">
                  <c:v>7.9732170000000002E-7</c:v>
                </c:pt>
                <c:pt idx="2197">
                  <c:v>7.9429290000000004E-7</c:v>
                </c:pt>
                <c:pt idx="2198">
                  <c:v>7.9126400000000001E-7</c:v>
                </c:pt>
                <c:pt idx="2199">
                  <c:v>7.8823520000000003E-7</c:v>
                </c:pt>
                <c:pt idx="2200">
                  <c:v>7.852063E-7</c:v>
                </c:pt>
                <c:pt idx="2201">
                  <c:v>7.8217750000000002E-7</c:v>
                </c:pt>
                <c:pt idx="2202">
                  <c:v>7.7914870000000003E-7</c:v>
                </c:pt>
                <c:pt idx="2203">
                  <c:v>7.7611980000000001E-7</c:v>
                </c:pt>
                <c:pt idx="2204">
                  <c:v>7.7309100000000002E-7</c:v>
                </c:pt>
                <c:pt idx="2205">
                  <c:v>7.7026100000000004E-7</c:v>
                </c:pt>
                <c:pt idx="2206">
                  <c:v>7.6747259999999998E-7</c:v>
                </c:pt>
                <c:pt idx="2207">
                  <c:v>7.6468429999999997E-7</c:v>
                </c:pt>
                <c:pt idx="2208">
                  <c:v>7.6189590000000002E-7</c:v>
                </c:pt>
                <c:pt idx="2209">
                  <c:v>7.591076E-7</c:v>
                </c:pt>
                <c:pt idx="2210">
                  <c:v>7.5631929999999999E-7</c:v>
                </c:pt>
                <c:pt idx="2211">
                  <c:v>7.5353090000000003E-7</c:v>
                </c:pt>
                <c:pt idx="2212">
                  <c:v>7.5074260000000002E-7</c:v>
                </c:pt>
                <c:pt idx="2213">
                  <c:v>7.4795419999999996E-7</c:v>
                </c:pt>
                <c:pt idx="2214">
                  <c:v>7.4516590000000005E-7</c:v>
                </c:pt>
                <c:pt idx="2215">
                  <c:v>7.4237749999999999E-7</c:v>
                </c:pt>
                <c:pt idx="2216">
                  <c:v>7.3958919999999998E-7</c:v>
                </c:pt>
                <c:pt idx="2217">
                  <c:v>7.3680080000000002E-7</c:v>
                </c:pt>
                <c:pt idx="2218">
                  <c:v>7.34181E-7</c:v>
                </c:pt>
                <c:pt idx="2219">
                  <c:v>7.3164960000000005E-7</c:v>
                </c:pt>
                <c:pt idx="2220">
                  <c:v>7.2911819999999999E-7</c:v>
                </c:pt>
                <c:pt idx="2221">
                  <c:v>7.2658680000000004E-7</c:v>
                </c:pt>
                <c:pt idx="2222">
                  <c:v>7.2405539999999998E-7</c:v>
                </c:pt>
                <c:pt idx="2223">
                  <c:v>7.2152409999999996E-7</c:v>
                </c:pt>
                <c:pt idx="2224">
                  <c:v>7.1899270000000001E-7</c:v>
                </c:pt>
                <c:pt idx="2225">
                  <c:v>7.1646129999999995E-7</c:v>
                </c:pt>
                <c:pt idx="2226">
                  <c:v>7.139299E-7</c:v>
                </c:pt>
                <c:pt idx="2227">
                  <c:v>7.1139850000000004E-7</c:v>
                </c:pt>
                <c:pt idx="2228">
                  <c:v>7.0886720000000003E-7</c:v>
                </c:pt>
                <c:pt idx="2229">
                  <c:v>7.0633579999999997E-7</c:v>
                </c:pt>
                <c:pt idx="2230">
                  <c:v>7.0380440000000002E-7</c:v>
                </c:pt>
                <c:pt idx="2231">
                  <c:v>7.0127299999999996E-7</c:v>
                </c:pt>
                <c:pt idx="2232">
                  <c:v>6.987416E-7</c:v>
                </c:pt>
                <c:pt idx="2233">
                  <c:v>6.9645100000000005E-7</c:v>
                </c:pt>
                <c:pt idx="2234">
                  <c:v>6.9419319999999996E-7</c:v>
                </c:pt>
                <c:pt idx="2235">
                  <c:v>6.9193550000000002E-7</c:v>
                </c:pt>
                <c:pt idx="2236">
                  <c:v>6.8967770000000004E-7</c:v>
                </c:pt>
                <c:pt idx="2237">
                  <c:v>6.8741989999999995E-7</c:v>
                </c:pt>
                <c:pt idx="2238">
                  <c:v>6.8516220000000002E-7</c:v>
                </c:pt>
                <c:pt idx="2239">
                  <c:v>6.8290440000000003E-7</c:v>
                </c:pt>
                <c:pt idx="2240">
                  <c:v>6.8064660000000005E-7</c:v>
                </c:pt>
                <c:pt idx="2241">
                  <c:v>6.7838890000000001E-7</c:v>
                </c:pt>
                <c:pt idx="2242">
                  <c:v>6.7613110000000003E-7</c:v>
                </c:pt>
                <c:pt idx="2243">
                  <c:v>6.7387339999999998E-7</c:v>
                </c:pt>
                <c:pt idx="2244">
                  <c:v>6.716156E-7</c:v>
                </c:pt>
                <c:pt idx="2245">
                  <c:v>6.6935780000000002E-7</c:v>
                </c:pt>
                <c:pt idx="2246">
                  <c:v>6.6710009999999998E-7</c:v>
                </c:pt>
                <c:pt idx="2247">
                  <c:v>6.6484229999999999E-7</c:v>
                </c:pt>
                <c:pt idx="2248">
                  <c:v>6.6258450000000001E-7</c:v>
                </c:pt>
                <c:pt idx="2249">
                  <c:v>6.6041499999999995E-7</c:v>
                </c:pt>
                <c:pt idx="2250">
                  <c:v>6.5844779999999998E-7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B30-4BCC-A60D-FB995966DEF2}"/>
            </c:ext>
          </c:extLst>
        </c:ser>
        <c:ser>
          <c:idx val="4"/>
          <c:order val="4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zsp=5'!$G$2:$G$2252</c:f>
              <c:numCache>
                <c:formatCode>0.00E+00</c:formatCode>
                <c:ptCount val="2251"/>
                <c:pt idx="0">
                  <c:v>2.9543779999999999E-6</c:v>
                </c:pt>
                <c:pt idx="1">
                  <c:v>2.9632540000000001E-6</c:v>
                </c:pt>
                <c:pt idx="2">
                  <c:v>2.9726519999999999E-6</c:v>
                </c:pt>
                <c:pt idx="3">
                  <c:v>2.9828449999999998E-6</c:v>
                </c:pt>
                <c:pt idx="4">
                  <c:v>2.9930380000000002E-6</c:v>
                </c:pt>
                <c:pt idx="5">
                  <c:v>3.0032319999999999E-6</c:v>
                </c:pt>
                <c:pt idx="6">
                  <c:v>3.0134249999999999E-6</c:v>
                </c:pt>
                <c:pt idx="7">
                  <c:v>3.0236179999999998E-6</c:v>
                </c:pt>
                <c:pt idx="8">
                  <c:v>3.033812E-6</c:v>
                </c:pt>
                <c:pt idx="9">
                  <c:v>3.0440049999999999E-6</c:v>
                </c:pt>
                <c:pt idx="10">
                  <c:v>3.0541979999999999E-6</c:v>
                </c:pt>
                <c:pt idx="11">
                  <c:v>3.064392E-6</c:v>
                </c:pt>
                <c:pt idx="12">
                  <c:v>3.074585E-6</c:v>
                </c:pt>
                <c:pt idx="13">
                  <c:v>3.0847779999999999E-6</c:v>
                </c:pt>
                <c:pt idx="14">
                  <c:v>3.0949720000000001E-6</c:v>
                </c:pt>
                <c:pt idx="15">
                  <c:v>3.105165E-6</c:v>
                </c:pt>
                <c:pt idx="16">
                  <c:v>3.115358E-6</c:v>
                </c:pt>
                <c:pt idx="17">
                  <c:v>3.1255520000000001E-6</c:v>
                </c:pt>
                <c:pt idx="18">
                  <c:v>3.1357450000000001E-6</c:v>
                </c:pt>
                <c:pt idx="19">
                  <c:v>3.1469579999999998E-6</c:v>
                </c:pt>
                <c:pt idx="20">
                  <c:v>3.1583950000000002E-6</c:v>
                </c:pt>
                <c:pt idx="21">
                  <c:v>3.1698320000000002E-6</c:v>
                </c:pt>
                <c:pt idx="22">
                  <c:v>3.1812679999999999E-6</c:v>
                </c:pt>
                <c:pt idx="23">
                  <c:v>3.1927049999999999E-6</c:v>
                </c:pt>
                <c:pt idx="24">
                  <c:v>3.204141E-6</c:v>
                </c:pt>
                <c:pt idx="25">
                  <c:v>3.215578E-6</c:v>
                </c:pt>
                <c:pt idx="26">
                  <c:v>3.227015E-6</c:v>
                </c:pt>
                <c:pt idx="27">
                  <c:v>3.2384510000000001E-6</c:v>
                </c:pt>
                <c:pt idx="28">
                  <c:v>3.2498880000000001E-6</c:v>
                </c:pt>
                <c:pt idx="29">
                  <c:v>3.2613250000000001E-6</c:v>
                </c:pt>
                <c:pt idx="30">
                  <c:v>3.2727609999999998E-6</c:v>
                </c:pt>
                <c:pt idx="31">
                  <c:v>3.2841980000000002E-6</c:v>
                </c:pt>
                <c:pt idx="32">
                  <c:v>3.2956350000000002E-6</c:v>
                </c:pt>
                <c:pt idx="33">
                  <c:v>3.3071230000000001E-6</c:v>
                </c:pt>
                <c:pt idx="34">
                  <c:v>3.3197300000000001E-6</c:v>
                </c:pt>
                <c:pt idx="35">
                  <c:v>3.332336E-6</c:v>
                </c:pt>
                <c:pt idx="36">
                  <c:v>3.3449430000000001E-6</c:v>
                </c:pt>
                <c:pt idx="37">
                  <c:v>3.3575500000000002E-6</c:v>
                </c:pt>
                <c:pt idx="38">
                  <c:v>3.370156E-6</c:v>
                </c:pt>
                <c:pt idx="39">
                  <c:v>3.3827630000000001E-6</c:v>
                </c:pt>
                <c:pt idx="40">
                  <c:v>3.3953700000000002E-6</c:v>
                </c:pt>
                <c:pt idx="41">
                  <c:v>3.407976E-6</c:v>
                </c:pt>
                <c:pt idx="42">
                  <c:v>3.4205830000000001E-6</c:v>
                </c:pt>
                <c:pt idx="43">
                  <c:v>3.4331889999999999E-6</c:v>
                </c:pt>
                <c:pt idx="44">
                  <c:v>3.445796E-6</c:v>
                </c:pt>
                <c:pt idx="45">
                  <c:v>3.4584030000000001E-6</c:v>
                </c:pt>
                <c:pt idx="46">
                  <c:v>3.4710089999999999E-6</c:v>
                </c:pt>
                <c:pt idx="47">
                  <c:v>3.4845740000000002E-6</c:v>
                </c:pt>
                <c:pt idx="48">
                  <c:v>3.4982779999999998E-6</c:v>
                </c:pt>
                <c:pt idx="49">
                  <c:v>3.5119819999999999E-6</c:v>
                </c:pt>
                <c:pt idx="50">
                  <c:v>3.5256850000000002E-6</c:v>
                </c:pt>
                <c:pt idx="51">
                  <c:v>3.5393889999999999E-6</c:v>
                </c:pt>
                <c:pt idx="52">
                  <c:v>3.5530929999999999E-6</c:v>
                </c:pt>
                <c:pt idx="53">
                  <c:v>3.566797E-6</c:v>
                </c:pt>
                <c:pt idx="54">
                  <c:v>3.5805010000000001E-6</c:v>
                </c:pt>
                <c:pt idx="55">
                  <c:v>3.5942050000000002E-6</c:v>
                </c:pt>
                <c:pt idx="56">
                  <c:v>3.6079089999999998E-6</c:v>
                </c:pt>
                <c:pt idx="57">
                  <c:v>3.6216120000000001E-6</c:v>
                </c:pt>
                <c:pt idx="58">
                  <c:v>3.6354520000000001E-6</c:v>
                </c:pt>
                <c:pt idx="59">
                  <c:v>3.6501809999999999E-6</c:v>
                </c:pt>
                <c:pt idx="60">
                  <c:v>3.6649100000000001E-6</c:v>
                </c:pt>
                <c:pt idx="61">
                  <c:v>3.6796389999999999E-6</c:v>
                </c:pt>
                <c:pt idx="62">
                  <c:v>3.6943680000000001E-6</c:v>
                </c:pt>
                <c:pt idx="63">
                  <c:v>3.7090969999999999E-6</c:v>
                </c:pt>
                <c:pt idx="64">
                  <c:v>3.7238260000000001E-6</c:v>
                </c:pt>
                <c:pt idx="65">
                  <c:v>3.7385560000000001E-6</c:v>
                </c:pt>
                <c:pt idx="66">
                  <c:v>3.7532849999999999E-6</c:v>
                </c:pt>
                <c:pt idx="67">
                  <c:v>3.7680140000000001E-6</c:v>
                </c:pt>
                <c:pt idx="68">
                  <c:v>3.7827429999999999E-6</c:v>
                </c:pt>
                <c:pt idx="69">
                  <c:v>3.7981079999999999E-6</c:v>
                </c:pt>
                <c:pt idx="70">
                  <c:v>3.813792E-6</c:v>
                </c:pt>
                <c:pt idx="71">
                  <c:v>3.8294750000000003E-6</c:v>
                </c:pt>
                <c:pt idx="72">
                  <c:v>3.8451590000000004E-6</c:v>
                </c:pt>
                <c:pt idx="73">
                  <c:v>3.8608420000000003E-6</c:v>
                </c:pt>
                <c:pt idx="74">
                  <c:v>3.8765260000000004E-6</c:v>
                </c:pt>
                <c:pt idx="75">
                  <c:v>3.8922090000000002E-6</c:v>
                </c:pt>
                <c:pt idx="76">
                  <c:v>3.9078930000000003E-6</c:v>
                </c:pt>
                <c:pt idx="77">
                  <c:v>3.9235760000000002E-6</c:v>
                </c:pt>
                <c:pt idx="78">
                  <c:v>3.9395579999999996E-6</c:v>
                </c:pt>
                <c:pt idx="79">
                  <c:v>3.9561269999999998E-6</c:v>
                </c:pt>
                <c:pt idx="80">
                  <c:v>3.9726949999999997E-6</c:v>
                </c:pt>
                <c:pt idx="81">
                  <c:v>3.9892639999999999E-6</c:v>
                </c:pt>
                <c:pt idx="82">
                  <c:v>4.0058330000000001E-6</c:v>
                </c:pt>
                <c:pt idx="83">
                  <c:v>4.022401E-6</c:v>
                </c:pt>
                <c:pt idx="84">
                  <c:v>4.0389700000000002E-6</c:v>
                </c:pt>
                <c:pt idx="85">
                  <c:v>4.0555390000000004E-6</c:v>
                </c:pt>
                <c:pt idx="86">
                  <c:v>4.0721250000000004E-6</c:v>
                </c:pt>
                <c:pt idx="87">
                  <c:v>4.0895109999999996E-6</c:v>
                </c:pt>
                <c:pt idx="88">
                  <c:v>4.106898E-6</c:v>
                </c:pt>
                <c:pt idx="89">
                  <c:v>4.1242850000000003E-6</c:v>
                </c:pt>
                <c:pt idx="90">
                  <c:v>4.1416719999999997E-6</c:v>
                </c:pt>
                <c:pt idx="91">
                  <c:v>4.1590590000000001E-6</c:v>
                </c:pt>
                <c:pt idx="92">
                  <c:v>4.1764450000000001E-6</c:v>
                </c:pt>
                <c:pt idx="93">
                  <c:v>4.1938319999999996E-6</c:v>
                </c:pt>
                <c:pt idx="94">
                  <c:v>4.2116770000000003E-6</c:v>
                </c:pt>
                <c:pt idx="95">
                  <c:v>4.2298170000000004E-6</c:v>
                </c:pt>
                <c:pt idx="96">
                  <c:v>4.2479579999999999E-6</c:v>
                </c:pt>
                <c:pt idx="97">
                  <c:v>4.2660980000000001E-6</c:v>
                </c:pt>
                <c:pt idx="98">
                  <c:v>4.2842380000000002E-6</c:v>
                </c:pt>
                <c:pt idx="99">
                  <c:v>4.3023780000000003E-6</c:v>
                </c:pt>
                <c:pt idx="100">
                  <c:v>4.3205189999999999E-6</c:v>
                </c:pt>
                <c:pt idx="101">
                  <c:v>4.3391349999999996E-6</c:v>
                </c:pt>
                <c:pt idx="102">
                  <c:v>4.3577510000000001E-6</c:v>
                </c:pt>
                <c:pt idx="103">
                  <c:v>4.376587E-6</c:v>
                </c:pt>
                <c:pt idx="104">
                  <c:v>4.3954299999999999E-6</c:v>
                </c:pt>
                <c:pt idx="105">
                  <c:v>4.4144880000000003E-6</c:v>
                </c:pt>
                <c:pt idx="106">
                  <c:v>4.4335610000000002E-6</c:v>
                </c:pt>
                <c:pt idx="107">
                  <c:v>4.4529729999999999E-6</c:v>
                </c:pt>
                <c:pt idx="108">
                  <c:v>4.4724219999999999E-6</c:v>
                </c:pt>
                <c:pt idx="109">
                  <c:v>4.4918720000000002E-6</c:v>
                </c:pt>
                <c:pt idx="110">
                  <c:v>4.5113210000000003E-6</c:v>
                </c:pt>
                <c:pt idx="111">
                  <c:v>4.5309650000000004E-6</c:v>
                </c:pt>
                <c:pt idx="112">
                  <c:v>4.5509729999999996E-6</c:v>
                </c:pt>
                <c:pt idx="113">
                  <c:v>4.5709819999999999E-6</c:v>
                </c:pt>
                <c:pt idx="114">
                  <c:v>4.5909899999999999E-6</c:v>
                </c:pt>
                <c:pt idx="115">
                  <c:v>4.6109979999999999E-6</c:v>
                </c:pt>
                <c:pt idx="116">
                  <c:v>4.631201E-6</c:v>
                </c:pt>
                <c:pt idx="117">
                  <c:v>4.651842E-6</c:v>
                </c:pt>
                <c:pt idx="118">
                  <c:v>4.6724829999999999E-6</c:v>
                </c:pt>
                <c:pt idx="119">
                  <c:v>4.6931250000000001E-6</c:v>
                </c:pt>
                <c:pt idx="120">
                  <c:v>4.713766E-6</c:v>
                </c:pt>
                <c:pt idx="121">
                  <c:v>4.7344069999999999E-6</c:v>
                </c:pt>
                <c:pt idx="122">
                  <c:v>4.7555709999999997E-6</c:v>
                </c:pt>
                <c:pt idx="123">
                  <c:v>4.776932E-6</c:v>
                </c:pt>
                <c:pt idx="124">
                  <c:v>4.7982930000000003E-6</c:v>
                </c:pt>
                <c:pt idx="125">
                  <c:v>4.8196539999999998E-6</c:v>
                </c:pt>
                <c:pt idx="126">
                  <c:v>4.8410150000000001E-6</c:v>
                </c:pt>
                <c:pt idx="127">
                  <c:v>4.8623760000000004E-6</c:v>
                </c:pt>
                <c:pt idx="128">
                  <c:v>4.8841859999999998E-6</c:v>
                </c:pt>
                <c:pt idx="129">
                  <c:v>4.9063680000000001E-6</c:v>
                </c:pt>
                <c:pt idx="130">
                  <c:v>4.9285490000000002E-6</c:v>
                </c:pt>
                <c:pt idx="131">
                  <c:v>4.9507309999999997E-6</c:v>
                </c:pt>
                <c:pt idx="132">
                  <c:v>4.9729119999999998E-6</c:v>
                </c:pt>
                <c:pt idx="133">
                  <c:v>4.9950929999999998E-6</c:v>
                </c:pt>
                <c:pt idx="134">
                  <c:v>5.0172750000000002E-6</c:v>
                </c:pt>
                <c:pt idx="135">
                  <c:v>5.04012E-6</c:v>
                </c:pt>
                <c:pt idx="136">
                  <c:v>5.0632400000000003E-6</c:v>
                </c:pt>
                <c:pt idx="137">
                  <c:v>5.0863599999999999E-6</c:v>
                </c:pt>
                <c:pt idx="138">
                  <c:v>5.1094809999999996E-6</c:v>
                </c:pt>
                <c:pt idx="139">
                  <c:v>5.132601E-6</c:v>
                </c:pt>
                <c:pt idx="140">
                  <c:v>5.1557210000000004E-6</c:v>
                </c:pt>
                <c:pt idx="141">
                  <c:v>5.1788420000000002E-6</c:v>
                </c:pt>
                <c:pt idx="142">
                  <c:v>5.2021039999999998E-6</c:v>
                </c:pt>
                <c:pt idx="143">
                  <c:v>5.2263030000000001E-6</c:v>
                </c:pt>
                <c:pt idx="144">
                  <c:v>5.2505019999999996E-6</c:v>
                </c:pt>
                <c:pt idx="145">
                  <c:v>5.2747009999999999E-6</c:v>
                </c:pt>
                <c:pt idx="146">
                  <c:v>5.2989000000000002E-6</c:v>
                </c:pt>
                <c:pt idx="147">
                  <c:v>5.3230989999999997E-6</c:v>
                </c:pt>
                <c:pt idx="148">
                  <c:v>5.347298E-6</c:v>
                </c:pt>
                <c:pt idx="149">
                  <c:v>5.3714970000000003E-6</c:v>
                </c:pt>
                <c:pt idx="150">
                  <c:v>5.3956959999999997E-6</c:v>
                </c:pt>
                <c:pt idx="151">
                  <c:v>5.4208230000000003E-6</c:v>
                </c:pt>
                <c:pt idx="152">
                  <c:v>5.4462670000000004E-6</c:v>
                </c:pt>
                <c:pt idx="153">
                  <c:v>5.4717100000000003E-6</c:v>
                </c:pt>
                <c:pt idx="154">
                  <c:v>5.4971539999999996E-6</c:v>
                </c:pt>
                <c:pt idx="155">
                  <c:v>5.5225970000000004E-6</c:v>
                </c:pt>
                <c:pt idx="156">
                  <c:v>5.5480409999999997E-6</c:v>
                </c:pt>
                <c:pt idx="157">
                  <c:v>5.5734849999999999E-6</c:v>
                </c:pt>
                <c:pt idx="158">
                  <c:v>5.5989279999999998E-6</c:v>
                </c:pt>
                <c:pt idx="159">
                  <c:v>5.624372E-6</c:v>
                </c:pt>
                <c:pt idx="160">
                  <c:v>5.6504810000000001E-6</c:v>
                </c:pt>
                <c:pt idx="161">
                  <c:v>5.6773690000000003E-6</c:v>
                </c:pt>
                <c:pt idx="162">
                  <c:v>5.7042560000000002E-6</c:v>
                </c:pt>
                <c:pt idx="163">
                  <c:v>5.7311439999999996E-6</c:v>
                </c:pt>
                <c:pt idx="164">
                  <c:v>5.7580310000000004E-6</c:v>
                </c:pt>
                <c:pt idx="165">
                  <c:v>5.7849180000000004E-6</c:v>
                </c:pt>
                <c:pt idx="166">
                  <c:v>5.8118059999999997E-6</c:v>
                </c:pt>
                <c:pt idx="167">
                  <c:v>5.8386929999999997E-6</c:v>
                </c:pt>
                <c:pt idx="168">
                  <c:v>5.8655799999999997E-6</c:v>
                </c:pt>
                <c:pt idx="169">
                  <c:v>5.8924679999999999E-6</c:v>
                </c:pt>
                <c:pt idx="170">
                  <c:v>5.9196610000000002E-6</c:v>
                </c:pt>
                <c:pt idx="171">
                  <c:v>5.9482330000000003E-6</c:v>
                </c:pt>
                <c:pt idx="172">
                  <c:v>5.9768040000000002E-6</c:v>
                </c:pt>
                <c:pt idx="173">
                  <c:v>6.0053760000000003E-6</c:v>
                </c:pt>
                <c:pt idx="174">
                  <c:v>6.0339479999999996E-6</c:v>
                </c:pt>
                <c:pt idx="175">
                  <c:v>6.0625199999999997E-6</c:v>
                </c:pt>
                <c:pt idx="176">
                  <c:v>6.0910919999999998E-6</c:v>
                </c:pt>
                <c:pt idx="177">
                  <c:v>6.1196629999999997E-6</c:v>
                </c:pt>
                <c:pt idx="178">
                  <c:v>6.1482349999999998E-6</c:v>
                </c:pt>
                <c:pt idx="179">
                  <c:v>6.1768069999999999E-6</c:v>
                </c:pt>
                <c:pt idx="180">
                  <c:v>6.205379E-6</c:v>
                </c:pt>
                <c:pt idx="181">
                  <c:v>6.2339499999999998E-6</c:v>
                </c:pt>
                <c:pt idx="182">
                  <c:v>6.2640209999999996E-6</c:v>
                </c:pt>
                <c:pt idx="183">
                  <c:v>6.294466E-6</c:v>
                </c:pt>
                <c:pt idx="184">
                  <c:v>6.3249119999999997E-6</c:v>
                </c:pt>
                <c:pt idx="185">
                  <c:v>6.355357E-6</c:v>
                </c:pt>
                <c:pt idx="186">
                  <c:v>6.3858029999999998E-6</c:v>
                </c:pt>
                <c:pt idx="187">
                  <c:v>6.4162480000000001E-6</c:v>
                </c:pt>
                <c:pt idx="188">
                  <c:v>6.4466929999999996E-6</c:v>
                </c:pt>
                <c:pt idx="189">
                  <c:v>6.4771390000000002E-6</c:v>
                </c:pt>
                <c:pt idx="190">
                  <c:v>6.5075839999999997E-6</c:v>
                </c:pt>
                <c:pt idx="191">
                  <c:v>6.5380300000000003E-6</c:v>
                </c:pt>
                <c:pt idx="192">
                  <c:v>6.5684749999999998E-6</c:v>
                </c:pt>
                <c:pt idx="193">
                  <c:v>6.5997109999999998E-6</c:v>
                </c:pt>
                <c:pt idx="194">
                  <c:v>6.632045E-6</c:v>
                </c:pt>
                <c:pt idx="195">
                  <c:v>6.6643790000000001E-6</c:v>
                </c:pt>
                <c:pt idx="196">
                  <c:v>6.6967130000000003E-6</c:v>
                </c:pt>
                <c:pt idx="197">
                  <c:v>6.7290469999999997E-6</c:v>
                </c:pt>
                <c:pt idx="198">
                  <c:v>6.7613809999999999E-6</c:v>
                </c:pt>
                <c:pt idx="199">
                  <c:v>6.7937150000000001E-6</c:v>
                </c:pt>
                <c:pt idx="200">
                  <c:v>6.8260490000000002E-6</c:v>
                </c:pt>
                <c:pt idx="201">
                  <c:v>6.8583829999999996E-6</c:v>
                </c:pt>
                <c:pt idx="202">
                  <c:v>6.890718E-6</c:v>
                </c:pt>
                <c:pt idx="203">
                  <c:v>6.9233019999999999E-6</c:v>
                </c:pt>
                <c:pt idx="204">
                  <c:v>6.9574380000000003E-6</c:v>
                </c:pt>
                <c:pt idx="205">
                  <c:v>6.9915739999999998E-6</c:v>
                </c:pt>
                <c:pt idx="206">
                  <c:v>7.0257100000000002E-6</c:v>
                </c:pt>
                <c:pt idx="207">
                  <c:v>7.0598459999999997E-6</c:v>
                </c:pt>
                <c:pt idx="208">
                  <c:v>7.0939820000000001E-6</c:v>
                </c:pt>
                <c:pt idx="209">
                  <c:v>7.1281179999999996E-6</c:v>
                </c:pt>
                <c:pt idx="210">
                  <c:v>7.162254E-6</c:v>
                </c:pt>
                <c:pt idx="211">
                  <c:v>7.1963900000000004E-6</c:v>
                </c:pt>
                <c:pt idx="212">
                  <c:v>7.2305259999999999E-6</c:v>
                </c:pt>
                <c:pt idx="213">
                  <c:v>7.2661239999999996E-6</c:v>
                </c:pt>
                <c:pt idx="214">
                  <c:v>7.3019719999999998E-6</c:v>
                </c:pt>
                <c:pt idx="215">
                  <c:v>7.3378189999999998E-6</c:v>
                </c:pt>
                <c:pt idx="216">
                  <c:v>7.373667E-6</c:v>
                </c:pt>
                <c:pt idx="217">
                  <c:v>7.4095139999999999E-6</c:v>
                </c:pt>
                <c:pt idx="218">
                  <c:v>7.4453620000000001E-6</c:v>
                </c:pt>
                <c:pt idx="219">
                  <c:v>7.4812100000000003E-6</c:v>
                </c:pt>
                <c:pt idx="220">
                  <c:v>7.5170570000000003E-6</c:v>
                </c:pt>
                <c:pt idx="221">
                  <c:v>7.5536620000000004E-6</c:v>
                </c:pt>
                <c:pt idx="222">
                  <c:v>7.5911290000000002E-6</c:v>
                </c:pt>
                <c:pt idx="223">
                  <c:v>7.6285949999999998E-6</c:v>
                </c:pt>
                <c:pt idx="224">
                  <c:v>7.6660609999999993E-6</c:v>
                </c:pt>
                <c:pt idx="225">
                  <c:v>7.7035279999999999E-6</c:v>
                </c:pt>
                <c:pt idx="226">
                  <c:v>7.7409939999999995E-6</c:v>
                </c:pt>
                <c:pt idx="227">
                  <c:v>7.7784600000000007E-6</c:v>
                </c:pt>
                <c:pt idx="228">
                  <c:v>7.8159269999999997E-6</c:v>
                </c:pt>
                <c:pt idx="229">
                  <c:v>7.8547559999999994E-6</c:v>
                </c:pt>
                <c:pt idx="230">
                  <c:v>7.8937470000000006E-6</c:v>
                </c:pt>
                <c:pt idx="231">
                  <c:v>7.9327389999999995E-6</c:v>
                </c:pt>
                <c:pt idx="232">
                  <c:v>7.9717300000000007E-6</c:v>
                </c:pt>
                <c:pt idx="233">
                  <c:v>8.0107219999999996E-6</c:v>
                </c:pt>
                <c:pt idx="234">
                  <c:v>8.0497130000000008E-6</c:v>
                </c:pt>
                <c:pt idx="235">
                  <c:v>8.0887799999999998E-6</c:v>
                </c:pt>
                <c:pt idx="236">
                  <c:v>8.1292029999999999E-6</c:v>
                </c:pt>
                <c:pt idx="237">
                  <c:v>8.169626E-6</c:v>
                </c:pt>
                <c:pt idx="238">
                  <c:v>8.210049E-6</c:v>
                </c:pt>
                <c:pt idx="239">
                  <c:v>8.2504710000000007E-6</c:v>
                </c:pt>
                <c:pt idx="240">
                  <c:v>8.2908940000000008E-6</c:v>
                </c:pt>
                <c:pt idx="241">
                  <c:v>8.3313169999999992E-6</c:v>
                </c:pt>
                <c:pt idx="242">
                  <c:v>8.3729099999999998E-6</c:v>
                </c:pt>
                <c:pt idx="243">
                  <c:v>8.4146719999999993E-6</c:v>
                </c:pt>
                <c:pt idx="244">
                  <c:v>8.4564340000000006E-6</c:v>
                </c:pt>
                <c:pt idx="245">
                  <c:v>8.4981960000000001E-6</c:v>
                </c:pt>
                <c:pt idx="246">
                  <c:v>8.5399579999999997E-6</c:v>
                </c:pt>
                <c:pt idx="247">
                  <c:v>8.5820860000000004E-6</c:v>
                </c:pt>
                <c:pt idx="248">
                  <c:v>8.6250969999999999E-6</c:v>
                </c:pt>
                <c:pt idx="249">
                  <c:v>8.6681090000000005E-6</c:v>
                </c:pt>
                <c:pt idx="250">
                  <c:v>8.71112E-6</c:v>
                </c:pt>
                <c:pt idx="251">
                  <c:v>8.7541309999999996E-6</c:v>
                </c:pt>
                <c:pt idx="252">
                  <c:v>8.797436E-6</c:v>
                </c:pt>
                <c:pt idx="253">
                  <c:v>8.8416080000000004E-6</c:v>
                </c:pt>
                <c:pt idx="254">
                  <c:v>8.8857810000000002E-6</c:v>
                </c:pt>
                <c:pt idx="255">
                  <c:v>8.9299540000000001E-6</c:v>
                </c:pt>
                <c:pt idx="256">
                  <c:v>8.9741269999999999E-6</c:v>
                </c:pt>
                <c:pt idx="257">
                  <c:v>9.0188700000000006E-6</c:v>
                </c:pt>
                <c:pt idx="258">
                  <c:v>9.0638579999999998E-6</c:v>
                </c:pt>
                <c:pt idx="259">
                  <c:v>9.1091879999999996E-6</c:v>
                </c:pt>
                <c:pt idx="260">
                  <c:v>9.1546890000000005E-6</c:v>
                </c:pt>
                <c:pt idx="261">
                  <c:v>9.2005180000000003E-6</c:v>
                </c:pt>
                <c:pt idx="262">
                  <c:v>9.2465379999999993E-6</c:v>
                </c:pt>
                <c:pt idx="263">
                  <c:v>9.2928429999999995E-6</c:v>
                </c:pt>
                <c:pt idx="264">
                  <c:v>9.3393390000000005E-6</c:v>
                </c:pt>
                <c:pt idx="265">
                  <c:v>9.3862399999999994E-6</c:v>
                </c:pt>
                <c:pt idx="266">
                  <c:v>9.4332869999999994E-6</c:v>
                </c:pt>
                <c:pt idx="267">
                  <c:v>9.4806560000000002E-6</c:v>
                </c:pt>
                <c:pt idx="268">
                  <c:v>9.5283210000000007E-6</c:v>
                </c:pt>
                <c:pt idx="269">
                  <c:v>9.5761820000000007E-6</c:v>
                </c:pt>
                <c:pt idx="270">
                  <c:v>9.6243530000000003E-6</c:v>
                </c:pt>
                <c:pt idx="271">
                  <c:v>9.6727609999999999E-6</c:v>
                </c:pt>
                <c:pt idx="272">
                  <c:v>9.7214649999999993E-6</c:v>
                </c:pt>
                <c:pt idx="273">
                  <c:v>9.7704269999999993E-6</c:v>
                </c:pt>
                <c:pt idx="274">
                  <c:v>9.8198560000000003E-6</c:v>
                </c:pt>
                <c:pt idx="275">
                  <c:v>9.8697499999999998E-6</c:v>
                </c:pt>
                <c:pt idx="276">
                  <c:v>9.919643E-6</c:v>
                </c:pt>
                <c:pt idx="277">
                  <c:v>9.9695369999999995E-6</c:v>
                </c:pt>
                <c:pt idx="278">
                  <c:v>1.001943E-5</c:v>
                </c:pt>
                <c:pt idx="279">
                  <c:v>1.0070449999999999E-5</c:v>
                </c:pt>
                <c:pt idx="280">
                  <c:v>1.012173E-5</c:v>
                </c:pt>
                <c:pt idx="281">
                  <c:v>1.017301E-5</c:v>
                </c:pt>
                <c:pt idx="282">
                  <c:v>1.022428E-5</c:v>
                </c:pt>
                <c:pt idx="283">
                  <c:v>1.0275559999999999E-5</c:v>
                </c:pt>
                <c:pt idx="284">
                  <c:v>1.0328E-5</c:v>
                </c:pt>
                <c:pt idx="285">
                  <c:v>1.038082E-5</c:v>
                </c:pt>
                <c:pt idx="286">
                  <c:v>1.0433640000000001E-5</c:v>
                </c:pt>
                <c:pt idx="287">
                  <c:v>1.0486459999999999E-5</c:v>
                </c:pt>
                <c:pt idx="288">
                  <c:v>1.0539279999999999E-5</c:v>
                </c:pt>
                <c:pt idx="289">
                  <c:v>1.059261E-5</c:v>
                </c:pt>
                <c:pt idx="290">
                  <c:v>1.064715E-5</c:v>
                </c:pt>
                <c:pt idx="291">
                  <c:v>1.0701690000000001E-5</c:v>
                </c:pt>
                <c:pt idx="292">
                  <c:v>1.075622E-5</c:v>
                </c:pt>
                <c:pt idx="293">
                  <c:v>1.081076E-5</c:v>
                </c:pt>
                <c:pt idx="294">
                  <c:v>1.0865300000000001E-5</c:v>
                </c:pt>
                <c:pt idx="295">
                  <c:v>1.092062E-5</c:v>
                </c:pt>
                <c:pt idx="296">
                  <c:v>1.097709E-5</c:v>
                </c:pt>
                <c:pt idx="297">
                  <c:v>1.103355E-5</c:v>
                </c:pt>
                <c:pt idx="298">
                  <c:v>1.109002E-5</c:v>
                </c:pt>
                <c:pt idx="299">
                  <c:v>1.114649E-5</c:v>
                </c:pt>
                <c:pt idx="300">
                  <c:v>1.1202949999999999E-5</c:v>
                </c:pt>
                <c:pt idx="301">
                  <c:v>1.125951E-5</c:v>
                </c:pt>
                <c:pt idx="302">
                  <c:v>1.1318149999999999E-5</c:v>
                </c:pt>
                <c:pt idx="303">
                  <c:v>1.137678E-5</c:v>
                </c:pt>
                <c:pt idx="304">
                  <c:v>1.143541E-5</c:v>
                </c:pt>
                <c:pt idx="305">
                  <c:v>1.1494050000000001E-5</c:v>
                </c:pt>
                <c:pt idx="306">
                  <c:v>1.1552680000000001E-5</c:v>
                </c:pt>
                <c:pt idx="307">
                  <c:v>1.1611310000000001E-5</c:v>
                </c:pt>
                <c:pt idx="308">
                  <c:v>1.167038E-5</c:v>
                </c:pt>
                <c:pt idx="309">
                  <c:v>1.173146E-5</c:v>
                </c:pt>
                <c:pt idx="310">
                  <c:v>1.179254E-5</c:v>
                </c:pt>
                <c:pt idx="311">
                  <c:v>1.1853619999999999E-5</c:v>
                </c:pt>
                <c:pt idx="312">
                  <c:v>1.1914690000000001E-5</c:v>
                </c:pt>
                <c:pt idx="313">
                  <c:v>1.1975769999999999E-5</c:v>
                </c:pt>
                <c:pt idx="314">
                  <c:v>1.203685E-5</c:v>
                </c:pt>
                <c:pt idx="315">
                  <c:v>1.209793E-5</c:v>
                </c:pt>
                <c:pt idx="316">
                  <c:v>1.216113E-5</c:v>
                </c:pt>
                <c:pt idx="317">
                  <c:v>1.2224979999999999E-5</c:v>
                </c:pt>
                <c:pt idx="318">
                  <c:v>1.228883E-5</c:v>
                </c:pt>
                <c:pt idx="319">
                  <c:v>1.235268E-5</c:v>
                </c:pt>
                <c:pt idx="320">
                  <c:v>1.2416529999999999E-5</c:v>
                </c:pt>
                <c:pt idx="321">
                  <c:v>1.248038E-5</c:v>
                </c:pt>
                <c:pt idx="322">
                  <c:v>1.254423E-5</c:v>
                </c:pt>
                <c:pt idx="323">
                  <c:v>1.2608080000000001E-5</c:v>
                </c:pt>
                <c:pt idx="324">
                  <c:v>1.2674360000000001E-5</c:v>
                </c:pt>
                <c:pt idx="325">
                  <c:v>1.274136E-5</c:v>
                </c:pt>
                <c:pt idx="326">
                  <c:v>1.280837E-5</c:v>
                </c:pt>
                <c:pt idx="327">
                  <c:v>1.287537E-5</c:v>
                </c:pt>
                <c:pt idx="328">
                  <c:v>1.294237E-5</c:v>
                </c:pt>
                <c:pt idx="329">
                  <c:v>1.300938E-5</c:v>
                </c:pt>
                <c:pt idx="330">
                  <c:v>1.3076379999999999E-5</c:v>
                </c:pt>
                <c:pt idx="331">
                  <c:v>1.314339E-5</c:v>
                </c:pt>
                <c:pt idx="332">
                  <c:v>1.321089E-5</c:v>
                </c:pt>
                <c:pt idx="333">
                  <c:v>1.32815E-5</c:v>
                </c:pt>
                <c:pt idx="334">
                  <c:v>1.335212E-5</c:v>
                </c:pt>
                <c:pt idx="335">
                  <c:v>1.3422740000000001E-5</c:v>
                </c:pt>
                <c:pt idx="336">
                  <c:v>1.349335E-5</c:v>
                </c:pt>
                <c:pt idx="337">
                  <c:v>1.3563970000000001E-5</c:v>
                </c:pt>
                <c:pt idx="338">
                  <c:v>1.3634589999999999E-5</c:v>
                </c:pt>
                <c:pt idx="339">
                  <c:v>1.3705200000000001E-5</c:v>
                </c:pt>
                <c:pt idx="340">
                  <c:v>1.3775819999999999E-5</c:v>
                </c:pt>
                <c:pt idx="341">
                  <c:v>1.384644E-5</c:v>
                </c:pt>
                <c:pt idx="342">
                  <c:v>1.392047E-5</c:v>
                </c:pt>
                <c:pt idx="343">
                  <c:v>1.3995240000000001E-5</c:v>
                </c:pt>
                <c:pt idx="344">
                  <c:v>1.4070020000000001E-5</c:v>
                </c:pt>
                <c:pt idx="345">
                  <c:v>1.4144800000000001E-5</c:v>
                </c:pt>
                <c:pt idx="346">
                  <c:v>1.421958E-5</c:v>
                </c:pt>
                <c:pt idx="347">
                  <c:v>1.429436E-5</c:v>
                </c:pt>
                <c:pt idx="348">
                  <c:v>1.436913E-5</c:v>
                </c:pt>
                <c:pt idx="349">
                  <c:v>1.444391E-5</c:v>
                </c:pt>
                <c:pt idx="350">
                  <c:v>1.451869E-5</c:v>
                </c:pt>
                <c:pt idx="351">
                  <c:v>1.459347E-5</c:v>
                </c:pt>
                <c:pt idx="352">
                  <c:v>1.467193E-5</c:v>
                </c:pt>
                <c:pt idx="353">
                  <c:v>1.475154E-5</c:v>
                </c:pt>
                <c:pt idx="354">
                  <c:v>1.483114E-5</c:v>
                </c:pt>
                <c:pt idx="355">
                  <c:v>1.4910749999999999E-5</c:v>
                </c:pt>
                <c:pt idx="356">
                  <c:v>1.499035E-5</c:v>
                </c:pt>
                <c:pt idx="357">
                  <c:v>1.506996E-5</c:v>
                </c:pt>
                <c:pt idx="358">
                  <c:v>1.514956E-5</c:v>
                </c:pt>
                <c:pt idx="359">
                  <c:v>1.5229169999999999E-5</c:v>
                </c:pt>
                <c:pt idx="360">
                  <c:v>1.5308769999999999E-5</c:v>
                </c:pt>
                <c:pt idx="361">
                  <c:v>1.5388379999999999E-5</c:v>
                </c:pt>
                <c:pt idx="362">
                  <c:v>1.546798E-5</c:v>
                </c:pt>
                <c:pt idx="363">
                  <c:v>1.5552709999999998E-5</c:v>
                </c:pt>
                <c:pt idx="364">
                  <c:v>1.5637959999999999E-5</c:v>
                </c:pt>
                <c:pt idx="365">
                  <c:v>1.572321E-5</c:v>
                </c:pt>
                <c:pt idx="366">
                  <c:v>1.580846E-5</c:v>
                </c:pt>
                <c:pt idx="367">
                  <c:v>1.5893710000000001E-5</c:v>
                </c:pt>
                <c:pt idx="368">
                  <c:v>1.5978960000000001E-5</c:v>
                </c:pt>
                <c:pt idx="369">
                  <c:v>1.6064209999999998E-5</c:v>
                </c:pt>
                <c:pt idx="370">
                  <c:v>1.6149459999999999E-5</c:v>
                </c:pt>
                <c:pt idx="371">
                  <c:v>1.623471E-5</c:v>
                </c:pt>
                <c:pt idx="372">
                  <c:v>1.631996E-5</c:v>
                </c:pt>
                <c:pt idx="373">
                  <c:v>1.6405210000000001E-5</c:v>
                </c:pt>
                <c:pt idx="374">
                  <c:v>1.6491629999999998E-5</c:v>
                </c:pt>
                <c:pt idx="375">
                  <c:v>1.6583019999999998E-5</c:v>
                </c:pt>
                <c:pt idx="376">
                  <c:v>1.6674410000000002E-5</c:v>
                </c:pt>
                <c:pt idx="377">
                  <c:v>1.6765800000000001E-5</c:v>
                </c:pt>
                <c:pt idx="378">
                  <c:v>1.6857190000000001E-5</c:v>
                </c:pt>
                <c:pt idx="379">
                  <c:v>1.6948580000000001E-5</c:v>
                </c:pt>
                <c:pt idx="380">
                  <c:v>1.7039970000000001E-5</c:v>
                </c:pt>
                <c:pt idx="381">
                  <c:v>1.7131360000000001E-5</c:v>
                </c:pt>
                <c:pt idx="382">
                  <c:v>1.722275E-5</c:v>
                </c:pt>
                <c:pt idx="383">
                  <c:v>1.731414E-5</c:v>
                </c:pt>
                <c:pt idx="384">
                  <c:v>1.740553E-5</c:v>
                </c:pt>
                <c:pt idx="385">
                  <c:v>1.7499E-5</c:v>
                </c:pt>
                <c:pt idx="386">
                  <c:v>1.7596579999999999E-5</c:v>
                </c:pt>
                <c:pt idx="387">
                  <c:v>1.7694160000000001E-5</c:v>
                </c:pt>
                <c:pt idx="388">
                  <c:v>1.7791740000000001E-5</c:v>
                </c:pt>
                <c:pt idx="389">
                  <c:v>1.788932E-5</c:v>
                </c:pt>
                <c:pt idx="390">
                  <c:v>1.7986899999999999E-5</c:v>
                </c:pt>
                <c:pt idx="391">
                  <c:v>1.8084480000000001E-5</c:v>
                </c:pt>
                <c:pt idx="392">
                  <c:v>1.8182060000000001E-5</c:v>
                </c:pt>
                <c:pt idx="393">
                  <c:v>1.827964E-5</c:v>
                </c:pt>
                <c:pt idx="394">
                  <c:v>1.8377219999999999E-5</c:v>
                </c:pt>
                <c:pt idx="395">
                  <c:v>1.8476540000000001E-5</c:v>
                </c:pt>
                <c:pt idx="396">
                  <c:v>1.8580339999999998E-5</c:v>
                </c:pt>
                <c:pt idx="397">
                  <c:v>1.8684139999999999E-5</c:v>
                </c:pt>
                <c:pt idx="398">
                  <c:v>1.8787929999999999E-5</c:v>
                </c:pt>
                <c:pt idx="399">
                  <c:v>1.8891729999999999E-5</c:v>
                </c:pt>
                <c:pt idx="400">
                  <c:v>1.899553E-5</c:v>
                </c:pt>
                <c:pt idx="401">
                  <c:v>1.9099330000000001E-5</c:v>
                </c:pt>
                <c:pt idx="402">
                  <c:v>1.9203120000000001E-5</c:v>
                </c:pt>
                <c:pt idx="403">
                  <c:v>1.9306920000000001E-5</c:v>
                </c:pt>
                <c:pt idx="404">
                  <c:v>1.9410719999999998E-5</c:v>
                </c:pt>
                <c:pt idx="405">
                  <c:v>1.9520510000000001E-5</c:v>
                </c:pt>
                <c:pt idx="406">
                  <c:v>1.963053E-5</c:v>
                </c:pt>
                <c:pt idx="407">
                  <c:v>1.9740549999999999E-5</c:v>
                </c:pt>
                <c:pt idx="408">
                  <c:v>1.985056E-5</c:v>
                </c:pt>
                <c:pt idx="409">
                  <c:v>1.9960579999999999E-5</c:v>
                </c:pt>
                <c:pt idx="410">
                  <c:v>2.0070600000000001E-5</c:v>
                </c:pt>
                <c:pt idx="411">
                  <c:v>2.0180619999999999E-5</c:v>
                </c:pt>
                <c:pt idx="412">
                  <c:v>2.0290640000000001E-5</c:v>
                </c:pt>
                <c:pt idx="413">
                  <c:v>2.0402710000000001E-5</c:v>
                </c:pt>
                <c:pt idx="414">
                  <c:v>2.051894E-5</c:v>
                </c:pt>
                <c:pt idx="415">
                  <c:v>2.0635159999999999E-5</c:v>
                </c:pt>
                <c:pt idx="416">
                  <c:v>2.0751380000000001E-5</c:v>
                </c:pt>
                <c:pt idx="417">
                  <c:v>2.08676E-5</c:v>
                </c:pt>
                <c:pt idx="418">
                  <c:v>2.0983829999999999E-5</c:v>
                </c:pt>
                <c:pt idx="419">
                  <c:v>2.1100050000000001E-5</c:v>
                </c:pt>
                <c:pt idx="420">
                  <c:v>2.121627E-5</c:v>
                </c:pt>
                <c:pt idx="421">
                  <c:v>2.1334550000000001E-5</c:v>
                </c:pt>
                <c:pt idx="422">
                  <c:v>2.145693E-5</c:v>
                </c:pt>
                <c:pt idx="423">
                  <c:v>2.157932E-5</c:v>
                </c:pt>
                <c:pt idx="424">
                  <c:v>2.170171E-5</c:v>
                </c:pt>
                <c:pt idx="425">
                  <c:v>2.1824089999999999E-5</c:v>
                </c:pt>
                <c:pt idx="426">
                  <c:v>2.1946479999999999E-5</c:v>
                </c:pt>
                <c:pt idx="427">
                  <c:v>2.2068859999999999E-5</c:v>
                </c:pt>
                <c:pt idx="428">
                  <c:v>2.2191249999999999E-5</c:v>
                </c:pt>
                <c:pt idx="429">
                  <c:v>2.231927E-5</c:v>
                </c:pt>
                <c:pt idx="430">
                  <c:v>2.2447759999999999E-5</c:v>
                </c:pt>
                <c:pt idx="431">
                  <c:v>2.2576239999999999E-5</c:v>
                </c:pt>
                <c:pt idx="432">
                  <c:v>2.2704729999999998E-5</c:v>
                </c:pt>
                <c:pt idx="433">
                  <c:v>2.2833220000000002E-5</c:v>
                </c:pt>
                <c:pt idx="434">
                  <c:v>2.2961710000000001E-5</c:v>
                </c:pt>
                <c:pt idx="435">
                  <c:v>2.3090540000000001E-5</c:v>
                </c:pt>
                <c:pt idx="436">
                  <c:v>2.3225049999999999E-5</c:v>
                </c:pt>
                <c:pt idx="437">
                  <c:v>2.3359549999999999E-5</c:v>
                </c:pt>
                <c:pt idx="438">
                  <c:v>2.349406E-5</c:v>
                </c:pt>
                <c:pt idx="439">
                  <c:v>2.3628570000000001E-5</c:v>
                </c:pt>
                <c:pt idx="440">
                  <c:v>2.3763080000000002E-5</c:v>
                </c:pt>
                <c:pt idx="441">
                  <c:v>2.3897580000000002E-5</c:v>
                </c:pt>
                <c:pt idx="442">
                  <c:v>2.403622E-5</c:v>
                </c:pt>
                <c:pt idx="443">
                  <c:v>2.4176640000000001E-5</c:v>
                </c:pt>
                <c:pt idx="444">
                  <c:v>2.4317069999999999E-5</c:v>
                </c:pt>
                <c:pt idx="445">
                  <c:v>2.445749E-5</c:v>
                </c:pt>
                <c:pt idx="446">
                  <c:v>2.4597919999999998E-5</c:v>
                </c:pt>
                <c:pt idx="447">
                  <c:v>2.4738339999999999E-5</c:v>
                </c:pt>
                <c:pt idx="448">
                  <c:v>2.4883429999999998E-5</c:v>
                </c:pt>
                <c:pt idx="449">
                  <c:v>2.5029659999999999E-5</c:v>
                </c:pt>
                <c:pt idx="450">
                  <c:v>2.517589E-5</c:v>
                </c:pt>
                <c:pt idx="451">
                  <c:v>2.532211E-5</c:v>
                </c:pt>
                <c:pt idx="452">
                  <c:v>2.5468340000000001E-5</c:v>
                </c:pt>
                <c:pt idx="453">
                  <c:v>2.5616519999999999E-5</c:v>
                </c:pt>
                <c:pt idx="454">
                  <c:v>2.5768409999999999E-5</c:v>
                </c:pt>
                <c:pt idx="455">
                  <c:v>2.59203E-5</c:v>
                </c:pt>
                <c:pt idx="456">
                  <c:v>2.6072200000000001E-5</c:v>
                </c:pt>
                <c:pt idx="457">
                  <c:v>2.6224090000000001E-5</c:v>
                </c:pt>
                <c:pt idx="458">
                  <c:v>2.637756E-5</c:v>
                </c:pt>
                <c:pt idx="459">
                  <c:v>2.6534980000000001E-5</c:v>
                </c:pt>
                <c:pt idx="460">
                  <c:v>2.6692390000000001E-5</c:v>
                </c:pt>
                <c:pt idx="461">
                  <c:v>2.6849800000000002E-5</c:v>
                </c:pt>
                <c:pt idx="462">
                  <c:v>2.7007219999999999E-5</c:v>
                </c:pt>
                <c:pt idx="463">
                  <c:v>2.7166999999999999E-5</c:v>
                </c:pt>
                <c:pt idx="464">
                  <c:v>2.7328369999999999E-5</c:v>
                </c:pt>
                <c:pt idx="465">
                  <c:v>2.7491140000000001E-5</c:v>
                </c:pt>
                <c:pt idx="466">
                  <c:v>2.7654980000000001E-5</c:v>
                </c:pt>
                <c:pt idx="467">
                  <c:v>2.782017E-5</c:v>
                </c:pt>
                <c:pt idx="468">
                  <c:v>2.7986519999999998E-5</c:v>
                </c:pt>
                <c:pt idx="469">
                  <c:v>2.8154049999999999E-5</c:v>
                </c:pt>
                <c:pt idx="470">
                  <c:v>2.8322749999999999E-5</c:v>
                </c:pt>
                <c:pt idx="471">
                  <c:v>2.8493229999999999E-5</c:v>
                </c:pt>
                <c:pt idx="472">
                  <c:v>2.8664430000000002E-5</c:v>
                </c:pt>
                <c:pt idx="473">
                  <c:v>2.883746E-5</c:v>
                </c:pt>
                <c:pt idx="474">
                  <c:v>2.9011709999999999E-5</c:v>
                </c:pt>
                <c:pt idx="475">
                  <c:v>2.9187200000000001E-5</c:v>
                </c:pt>
                <c:pt idx="476">
                  <c:v>2.9363990000000001E-5</c:v>
                </c:pt>
                <c:pt idx="477">
                  <c:v>2.954225E-5</c:v>
                </c:pt>
                <c:pt idx="478">
                  <c:v>2.972174E-5</c:v>
                </c:pt>
                <c:pt idx="479">
                  <c:v>2.990283E-5</c:v>
                </c:pt>
                <c:pt idx="480">
                  <c:v>3.008586E-5</c:v>
                </c:pt>
                <c:pt idx="481">
                  <c:v>3.027179E-5</c:v>
                </c:pt>
                <c:pt idx="482">
                  <c:v>3.045773E-5</c:v>
                </c:pt>
                <c:pt idx="483">
                  <c:v>3.0643669999999997E-5</c:v>
                </c:pt>
                <c:pt idx="484">
                  <c:v>3.08296E-5</c:v>
                </c:pt>
                <c:pt idx="485">
                  <c:v>3.1020450000000002E-5</c:v>
                </c:pt>
                <c:pt idx="486">
                  <c:v>3.121357E-5</c:v>
                </c:pt>
                <c:pt idx="487">
                  <c:v>3.1406689999999998E-5</c:v>
                </c:pt>
                <c:pt idx="488">
                  <c:v>3.1599810000000003E-5</c:v>
                </c:pt>
                <c:pt idx="489">
                  <c:v>3.1792930000000001E-5</c:v>
                </c:pt>
                <c:pt idx="490">
                  <c:v>3.1992390000000002E-5</c:v>
                </c:pt>
                <c:pt idx="491">
                  <c:v>3.2193339999999998E-5</c:v>
                </c:pt>
                <c:pt idx="492">
                  <c:v>3.2394290000000002E-5</c:v>
                </c:pt>
                <c:pt idx="493">
                  <c:v>3.2595249999999999E-5</c:v>
                </c:pt>
                <c:pt idx="494">
                  <c:v>3.2796200000000003E-5</c:v>
                </c:pt>
                <c:pt idx="495">
                  <c:v>3.3003770000000002E-5</c:v>
                </c:pt>
                <c:pt idx="496">
                  <c:v>3.3213280000000001E-5</c:v>
                </c:pt>
                <c:pt idx="497">
                  <c:v>3.3422800000000001E-5</c:v>
                </c:pt>
                <c:pt idx="498">
                  <c:v>3.3632310000000001E-5</c:v>
                </c:pt>
                <c:pt idx="499">
                  <c:v>3.3841830000000001E-5</c:v>
                </c:pt>
                <c:pt idx="500">
                  <c:v>3.4056680000000001E-5</c:v>
                </c:pt>
                <c:pt idx="501">
                  <c:v>3.427558E-5</c:v>
                </c:pt>
                <c:pt idx="502">
                  <c:v>3.4494489999999999E-5</c:v>
                </c:pt>
                <c:pt idx="503">
                  <c:v>3.4713389999999998E-5</c:v>
                </c:pt>
                <c:pt idx="504">
                  <c:v>3.4932289999999997E-5</c:v>
                </c:pt>
                <c:pt idx="505">
                  <c:v>3.5153169999999999E-5</c:v>
                </c:pt>
                <c:pt idx="506">
                  <c:v>3.5382400000000002E-5</c:v>
                </c:pt>
                <c:pt idx="507">
                  <c:v>3.5611619999999998E-5</c:v>
                </c:pt>
                <c:pt idx="508">
                  <c:v>3.5840850000000001E-5</c:v>
                </c:pt>
                <c:pt idx="509">
                  <c:v>3.6070079999999997E-5</c:v>
                </c:pt>
                <c:pt idx="510">
                  <c:v>3.62993E-5</c:v>
                </c:pt>
                <c:pt idx="511">
                  <c:v>3.6535770000000001E-5</c:v>
                </c:pt>
                <c:pt idx="512">
                  <c:v>3.6776380000000001E-5</c:v>
                </c:pt>
                <c:pt idx="513">
                  <c:v>3.7017000000000002E-5</c:v>
                </c:pt>
                <c:pt idx="514">
                  <c:v>3.7257610000000001E-5</c:v>
                </c:pt>
                <c:pt idx="515">
                  <c:v>3.7498230000000002E-5</c:v>
                </c:pt>
                <c:pt idx="516">
                  <c:v>3.7738840000000001E-5</c:v>
                </c:pt>
                <c:pt idx="517">
                  <c:v>3.7990739999999998E-5</c:v>
                </c:pt>
                <c:pt idx="518">
                  <c:v>3.824397E-5</c:v>
                </c:pt>
                <c:pt idx="519">
                  <c:v>3.8497190000000001E-5</c:v>
                </c:pt>
                <c:pt idx="520">
                  <c:v>3.8750420000000002E-5</c:v>
                </c:pt>
                <c:pt idx="521">
                  <c:v>3.9003640000000003E-5</c:v>
                </c:pt>
                <c:pt idx="522">
                  <c:v>3.9256869999999998E-5</c:v>
                </c:pt>
                <c:pt idx="523">
                  <c:v>3.9523590000000002E-5</c:v>
                </c:pt>
                <c:pt idx="524">
                  <c:v>3.9790830000000001E-5</c:v>
                </c:pt>
                <c:pt idx="525">
                  <c:v>4.0058059999999999E-5</c:v>
                </c:pt>
                <c:pt idx="526">
                  <c:v>4.0325299999999998E-5</c:v>
                </c:pt>
                <c:pt idx="527">
                  <c:v>4.0592539999999997E-5</c:v>
                </c:pt>
                <c:pt idx="528">
                  <c:v>4.0859780000000003E-5</c:v>
                </c:pt>
                <c:pt idx="529">
                  <c:v>4.114006E-5</c:v>
                </c:pt>
                <c:pt idx="530">
                  <c:v>4.1422930000000002E-5</c:v>
                </c:pt>
                <c:pt idx="531">
                  <c:v>4.1705800000000003E-5</c:v>
                </c:pt>
                <c:pt idx="532">
                  <c:v>4.1988669999999998E-5</c:v>
                </c:pt>
                <c:pt idx="533">
                  <c:v>4.2271539999999999E-5</c:v>
                </c:pt>
                <c:pt idx="534">
                  <c:v>4.2554410000000001E-5</c:v>
                </c:pt>
                <c:pt idx="535">
                  <c:v>4.284606E-5</c:v>
                </c:pt>
                <c:pt idx="536">
                  <c:v>4.3146450000000001E-5</c:v>
                </c:pt>
                <c:pt idx="537">
                  <c:v>4.3446830000000001E-5</c:v>
                </c:pt>
                <c:pt idx="538">
                  <c:v>4.3747220000000002E-5</c:v>
                </c:pt>
                <c:pt idx="539">
                  <c:v>4.4047600000000002E-5</c:v>
                </c:pt>
                <c:pt idx="540">
                  <c:v>4.4347990000000002E-5</c:v>
                </c:pt>
                <c:pt idx="541">
                  <c:v>4.4648370000000002E-5</c:v>
                </c:pt>
                <c:pt idx="542">
                  <c:v>4.4967630000000002E-5</c:v>
                </c:pt>
                <c:pt idx="543">
                  <c:v>4.5287729999999999E-5</c:v>
                </c:pt>
                <c:pt idx="544">
                  <c:v>4.5607820000000002E-5</c:v>
                </c:pt>
                <c:pt idx="545">
                  <c:v>4.5927909999999998E-5</c:v>
                </c:pt>
                <c:pt idx="546">
                  <c:v>4.6248010000000002E-5</c:v>
                </c:pt>
                <c:pt idx="547">
                  <c:v>4.6568099999999999E-5</c:v>
                </c:pt>
                <c:pt idx="548">
                  <c:v>4.6892579999999998E-5</c:v>
                </c:pt>
                <c:pt idx="549">
                  <c:v>4.7234960000000002E-5</c:v>
                </c:pt>
                <c:pt idx="550">
                  <c:v>4.7577339999999999E-5</c:v>
                </c:pt>
                <c:pt idx="551">
                  <c:v>4.7919720000000003E-5</c:v>
                </c:pt>
                <c:pt idx="552">
                  <c:v>4.82621E-5</c:v>
                </c:pt>
                <c:pt idx="553">
                  <c:v>4.8604479999999997E-5</c:v>
                </c:pt>
                <c:pt idx="554">
                  <c:v>4.8946860000000001E-5</c:v>
                </c:pt>
                <c:pt idx="555">
                  <c:v>4.9294569999999999E-5</c:v>
                </c:pt>
                <c:pt idx="556">
                  <c:v>4.9662279999999999E-5</c:v>
                </c:pt>
                <c:pt idx="557">
                  <c:v>5.002999E-5</c:v>
                </c:pt>
                <c:pt idx="558">
                  <c:v>5.039769E-5</c:v>
                </c:pt>
                <c:pt idx="559">
                  <c:v>5.07654E-5</c:v>
                </c:pt>
                <c:pt idx="560">
                  <c:v>5.1133110000000001E-5</c:v>
                </c:pt>
                <c:pt idx="561">
                  <c:v>5.1500820000000001E-5</c:v>
                </c:pt>
                <c:pt idx="562">
                  <c:v>5.1868530000000002E-5</c:v>
                </c:pt>
                <c:pt idx="563">
                  <c:v>5.2264949999999998E-5</c:v>
                </c:pt>
                <c:pt idx="564">
                  <c:v>5.2661609999999998E-5</c:v>
                </c:pt>
                <c:pt idx="565">
                  <c:v>5.3058259999999997E-5</c:v>
                </c:pt>
                <c:pt idx="566">
                  <c:v>5.3454919999999997E-5</c:v>
                </c:pt>
                <c:pt idx="567">
                  <c:v>5.3851570000000003E-5</c:v>
                </c:pt>
                <c:pt idx="568">
                  <c:v>5.4248220000000002E-5</c:v>
                </c:pt>
                <c:pt idx="569">
                  <c:v>5.4644880000000001E-5</c:v>
                </c:pt>
                <c:pt idx="570">
                  <c:v>5.5059270000000001E-5</c:v>
                </c:pt>
                <c:pt idx="571">
                  <c:v>5.5489199999999997E-5</c:v>
                </c:pt>
                <c:pt idx="572">
                  <c:v>5.591913E-5</c:v>
                </c:pt>
                <c:pt idx="573">
                  <c:v>5.6349050000000002E-5</c:v>
                </c:pt>
                <c:pt idx="574">
                  <c:v>5.6778979999999998E-5</c:v>
                </c:pt>
                <c:pt idx="575">
                  <c:v>5.72089E-5</c:v>
                </c:pt>
                <c:pt idx="576">
                  <c:v>5.7638830000000003E-5</c:v>
                </c:pt>
                <c:pt idx="577">
                  <c:v>5.8068759999999999E-5</c:v>
                </c:pt>
                <c:pt idx="578">
                  <c:v>5.8530479999999997E-5</c:v>
                </c:pt>
                <c:pt idx="579">
                  <c:v>5.8998890000000001E-5</c:v>
                </c:pt>
                <c:pt idx="580">
                  <c:v>5.9467299999999999E-5</c:v>
                </c:pt>
                <c:pt idx="581">
                  <c:v>5.9935709999999997E-5</c:v>
                </c:pt>
                <c:pt idx="582">
                  <c:v>6.0404120000000001E-5</c:v>
                </c:pt>
                <c:pt idx="583">
                  <c:v>6.0872529999999999E-5</c:v>
                </c:pt>
                <c:pt idx="584">
                  <c:v>6.1340940000000004E-5</c:v>
                </c:pt>
                <c:pt idx="585">
                  <c:v>6.1809350000000001E-5</c:v>
                </c:pt>
                <c:pt idx="586">
                  <c:v>6.2316439999999995E-5</c:v>
                </c:pt>
                <c:pt idx="587">
                  <c:v>6.2829659999999996E-5</c:v>
                </c:pt>
                <c:pt idx="588">
                  <c:v>6.3342879999999998E-5</c:v>
                </c:pt>
                <c:pt idx="589">
                  <c:v>6.38561E-5</c:v>
                </c:pt>
                <c:pt idx="590">
                  <c:v>6.4369320000000002E-5</c:v>
                </c:pt>
                <c:pt idx="591">
                  <c:v>6.4882540000000004E-5</c:v>
                </c:pt>
                <c:pt idx="592">
                  <c:v>6.5395760000000006E-5</c:v>
                </c:pt>
                <c:pt idx="593">
                  <c:v>6.5908979999999994E-5</c:v>
                </c:pt>
                <c:pt idx="594">
                  <c:v>6.645559E-5</c:v>
                </c:pt>
                <c:pt idx="595">
                  <c:v>6.7021370000000006E-5</c:v>
                </c:pt>
                <c:pt idx="596">
                  <c:v>6.7587139999999998E-5</c:v>
                </c:pt>
                <c:pt idx="597">
                  <c:v>6.8152920000000004E-5</c:v>
                </c:pt>
                <c:pt idx="598">
                  <c:v>6.8718699999999996E-5</c:v>
                </c:pt>
                <c:pt idx="599">
                  <c:v>6.9284480000000002E-5</c:v>
                </c:pt>
                <c:pt idx="600">
                  <c:v>6.9850249999999994E-5</c:v>
                </c:pt>
                <c:pt idx="601">
                  <c:v>7.041603E-5</c:v>
                </c:pt>
                <c:pt idx="602">
                  <c:v>7.0990100000000003E-5</c:v>
                </c:pt>
                <c:pt idx="603">
                  <c:v>7.1618000000000004E-5</c:v>
                </c:pt>
                <c:pt idx="604">
                  <c:v>7.2245890000000005E-5</c:v>
                </c:pt>
                <c:pt idx="605">
                  <c:v>7.2873790000000006E-5</c:v>
                </c:pt>
                <c:pt idx="606">
                  <c:v>7.3501689999999994E-5</c:v>
                </c:pt>
                <c:pt idx="607">
                  <c:v>7.4129589999999995E-5</c:v>
                </c:pt>
                <c:pt idx="608">
                  <c:v>7.4757479999999996E-5</c:v>
                </c:pt>
                <c:pt idx="609">
                  <c:v>7.5385379999999997E-5</c:v>
                </c:pt>
                <c:pt idx="610">
                  <c:v>7.6013279999999998E-5</c:v>
                </c:pt>
                <c:pt idx="611">
                  <c:v>7.6667010000000004E-5</c:v>
                </c:pt>
                <c:pt idx="612">
                  <c:v>7.7368940000000007E-5</c:v>
                </c:pt>
                <c:pt idx="613">
                  <c:v>7.8070869999999996E-5</c:v>
                </c:pt>
                <c:pt idx="614">
                  <c:v>7.877281E-5</c:v>
                </c:pt>
                <c:pt idx="615">
                  <c:v>7.9474740000000003E-5</c:v>
                </c:pt>
                <c:pt idx="616">
                  <c:v>8.0176680000000006E-5</c:v>
                </c:pt>
                <c:pt idx="617">
                  <c:v>8.0878609999999996E-5</c:v>
                </c:pt>
                <c:pt idx="618">
                  <c:v>8.1580539999999999E-5</c:v>
                </c:pt>
                <c:pt idx="619">
                  <c:v>8.2282480000000002E-5</c:v>
                </c:pt>
                <c:pt idx="620">
                  <c:v>8.3008630000000006E-5</c:v>
                </c:pt>
                <c:pt idx="621">
                  <c:v>8.3799600000000003E-5</c:v>
                </c:pt>
                <c:pt idx="622">
                  <c:v>8.4590570000000001E-5</c:v>
                </c:pt>
                <c:pt idx="623">
                  <c:v>8.5381539999999998E-5</c:v>
                </c:pt>
                <c:pt idx="624">
                  <c:v>8.6172509999999996E-5</c:v>
                </c:pt>
                <c:pt idx="625">
                  <c:v>8.6963479999999994E-5</c:v>
                </c:pt>
                <c:pt idx="626">
                  <c:v>8.7754450000000005E-5</c:v>
                </c:pt>
                <c:pt idx="627">
                  <c:v>8.8545420000000002E-5</c:v>
                </c:pt>
                <c:pt idx="628">
                  <c:v>8.933639E-5</c:v>
                </c:pt>
                <c:pt idx="629">
                  <c:v>9.0127359999999998E-5</c:v>
                </c:pt>
                <c:pt idx="630">
                  <c:v>9.1014910000000002E-5</c:v>
                </c:pt>
                <c:pt idx="631">
                  <c:v>9.1914000000000001E-5</c:v>
                </c:pt>
                <c:pt idx="632">
                  <c:v>9.281309E-5</c:v>
                </c:pt>
                <c:pt idx="633">
                  <c:v>9.3712179999999999E-5</c:v>
                </c:pt>
                <c:pt idx="634">
                  <c:v>9.4611259999999997E-5</c:v>
                </c:pt>
                <c:pt idx="635">
                  <c:v>9.5510349999999996E-5</c:v>
                </c:pt>
                <c:pt idx="636">
                  <c:v>9.6409439999999995E-5</c:v>
                </c:pt>
                <c:pt idx="637">
                  <c:v>9.7308529999999994E-5</c:v>
                </c:pt>
                <c:pt idx="638">
                  <c:v>9.8207620000000006E-5</c:v>
                </c:pt>
                <c:pt idx="639">
                  <c:v>9.913357E-5</c:v>
                </c:pt>
                <c:pt idx="640">
                  <c:v>1.0016529999999999E-4</c:v>
                </c:pt>
                <c:pt idx="641">
                  <c:v>1.0119709999999999E-4</c:v>
                </c:pt>
                <c:pt idx="642">
                  <c:v>1.0222890000000001E-4</c:v>
                </c:pt>
                <c:pt idx="643">
                  <c:v>1.032606E-4</c:v>
                </c:pt>
                <c:pt idx="644">
                  <c:v>1.042924E-4</c:v>
                </c:pt>
                <c:pt idx="645">
                  <c:v>1.053242E-4</c:v>
                </c:pt>
                <c:pt idx="646">
                  <c:v>1.063559E-4</c:v>
                </c:pt>
                <c:pt idx="647">
                  <c:v>1.073877E-4</c:v>
                </c:pt>
                <c:pt idx="648">
                  <c:v>1.084195E-4</c:v>
                </c:pt>
                <c:pt idx="649">
                  <c:v>1.0948239999999999E-4</c:v>
                </c:pt>
                <c:pt idx="650">
                  <c:v>1.1067889999999999E-4</c:v>
                </c:pt>
                <c:pt idx="651">
                  <c:v>1.118754E-4</c:v>
                </c:pt>
                <c:pt idx="652">
                  <c:v>1.130718E-4</c:v>
                </c:pt>
                <c:pt idx="653">
                  <c:v>1.1426830000000001E-4</c:v>
                </c:pt>
                <c:pt idx="654">
                  <c:v>1.154647E-4</c:v>
                </c:pt>
                <c:pt idx="655">
                  <c:v>1.166612E-4</c:v>
                </c:pt>
                <c:pt idx="656">
                  <c:v>1.178577E-4</c:v>
                </c:pt>
                <c:pt idx="657">
                  <c:v>1.190541E-4</c:v>
                </c:pt>
                <c:pt idx="658">
                  <c:v>1.202506E-4</c:v>
                </c:pt>
                <c:pt idx="659">
                  <c:v>1.21447E-4</c:v>
                </c:pt>
                <c:pt idx="660">
                  <c:v>1.2281799999999999E-4</c:v>
                </c:pt>
                <c:pt idx="661">
                  <c:v>1.242215E-4</c:v>
                </c:pt>
                <c:pt idx="662">
                  <c:v>1.256249E-4</c:v>
                </c:pt>
                <c:pt idx="663">
                  <c:v>1.2702840000000001E-4</c:v>
                </c:pt>
                <c:pt idx="664">
                  <c:v>1.2843190000000001E-4</c:v>
                </c:pt>
                <c:pt idx="665">
                  <c:v>1.2983529999999999E-4</c:v>
                </c:pt>
                <c:pt idx="666">
                  <c:v>1.3123879999999999E-4</c:v>
                </c:pt>
                <c:pt idx="667">
                  <c:v>1.326422E-4</c:v>
                </c:pt>
                <c:pt idx="668">
                  <c:v>1.340457E-4</c:v>
                </c:pt>
                <c:pt idx="669">
                  <c:v>1.3544920000000001E-4</c:v>
                </c:pt>
                <c:pt idx="670">
                  <c:v>1.3689290000000001E-4</c:v>
                </c:pt>
                <c:pt idx="671">
                  <c:v>1.3856010000000001E-4</c:v>
                </c:pt>
                <c:pt idx="672">
                  <c:v>1.4022730000000001E-4</c:v>
                </c:pt>
                <c:pt idx="673">
                  <c:v>1.418945E-4</c:v>
                </c:pt>
                <c:pt idx="674">
                  <c:v>1.435617E-4</c:v>
                </c:pt>
                <c:pt idx="675">
                  <c:v>1.4522889999999999E-4</c:v>
                </c:pt>
                <c:pt idx="676">
                  <c:v>1.468962E-4</c:v>
                </c:pt>
                <c:pt idx="677">
                  <c:v>1.4856339999999999E-4</c:v>
                </c:pt>
                <c:pt idx="678">
                  <c:v>1.5023059999999999E-4</c:v>
                </c:pt>
                <c:pt idx="679">
                  <c:v>1.5189779999999999E-4</c:v>
                </c:pt>
                <c:pt idx="680">
                  <c:v>1.5356500000000001E-4</c:v>
                </c:pt>
                <c:pt idx="681">
                  <c:v>1.5526860000000001E-4</c:v>
                </c:pt>
                <c:pt idx="682">
                  <c:v>1.5727699999999999E-4</c:v>
                </c:pt>
                <c:pt idx="683">
                  <c:v>1.592853E-4</c:v>
                </c:pt>
                <c:pt idx="684">
                  <c:v>1.6129370000000001E-4</c:v>
                </c:pt>
                <c:pt idx="685">
                  <c:v>1.6330199999999999E-4</c:v>
                </c:pt>
                <c:pt idx="686">
                  <c:v>1.653104E-4</c:v>
                </c:pt>
                <c:pt idx="687">
                  <c:v>1.6731879999999999E-4</c:v>
                </c:pt>
                <c:pt idx="688">
                  <c:v>1.6932709999999999E-4</c:v>
                </c:pt>
                <c:pt idx="689">
                  <c:v>1.7133550000000001E-4</c:v>
                </c:pt>
                <c:pt idx="690">
                  <c:v>1.7334380000000001E-4</c:v>
                </c:pt>
                <c:pt idx="691">
                  <c:v>1.753522E-4</c:v>
                </c:pt>
                <c:pt idx="692">
                  <c:v>1.7736060000000001E-4</c:v>
                </c:pt>
                <c:pt idx="693">
                  <c:v>1.7967990000000001E-4</c:v>
                </c:pt>
                <c:pt idx="694">
                  <c:v>1.8213689999999999E-4</c:v>
                </c:pt>
                <c:pt idx="695">
                  <c:v>1.8459389999999999E-4</c:v>
                </c:pt>
                <c:pt idx="696">
                  <c:v>1.870509E-4</c:v>
                </c:pt>
                <c:pt idx="697">
                  <c:v>1.8950790000000001E-4</c:v>
                </c:pt>
                <c:pt idx="698">
                  <c:v>1.9196489999999999E-4</c:v>
                </c:pt>
                <c:pt idx="699">
                  <c:v>1.944219E-4</c:v>
                </c:pt>
                <c:pt idx="700">
                  <c:v>1.968789E-4</c:v>
                </c:pt>
                <c:pt idx="701">
                  <c:v>1.9933590000000001E-4</c:v>
                </c:pt>
                <c:pt idx="702">
                  <c:v>2.0179289999999999E-4</c:v>
                </c:pt>
                <c:pt idx="703">
                  <c:v>2.042499E-4</c:v>
                </c:pt>
                <c:pt idx="704">
                  <c:v>2.067069E-4</c:v>
                </c:pt>
                <c:pt idx="705">
                  <c:v>2.096941E-4</c:v>
                </c:pt>
                <c:pt idx="706">
                  <c:v>2.1274020000000001E-4</c:v>
                </c:pt>
                <c:pt idx="707">
                  <c:v>2.157863E-4</c:v>
                </c:pt>
                <c:pt idx="708">
                  <c:v>2.188324E-4</c:v>
                </c:pt>
                <c:pt idx="709">
                  <c:v>2.2187849999999999E-4</c:v>
                </c:pt>
                <c:pt idx="710">
                  <c:v>2.2492470000000001E-4</c:v>
                </c:pt>
                <c:pt idx="711">
                  <c:v>2.279708E-4</c:v>
                </c:pt>
                <c:pt idx="712">
                  <c:v>2.3101689999999999E-4</c:v>
                </c:pt>
                <c:pt idx="713">
                  <c:v>2.3406300000000001E-4</c:v>
                </c:pt>
                <c:pt idx="714">
                  <c:v>2.371091E-4</c:v>
                </c:pt>
                <c:pt idx="715">
                  <c:v>2.4015519999999999E-4</c:v>
                </c:pt>
                <c:pt idx="716">
                  <c:v>2.432821E-4</c:v>
                </c:pt>
                <c:pt idx="717">
                  <c:v>2.470846E-4</c:v>
                </c:pt>
                <c:pt idx="718">
                  <c:v>2.5088710000000002E-4</c:v>
                </c:pt>
                <c:pt idx="719">
                  <c:v>2.5468959999999999E-4</c:v>
                </c:pt>
                <c:pt idx="720">
                  <c:v>2.5849199999999998E-4</c:v>
                </c:pt>
                <c:pt idx="721">
                  <c:v>2.622945E-4</c:v>
                </c:pt>
                <c:pt idx="722">
                  <c:v>2.6609700000000002E-4</c:v>
                </c:pt>
                <c:pt idx="723">
                  <c:v>2.6989949999999999E-4</c:v>
                </c:pt>
                <c:pt idx="724">
                  <c:v>2.7370200000000002E-4</c:v>
                </c:pt>
                <c:pt idx="725">
                  <c:v>2.7750449999999999E-4</c:v>
                </c:pt>
                <c:pt idx="726">
                  <c:v>2.8130700000000001E-4</c:v>
                </c:pt>
                <c:pt idx="727">
                  <c:v>2.851094E-4</c:v>
                </c:pt>
                <c:pt idx="728">
                  <c:v>2.895776E-4</c:v>
                </c:pt>
                <c:pt idx="729">
                  <c:v>2.9434010000000001E-4</c:v>
                </c:pt>
                <c:pt idx="730">
                  <c:v>2.9910270000000001E-4</c:v>
                </c:pt>
                <c:pt idx="731">
                  <c:v>3.038653E-4</c:v>
                </c:pt>
                <c:pt idx="732">
                  <c:v>3.0862780000000001E-4</c:v>
                </c:pt>
                <c:pt idx="733">
                  <c:v>3.1339040000000001E-4</c:v>
                </c:pt>
                <c:pt idx="734">
                  <c:v>3.18153E-4</c:v>
                </c:pt>
                <c:pt idx="735">
                  <c:v>3.2291550000000002E-4</c:v>
                </c:pt>
                <c:pt idx="736">
                  <c:v>3.2767810000000001E-4</c:v>
                </c:pt>
                <c:pt idx="737">
                  <c:v>3.324407E-4</c:v>
                </c:pt>
                <c:pt idx="738">
                  <c:v>3.372033E-4</c:v>
                </c:pt>
                <c:pt idx="739">
                  <c:v>3.4275659999999998E-4</c:v>
                </c:pt>
                <c:pt idx="740">
                  <c:v>3.487408E-4</c:v>
                </c:pt>
                <c:pt idx="741">
                  <c:v>3.5472489999999998E-4</c:v>
                </c:pt>
                <c:pt idx="742">
                  <c:v>3.607091E-4</c:v>
                </c:pt>
                <c:pt idx="743">
                  <c:v>3.6669330000000001E-4</c:v>
                </c:pt>
                <c:pt idx="744">
                  <c:v>3.7267749999999998E-4</c:v>
                </c:pt>
                <c:pt idx="745">
                  <c:v>3.7866169999999999E-4</c:v>
                </c:pt>
                <c:pt idx="746">
                  <c:v>3.8464590000000001E-4</c:v>
                </c:pt>
                <c:pt idx="747">
                  <c:v>3.9063010000000003E-4</c:v>
                </c:pt>
                <c:pt idx="748">
                  <c:v>3.9661429999999999E-4</c:v>
                </c:pt>
                <c:pt idx="749">
                  <c:v>4.025985E-4</c:v>
                </c:pt>
                <c:pt idx="750">
                  <c:v>4.1007359999999999E-4</c:v>
                </c:pt>
                <c:pt idx="751">
                  <c:v>4.1761590000000001E-4</c:v>
                </c:pt>
                <c:pt idx="752">
                  <c:v>4.2515819999999998E-4</c:v>
                </c:pt>
                <c:pt idx="753">
                  <c:v>4.3270059999999999E-4</c:v>
                </c:pt>
                <c:pt idx="754">
                  <c:v>4.4024290000000001E-4</c:v>
                </c:pt>
                <c:pt idx="755">
                  <c:v>4.4778519999999998E-4</c:v>
                </c:pt>
                <c:pt idx="756">
                  <c:v>4.5532750000000001E-4</c:v>
                </c:pt>
                <c:pt idx="757">
                  <c:v>4.6286979999999998E-4</c:v>
                </c:pt>
                <c:pt idx="758">
                  <c:v>4.704121E-4</c:v>
                </c:pt>
                <c:pt idx="759">
                  <c:v>4.7795440000000003E-4</c:v>
                </c:pt>
                <c:pt idx="760">
                  <c:v>4.8671309999999998E-4</c:v>
                </c:pt>
                <c:pt idx="761">
                  <c:v>4.962473E-4</c:v>
                </c:pt>
                <c:pt idx="762">
                  <c:v>5.0578150000000002E-4</c:v>
                </c:pt>
                <c:pt idx="763">
                  <c:v>5.1531570000000004E-4</c:v>
                </c:pt>
                <c:pt idx="764">
                  <c:v>5.2484989999999996E-4</c:v>
                </c:pt>
                <c:pt idx="765">
                  <c:v>5.3438409999999998E-4</c:v>
                </c:pt>
                <c:pt idx="766">
                  <c:v>5.439183E-4</c:v>
                </c:pt>
                <c:pt idx="767">
                  <c:v>5.5345250000000002E-4</c:v>
                </c:pt>
                <c:pt idx="768">
                  <c:v>5.6298670000000004E-4</c:v>
                </c:pt>
                <c:pt idx="769">
                  <c:v>5.7252099999999999E-4</c:v>
                </c:pt>
                <c:pt idx="770">
                  <c:v>5.8358010000000003E-4</c:v>
                </c:pt>
                <c:pt idx="771">
                  <c:v>5.9566640000000004E-4</c:v>
                </c:pt>
                <c:pt idx="772">
                  <c:v>6.0775270000000005E-4</c:v>
                </c:pt>
                <c:pt idx="773">
                  <c:v>6.1983899999999996E-4</c:v>
                </c:pt>
                <c:pt idx="774">
                  <c:v>6.3192529999999997E-4</c:v>
                </c:pt>
                <c:pt idx="775">
                  <c:v>6.4401170000000002E-4</c:v>
                </c:pt>
                <c:pt idx="776">
                  <c:v>6.5609800000000003E-4</c:v>
                </c:pt>
                <c:pt idx="777">
                  <c:v>6.6818430000000005E-4</c:v>
                </c:pt>
                <c:pt idx="778">
                  <c:v>6.8027059999999995E-4</c:v>
                </c:pt>
                <c:pt idx="779">
                  <c:v>6.9235689999999996E-4</c:v>
                </c:pt>
                <c:pt idx="780">
                  <c:v>7.0741450000000002E-4</c:v>
                </c:pt>
                <c:pt idx="781">
                  <c:v>7.2277769999999999E-4</c:v>
                </c:pt>
                <c:pt idx="782">
                  <c:v>7.3814089999999996E-4</c:v>
                </c:pt>
                <c:pt idx="783">
                  <c:v>7.5350410000000004E-4</c:v>
                </c:pt>
                <c:pt idx="784">
                  <c:v>7.688673E-4</c:v>
                </c:pt>
                <c:pt idx="785">
                  <c:v>7.8423049999999997E-4</c:v>
                </c:pt>
                <c:pt idx="786">
                  <c:v>7.9959370000000005E-4</c:v>
                </c:pt>
                <c:pt idx="787">
                  <c:v>8.1495690000000002E-4</c:v>
                </c:pt>
                <c:pt idx="788">
                  <c:v>8.3032009999999999E-4</c:v>
                </c:pt>
                <c:pt idx="789">
                  <c:v>8.4790919999999995E-4</c:v>
                </c:pt>
                <c:pt idx="790">
                  <c:v>8.6748839999999995E-4</c:v>
                </c:pt>
                <c:pt idx="791">
                  <c:v>8.8706750000000002E-4</c:v>
                </c:pt>
                <c:pt idx="792">
                  <c:v>9.0664670000000001E-4</c:v>
                </c:pt>
                <c:pt idx="793">
                  <c:v>9.2622590000000001E-4</c:v>
                </c:pt>
                <c:pt idx="794">
                  <c:v>9.4580499999999997E-4</c:v>
                </c:pt>
                <c:pt idx="795">
                  <c:v>9.6538419999999997E-4</c:v>
                </c:pt>
                <c:pt idx="796">
                  <c:v>9.8496340000000008E-4</c:v>
                </c:pt>
                <c:pt idx="797">
                  <c:v>1.0045430000000001E-3</c:v>
                </c:pt>
                <c:pt idx="798">
                  <c:v>1.026573E-3</c:v>
                </c:pt>
                <c:pt idx="799">
                  <c:v>1.0515870000000001E-3</c:v>
                </c:pt>
                <c:pt idx="800">
                  <c:v>1.0766009999999999E-3</c:v>
                </c:pt>
                <c:pt idx="801">
                  <c:v>1.1016139999999999E-3</c:v>
                </c:pt>
                <c:pt idx="802">
                  <c:v>1.126628E-3</c:v>
                </c:pt>
                <c:pt idx="803">
                  <c:v>1.151642E-3</c:v>
                </c:pt>
                <c:pt idx="804">
                  <c:v>1.176655E-3</c:v>
                </c:pt>
                <c:pt idx="805">
                  <c:v>1.201669E-3</c:v>
                </c:pt>
                <c:pt idx="806">
                  <c:v>1.2266829999999999E-3</c:v>
                </c:pt>
                <c:pt idx="807">
                  <c:v>1.256374E-3</c:v>
                </c:pt>
                <c:pt idx="808">
                  <c:v>1.2884050000000001E-3</c:v>
                </c:pt>
                <c:pt idx="809">
                  <c:v>1.3204359999999999E-3</c:v>
                </c:pt>
                <c:pt idx="810">
                  <c:v>1.352467E-3</c:v>
                </c:pt>
                <c:pt idx="811">
                  <c:v>1.3844980000000001E-3</c:v>
                </c:pt>
                <c:pt idx="812">
                  <c:v>1.4165289999999999E-3</c:v>
                </c:pt>
                <c:pt idx="813">
                  <c:v>1.4485609999999999E-3</c:v>
                </c:pt>
                <c:pt idx="814">
                  <c:v>1.480592E-3</c:v>
                </c:pt>
                <c:pt idx="815">
                  <c:v>1.5141180000000001E-3</c:v>
                </c:pt>
                <c:pt idx="816">
                  <c:v>1.5552249999999999E-3</c:v>
                </c:pt>
                <c:pt idx="817">
                  <c:v>1.5963329999999999E-3</c:v>
                </c:pt>
                <c:pt idx="818">
                  <c:v>1.63744E-3</c:v>
                </c:pt>
                <c:pt idx="819">
                  <c:v>1.6785470000000001E-3</c:v>
                </c:pt>
                <c:pt idx="820">
                  <c:v>1.7196539999999999E-3</c:v>
                </c:pt>
                <c:pt idx="821">
                  <c:v>1.760761E-3</c:v>
                </c:pt>
                <c:pt idx="822">
                  <c:v>1.801869E-3</c:v>
                </c:pt>
                <c:pt idx="823">
                  <c:v>1.8429760000000001E-3</c:v>
                </c:pt>
                <c:pt idx="824">
                  <c:v>1.8950950000000001E-3</c:v>
                </c:pt>
                <c:pt idx="825">
                  <c:v>1.9479580000000001E-3</c:v>
                </c:pt>
                <c:pt idx="826">
                  <c:v>2.0008199999999999E-3</c:v>
                </c:pt>
                <c:pt idx="827">
                  <c:v>2.0536830000000002E-3</c:v>
                </c:pt>
                <c:pt idx="828">
                  <c:v>2.1065459999999999E-3</c:v>
                </c:pt>
                <c:pt idx="829">
                  <c:v>2.1594090000000002E-3</c:v>
                </c:pt>
                <c:pt idx="830">
                  <c:v>2.2122719999999999E-3</c:v>
                </c:pt>
                <c:pt idx="831">
                  <c:v>2.2651339999999998E-3</c:v>
                </c:pt>
                <c:pt idx="832">
                  <c:v>2.332841E-3</c:v>
                </c:pt>
                <c:pt idx="833">
                  <c:v>2.4009510000000001E-3</c:v>
                </c:pt>
                <c:pt idx="834">
                  <c:v>2.4690599999999999E-3</c:v>
                </c:pt>
                <c:pt idx="835">
                  <c:v>2.5371700000000001E-3</c:v>
                </c:pt>
                <c:pt idx="836">
                  <c:v>2.6052789999999998E-3</c:v>
                </c:pt>
                <c:pt idx="837">
                  <c:v>2.673389E-3</c:v>
                </c:pt>
                <c:pt idx="838">
                  <c:v>2.7414980000000002E-3</c:v>
                </c:pt>
                <c:pt idx="839">
                  <c:v>2.81489E-3</c:v>
                </c:pt>
                <c:pt idx="840">
                  <c:v>2.9027979999999998E-3</c:v>
                </c:pt>
                <c:pt idx="841">
                  <c:v>2.990707E-3</c:v>
                </c:pt>
                <c:pt idx="842">
                  <c:v>3.0786160000000002E-3</c:v>
                </c:pt>
                <c:pt idx="843">
                  <c:v>3.166524E-3</c:v>
                </c:pt>
                <c:pt idx="844">
                  <c:v>3.2544330000000002E-3</c:v>
                </c:pt>
                <c:pt idx="845">
                  <c:v>3.3423419999999999E-3</c:v>
                </c:pt>
                <c:pt idx="846">
                  <c:v>3.4302500000000001E-3</c:v>
                </c:pt>
                <c:pt idx="847">
                  <c:v>3.538963E-3</c:v>
                </c:pt>
                <c:pt idx="848">
                  <c:v>3.6526150000000001E-3</c:v>
                </c:pt>
                <c:pt idx="849">
                  <c:v>3.7662669999999998E-3</c:v>
                </c:pt>
                <c:pt idx="850">
                  <c:v>3.8799189999999999E-3</c:v>
                </c:pt>
                <c:pt idx="851">
                  <c:v>3.9935709999999996E-3</c:v>
                </c:pt>
                <c:pt idx="852">
                  <c:v>4.1072230000000001E-3</c:v>
                </c:pt>
                <c:pt idx="853">
                  <c:v>4.2208760000000001E-3</c:v>
                </c:pt>
                <c:pt idx="854">
                  <c:v>4.3542900000000002E-3</c:v>
                </c:pt>
                <c:pt idx="855">
                  <c:v>4.501461E-3</c:v>
                </c:pt>
                <c:pt idx="856">
                  <c:v>4.6486319999999998E-3</c:v>
                </c:pt>
                <c:pt idx="857">
                  <c:v>4.7958030000000004E-3</c:v>
                </c:pt>
                <c:pt idx="858">
                  <c:v>4.9429740000000002E-3</c:v>
                </c:pt>
                <c:pt idx="859">
                  <c:v>5.0901449999999999E-3</c:v>
                </c:pt>
                <c:pt idx="860">
                  <c:v>5.2373159999999997E-3</c:v>
                </c:pt>
                <c:pt idx="861">
                  <c:v>5.4108689999999996E-3</c:v>
                </c:pt>
                <c:pt idx="862">
                  <c:v>5.6017580000000001E-3</c:v>
                </c:pt>
                <c:pt idx="863">
                  <c:v>5.7926460000000003E-3</c:v>
                </c:pt>
                <c:pt idx="864">
                  <c:v>5.9835349999999999E-3</c:v>
                </c:pt>
                <c:pt idx="865">
                  <c:v>6.1744230000000001E-3</c:v>
                </c:pt>
                <c:pt idx="866">
                  <c:v>6.3653119999999997E-3</c:v>
                </c:pt>
                <c:pt idx="867">
                  <c:v>6.5562010000000002E-3</c:v>
                </c:pt>
                <c:pt idx="868">
                  <c:v>6.7952250000000002E-3</c:v>
                </c:pt>
                <c:pt idx="869">
                  <c:v>7.0432639999999996E-3</c:v>
                </c:pt>
                <c:pt idx="870">
                  <c:v>7.2913040000000002E-3</c:v>
                </c:pt>
                <c:pt idx="871">
                  <c:v>7.5393430000000004E-3</c:v>
                </c:pt>
                <c:pt idx="872">
                  <c:v>7.7873819999999998E-3</c:v>
                </c:pt>
                <c:pt idx="873">
                  <c:v>8.0354209999999992E-3</c:v>
                </c:pt>
                <c:pt idx="874">
                  <c:v>8.3058509999999995E-3</c:v>
                </c:pt>
                <c:pt idx="875">
                  <c:v>8.6288409999999999E-3</c:v>
                </c:pt>
                <c:pt idx="876">
                  <c:v>8.9518319999999998E-3</c:v>
                </c:pt>
                <c:pt idx="877">
                  <c:v>9.2748220000000003E-3</c:v>
                </c:pt>
                <c:pt idx="878">
                  <c:v>9.5978130000000002E-3</c:v>
                </c:pt>
                <c:pt idx="879">
                  <c:v>9.9208030000000006E-3</c:v>
                </c:pt>
                <c:pt idx="880">
                  <c:v>1.0243789999999999E-2</c:v>
                </c:pt>
                <c:pt idx="881">
                  <c:v>1.066216E-2</c:v>
                </c:pt>
                <c:pt idx="882">
                  <c:v>1.1083890000000001E-2</c:v>
                </c:pt>
                <c:pt idx="883">
                  <c:v>1.1505629999999999E-2</c:v>
                </c:pt>
                <c:pt idx="884">
                  <c:v>1.192736E-2</c:v>
                </c:pt>
                <c:pt idx="885">
                  <c:v>1.234909E-2</c:v>
                </c:pt>
                <c:pt idx="886">
                  <c:v>1.277083E-2</c:v>
                </c:pt>
                <c:pt idx="887">
                  <c:v>1.3302120000000001E-2</c:v>
                </c:pt>
                <c:pt idx="888">
                  <c:v>1.3854770000000001E-2</c:v>
                </c:pt>
                <c:pt idx="889">
                  <c:v>1.4407420000000001E-2</c:v>
                </c:pt>
                <c:pt idx="890">
                  <c:v>1.4960070000000001E-2</c:v>
                </c:pt>
                <c:pt idx="891">
                  <c:v>1.5512720000000001E-2</c:v>
                </c:pt>
                <c:pt idx="892">
                  <c:v>1.6065369999999999E-2</c:v>
                </c:pt>
                <c:pt idx="893">
                  <c:v>1.67765E-2</c:v>
                </c:pt>
                <c:pt idx="894">
                  <c:v>1.7504220000000001E-2</c:v>
                </c:pt>
                <c:pt idx="895">
                  <c:v>1.823195E-2</c:v>
                </c:pt>
                <c:pt idx="896">
                  <c:v>1.8959670000000001E-2</c:v>
                </c:pt>
                <c:pt idx="897">
                  <c:v>1.9687389999999999E-2</c:v>
                </c:pt>
                <c:pt idx="898">
                  <c:v>2.0454079999999999E-2</c:v>
                </c:pt>
                <c:pt idx="899">
                  <c:v>2.1418619999999999E-2</c:v>
                </c:pt>
                <c:pt idx="900">
                  <c:v>2.2383159999999999E-2</c:v>
                </c:pt>
                <c:pt idx="901">
                  <c:v>2.3347699999999999E-2</c:v>
                </c:pt>
                <c:pt idx="902">
                  <c:v>2.4312230000000001E-2</c:v>
                </c:pt>
                <c:pt idx="903">
                  <c:v>2.527677E-2</c:v>
                </c:pt>
                <c:pt idx="904">
                  <c:v>2.6439130000000002E-2</c:v>
                </c:pt>
                <c:pt idx="905">
                  <c:v>2.7728659999999999E-2</c:v>
                </c:pt>
                <c:pt idx="906">
                  <c:v>2.9018189999999999E-2</c:v>
                </c:pt>
                <c:pt idx="907">
                  <c:v>3.030772E-2</c:v>
                </c:pt>
                <c:pt idx="908">
                  <c:v>3.1597260000000002E-2</c:v>
                </c:pt>
                <c:pt idx="909">
                  <c:v>3.2991920000000001E-2</c:v>
                </c:pt>
                <c:pt idx="910">
                  <c:v>3.4735229999999999E-2</c:v>
                </c:pt>
                <c:pt idx="911">
                  <c:v>3.6478539999999997E-2</c:v>
                </c:pt>
                <c:pt idx="912">
                  <c:v>3.8221850000000002E-2</c:v>
                </c:pt>
                <c:pt idx="913">
                  <c:v>3.9965149999999998E-2</c:v>
                </c:pt>
                <c:pt idx="914">
                  <c:v>4.1726390000000002E-2</c:v>
                </c:pt>
                <c:pt idx="915">
                  <c:v>4.4114550000000002E-2</c:v>
                </c:pt>
                <c:pt idx="916">
                  <c:v>4.6502700000000001E-2</c:v>
                </c:pt>
                <c:pt idx="917">
                  <c:v>4.889085E-2</c:v>
                </c:pt>
                <c:pt idx="918">
                  <c:v>5.1278999999999998E-2</c:v>
                </c:pt>
                <c:pt idx="919">
                  <c:v>5.3667159999999998E-2</c:v>
                </c:pt>
                <c:pt idx="920">
                  <c:v>5.696963E-2</c:v>
                </c:pt>
                <c:pt idx="921">
                  <c:v>6.0279970000000002E-2</c:v>
                </c:pt>
                <c:pt idx="922">
                  <c:v>6.3590309999999997E-2</c:v>
                </c:pt>
                <c:pt idx="923">
                  <c:v>6.6900650000000006E-2</c:v>
                </c:pt>
                <c:pt idx="924">
                  <c:v>7.0358130000000005E-2</c:v>
                </c:pt>
                <c:pt idx="925">
                  <c:v>7.4923119999999996E-2</c:v>
                </c:pt>
                <c:pt idx="926">
                  <c:v>7.9488110000000001E-2</c:v>
                </c:pt>
                <c:pt idx="927">
                  <c:v>8.4053089999999997E-2</c:v>
                </c:pt>
                <c:pt idx="928">
                  <c:v>8.8618080000000002E-2</c:v>
                </c:pt>
                <c:pt idx="929">
                  <c:v>9.3601299999999998E-2</c:v>
                </c:pt>
                <c:pt idx="930">
                  <c:v>9.9211850000000004E-2</c:v>
                </c:pt>
                <c:pt idx="931">
                  <c:v>0.105041</c:v>
                </c:pt>
                <c:pt idx="932">
                  <c:v>0.1112476</c:v>
                </c:pt>
                <c:pt idx="933">
                  <c:v>0.1175924</c:v>
                </c:pt>
                <c:pt idx="934">
                  <c:v>0.1242138</c:v>
                </c:pt>
                <c:pt idx="935">
                  <c:v>0.13086410000000001</c:v>
                </c:pt>
                <c:pt idx="936">
                  <c:v>0.13758190000000001</c:v>
                </c:pt>
                <c:pt idx="937">
                  <c:v>0.14415259999999999</c:v>
                </c:pt>
                <c:pt idx="938">
                  <c:v>0.15063799999999999</c:v>
                </c:pt>
                <c:pt idx="939">
                  <c:v>0.1565945</c:v>
                </c:pt>
                <c:pt idx="940">
                  <c:v>0.16226209999999999</c:v>
                </c:pt>
                <c:pt idx="941">
                  <c:v>0.16729859999999999</c:v>
                </c:pt>
                <c:pt idx="942">
                  <c:v>0.17202729999999999</c:v>
                </c:pt>
                <c:pt idx="943">
                  <c:v>0.17590919999999999</c:v>
                </c:pt>
                <c:pt idx="944">
                  <c:v>0.1795312</c:v>
                </c:pt>
                <c:pt idx="945">
                  <c:v>0.18229890000000001</c:v>
                </c:pt>
                <c:pt idx="946">
                  <c:v>0.18479290000000001</c:v>
                </c:pt>
                <c:pt idx="947">
                  <c:v>0.1861922</c:v>
                </c:pt>
                <c:pt idx="948">
                  <c:v>0.1875916</c:v>
                </c:pt>
                <c:pt idx="949">
                  <c:v>0.18899089999999999</c:v>
                </c:pt>
                <c:pt idx="950">
                  <c:v>0.19039030000000001</c:v>
                </c:pt>
                <c:pt idx="951">
                  <c:v>0.1913772</c:v>
                </c:pt>
                <c:pt idx="952">
                  <c:v>0.1917983</c:v>
                </c:pt>
                <c:pt idx="953">
                  <c:v>0.19221940000000001</c:v>
                </c:pt>
                <c:pt idx="954">
                  <c:v>0.19264049999999999</c:v>
                </c:pt>
                <c:pt idx="955">
                  <c:v>0.1930616</c:v>
                </c:pt>
                <c:pt idx="956">
                  <c:v>0.19331860000000001</c:v>
                </c:pt>
                <c:pt idx="957">
                  <c:v>0.19342989999999999</c:v>
                </c:pt>
                <c:pt idx="958">
                  <c:v>0.19354109999999999</c:v>
                </c:pt>
                <c:pt idx="959">
                  <c:v>0.1936524</c:v>
                </c:pt>
                <c:pt idx="960">
                  <c:v>0.19376360000000001</c:v>
                </c:pt>
                <c:pt idx="961">
                  <c:v>0.19383349999999999</c:v>
                </c:pt>
                <c:pt idx="962">
                  <c:v>0.19386539999999999</c:v>
                </c:pt>
                <c:pt idx="963">
                  <c:v>0.19389719999999999</c:v>
                </c:pt>
                <c:pt idx="964">
                  <c:v>0.19392909999999999</c:v>
                </c:pt>
                <c:pt idx="965">
                  <c:v>0.19396099999999999</c:v>
                </c:pt>
                <c:pt idx="966">
                  <c:v>0.1939852</c:v>
                </c:pt>
                <c:pt idx="967">
                  <c:v>0.19399759999999999</c:v>
                </c:pt>
                <c:pt idx="968">
                  <c:v>0.19401009999999999</c:v>
                </c:pt>
                <c:pt idx="969">
                  <c:v>0.19402249999999999</c:v>
                </c:pt>
                <c:pt idx="970">
                  <c:v>0.19403500000000001</c:v>
                </c:pt>
                <c:pt idx="971">
                  <c:v>0.19404669999999999</c:v>
                </c:pt>
                <c:pt idx="972">
                  <c:v>0.19405459999999999</c:v>
                </c:pt>
                <c:pt idx="973">
                  <c:v>0.1940624</c:v>
                </c:pt>
                <c:pt idx="974">
                  <c:v>0.1940702</c:v>
                </c:pt>
                <c:pt idx="975">
                  <c:v>0.1940781</c:v>
                </c:pt>
                <c:pt idx="976">
                  <c:v>0.19408590000000001</c:v>
                </c:pt>
                <c:pt idx="977">
                  <c:v>0.19409290000000001</c:v>
                </c:pt>
                <c:pt idx="978">
                  <c:v>0.19409969999999999</c:v>
                </c:pt>
                <c:pt idx="979">
                  <c:v>0.19410640000000001</c:v>
                </c:pt>
                <c:pt idx="980">
                  <c:v>0.19411320000000001</c:v>
                </c:pt>
                <c:pt idx="981">
                  <c:v>0.19411990000000001</c:v>
                </c:pt>
                <c:pt idx="982">
                  <c:v>0.19412660000000001</c:v>
                </c:pt>
                <c:pt idx="983">
                  <c:v>0.194133</c:v>
                </c:pt>
                <c:pt idx="984">
                  <c:v>0.19413939999999999</c:v>
                </c:pt>
                <c:pt idx="985">
                  <c:v>0.19414590000000001</c:v>
                </c:pt>
                <c:pt idx="986">
                  <c:v>0.1941523</c:v>
                </c:pt>
                <c:pt idx="987">
                  <c:v>0.19415879999999999</c:v>
                </c:pt>
                <c:pt idx="988">
                  <c:v>0.19416510000000001</c:v>
                </c:pt>
                <c:pt idx="989">
                  <c:v>0.19417139999999999</c:v>
                </c:pt>
                <c:pt idx="990">
                  <c:v>0.19417770000000001</c:v>
                </c:pt>
                <c:pt idx="991">
                  <c:v>0.194184</c:v>
                </c:pt>
                <c:pt idx="992">
                  <c:v>0.19419030000000001</c:v>
                </c:pt>
                <c:pt idx="993">
                  <c:v>0.1941966</c:v>
                </c:pt>
                <c:pt idx="994">
                  <c:v>0.19420280000000001</c:v>
                </c:pt>
                <c:pt idx="995">
                  <c:v>0.19420899999999999</c:v>
                </c:pt>
                <c:pt idx="996">
                  <c:v>0.1942151</c:v>
                </c:pt>
                <c:pt idx="997">
                  <c:v>0.19422130000000001</c:v>
                </c:pt>
                <c:pt idx="998">
                  <c:v>0.1942275</c:v>
                </c:pt>
                <c:pt idx="999">
                  <c:v>0.19423370000000001</c:v>
                </c:pt>
                <c:pt idx="1000">
                  <c:v>0.19423969999999999</c:v>
                </c:pt>
                <c:pt idx="1001">
                  <c:v>0.1942458</c:v>
                </c:pt>
                <c:pt idx="1002">
                  <c:v>0.1942518</c:v>
                </c:pt>
                <c:pt idx="1003">
                  <c:v>0.19425790000000001</c:v>
                </c:pt>
                <c:pt idx="1004">
                  <c:v>0.19426389999999999</c:v>
                </c:pt>
                <c:pt idx="1005">
                  <c:v>0.19427</c:v>
                </c:pt>
                <c:pt idx="1006">
                  <c:v>0.1942759</c:v>
                </c:pt>
                <c:pt idx="1007">
                  <c:v>0.1942818</c:v>
                </c:pt>
                <c:pt idx="1008">
                  <c:v>0.19428770000000001</c:v>
                </c:pt>
                <c:pt idx="1009">
                  <c:v>0.19429360000000001</c:v>
                </c:pt>
                <c:pt idx="1010">
                  <c:v>0.19429950000000001</c:v>
                </c:pt>
                <c:pt idx="1011">
                  <c:v>0.19430539999999999</c:v>
                </c:pt>
                <c:pt idx="1012">
                  <c:v>0.19431129999999999</c:v>
                </c:pt>
                <c:pt idx="1013">
                  <c:v>0.19431699999999999</c:v>
                </c:pt>
                <c:pt idx="1014">
                  <c:v>0.19432279999999999</c:v>
                </c:pt>
                <c:pt idx="1015">
                  <c:v>0.19432859999999999</c:v>
                </c:pt>
                <c:pt idx="1016">
                  <c:v>0.19433429999999999</c:v>
                </c:pt>
                <c:pt idx="1017">
                  <c:v>0.19434009999999999</c:v>
                </c:pt>
                <c:pt idx="1018">
                  <c:v>0.19434580000000001</c:v>
                </c:pt>
                <c:pt idx="1019">
                  <c:v>0.19435140000000001</c:v>
                </c:pt>
                <c:pt idx="1020">
                  <c:v>0.194357</c:v>
                </c:pt>
                <c:pt idx="1021">
                  <c:v>0.1943627</c:v>
                </c:pt>
                <c:pt idx="1022">
                  <c:v>0.19436829999999999</c:v>
                </c:pt>
                <c:pt idx="1023">
                  <c:v>0.19437389999999999</c:v>
                </c:pt>
                <c:pt idx="1024">
                  <c:v>0.19437950000000001</c:v>
                </c:pt>
                <c:pt idx="1025">
                  <c:v>0.194385</c:v>
                </c:pt>
                <c:pt idx="1026">
                  <c:v>0.19439039999999999</c:v>
                </c:pt>
                <c:pt idx="1027">
                  <c:v>0.19439590000000001</c:v>
                </c:pt>
                <c:pt idx="1028">
                  <c:v>0.1944014</c:v>
                </c:pt>
                <c:pt idx="1029">
                  <c:v>0.19440679999999999</c:v>
                </c:pt>
                <c:pt idx="1030">
                  <c:v>0.19441230000000001</c:v>
                </c:pt>
                <c:pt idx="1031">
                  <c:v>0.1944177</c:v>
                </c:pt>
                <c:pt idx="1032">
                  <c:v>0.19442300000000001</c:v>
                </c:pt>
                <c:pt idx="1033">
                  <c:v>0.1944283</c:v>
                </c:pt>
                <c:pt idx="1034">
                  <c:v>0.19443360000000001</c:v>
                </c:pt>
                <c:pt idx="1035">
                  <c:v>0.1944389</c:v>
                </c:pt>
                <c:pt idx="1036">
                  <c:v>0.19444420000000001</c:v>
                </c:pt>
                <c:pt idx="1037">
                  <c:v>0.1944495</c:v>
                </c:pt>
                <c:pt idx="1038">
                  <c:v>0.19445470000000001</c:v>
                </c:pt>
                <c:pt idx="1039">
                  <c:v>0.19445989999999999</c:v>
                </c:pt>
                <c:pt idx="1040">
                  <c:v>0.194465</c:v>
                </c:pt>
                <c:pt idx="1041">
                  <c:v>0.19447010000000001</c:v>
                </c:pt>
                <c:pt idx="1042">
                  <c:v>0.19447529999999999</c:v>
                </c:pt>
                <c:pt idx="1043">
                  <c:v>0.1944804</c:v>
                </c:pt>
                <c:pt idx="1044">
                  <c:v>0.19448550000000001</c:v>
                </c:pt>
                <c:pt idx="1045">
                  <c:v>0.19449060000000001</c:v>
                </c:pt>
                <c:pt idx="1046">
                  <c:v>0.19449559999999999</c:v>
                </c:pt>
                <c:pt idx="1047">
                  <c:v>0.19450049999999999</c:v>
                </c:pt>
                <c:pt idx="1048">
                  <c:v>0.1945055</c:v>
                </c:pt>
                <c:pt idx="1049">
                  <c:v>0.1945105</c:v>
                </c:pt>
                <c:pt idx="1050">
                  <c:v>0.1945154</c:v>
                </c:pt>
                <c:pt idx="1051">
                  <c:v>0.19452040000000001</c:v>
                </c:pt>
                <c:pt idx="1052">
                  <c:v>0.19452530000000001</c:v>
                </c:pt>
                <c:pt idx="1053">
                  <c:v>0.19453010000000001</c:v>
                </c:pt>
                <c:pt idx="1054">
                  <c:v>0.19453490000000001</c:v>
                </c:pt>
                <c:pt idx="1055">
                  <c:v>0.19453970000000001</c:v>
                </c:pt>
                <c:pt idx="1056">
                  <c:v>0.19454440000000001</c:v>
                </c:pt>
                <c:pt idx="1057">
                  <c:v>0.19454920000000001</c:v>
                </c:pt>
                <c:pt idx="1058">
                  <c:v>0.194554</c:v>
                </c:pt>
                <c:pt idx="1059">
                  <c:v>0.1945588</c:v>
                </c:pt>
                <c:pt idx="1060">
                  <c:v>0.1945634</c:v>
                </c:pt>
                <c:pt idx="1061">
                  <c:v>0.19456799999999999</c:v>
                </c:pt>
                <c:pt idx="1062">
                  <c:v>0.19457260000000001</c:v>
                </c:pt>
                <c:pt idx="1063">
                  <c:v>0.19457720000000001</c:v>
                </c:pt>
                <c:pt idx="1064">
                  <c:v>0.1945819</c:v>
                </c:pt>
                <c:pt idx="1065">
                  <c:v>0.1945865</c:v>
                </c:pt>
                <c:pt idx="1066">
                  <c:v>0.19459109999999999</c:v>
                </c:pt>
                <c:pt idx="1067">
                  <c:v>0.19459560000000001</c:v>
                </c:pt>
                <c:pt idx="1068">
                  <c:v>0.1946</c:v>
                </c:pt>
                <c:pt idx="1069">
                  <c:v>0.19460440000000001</c:v>
                </c:pt>
                <c:pt idx="1070">
                  <c:v>0.1946089</c:v>
                </c:pt>
                <c:pt idx="1071">
                  <c:v>0.19461329999999999</c:v>
                </c:pt>
                <c:pt idx="1072">
                  <c:v>0.1946177</c:v>
                </c:pt>
                <c:pt idx="1073">
                  <c:v>0.1946222</c:v>
                </c:pt>
                <c:pt idx="1074">
                  <c:v>0.19462660000000001</c:v>
                </c:pt>
                <c:pt idx="1075">
                  <c:v>0.19463079999999999</c:v>
                </c:pt>
                <c:pt idx="1076">
                  <c:v>0.19463510000000001</c:v>
                </c:pt>
                <c:pt idx="1077">
                  <c:v>0.19463929999999999</c:v>
                </c:pt>
                <c:pt idx="1078">
                  <c:v>0.1946436</c:v>
                </c:pt>
                <c:pt idx="1079">
                  <c:v>0.19464780000000001</c:v>
                </c:pt>
                <c:pt idx="1080">
                  <c:v>0.19465199999999999</c:v>
                </c:pt>
                <c:pt idx="1081">
                  <c:v>0.1946563</c:v>
                </c:pt>
                <c:pt idx="1082">
                  <c:v>0.19466049999999999</c:v>
                </c:pt>
                <c:pt idx="1083">
                  <c:v>0.19466459999999999</c:v>
                </c:pt>
                <c:pt idx="1084">
                  <c:v>0.1946686</c:v>
                </c:pt>
                <c:pt idx="1085">
                  <c:v>0.1946727</c:v>
                </c:pt>
                <c:pt idx="1086">
                  <c:v>0.19467670000000001</c:v>
                </c:pt>
                <c:pt idx="1087">
                  <c:v>0.19468079999999999</c:v>
                </c:pt>
                <c:pt idx="1088">
                  <c:v>0.19468479999999999</c:v>
                </c:pt>
                <c:pt idx="1089">
                  <c:v>0.1946889</c:v>
                </c:pt>
                <c:pt idx="1090">
                  <c:v>0.1946929</c:v>
                </c:pt>
                <c:pt idx="1091">
                  <c:v>0.1946968</c:v>
                </c:pt>
                <c:pt idx="1092">
                  <c:v>0.1947006</c:v>
                </c:pt>
                <c:pt idx="1093">
                  <c:v>0.1947045</c:v>
                </c:pt>
                <c:pt idx="1094">
                  <c:v>0.1947083</c:v>
                </c:pt>
                <c:pt idx="1095">
                  <c:v>0.1947122</c:v>
                </c:pt>
                <c:pt idx="1096">
                  <c:v>0.194716</c:v>
                </c:pt>
                <c:pt idx="1097">
                  <c:v>0.1947199</c:v>
                </c:pt>
                <c:pt idx="1098">
                  <c:v>0.1947238</c:v>
                </c:pt>
                <c:pt idx="1099">
                  <c:v>0.19472739999999999</c:v>
                </c:pt>
                <c:pt idx="1100">
                  <c:v>0.19473109999999999</c:v>
                </c:pt>
                <c:pt idx="1101">
                  <c:v>0.19473480000000001</c:v>
                </c:pt>
                <c:pt idx="1102">
                  <c:v>0.19473840000000001</c:v>
                </c:pt>
                <c:pt idx="1103">
                  <c:v>0.1947421</c:v>
                </c:pt>
                <c:pt idx="1104">
                  <c:v>0.19474569999999999</c:v>
                </c:pt>
                <c:pt idx="1105">
                  <c:v>0.19474939999999999</c:v>
                </c:pt>
                <c:pt idx="1106">
                  <c:v>0.19475310000000001</c:v>
                </c:pt>
                <c:pt idx="1107">
                  <c:v>0.1947566</c:v>
                </c:pt>
                <c:pt idx="1108">
                  <c:v>0.19476009999999999</c:v>
                </c:pt>
                <c:pt idx="1109">
                  <c:v>0.19476350000000001</c:v>
                </c:pt>
                <c:pt idx="1110">
                  <c:v>0.194767</c:v>
                </c:pt>
                <c:pt idx="1111">
                  <c:v>0.19477040000000001</c:v>
                </c:pt>
                <c:pt idx="1112">
                  <c:v>0.1947739</c:v>
                </c:pt>
                <c:pt idx="1113">
                  <c:v>0.19477739999999999</c:v>
                </c:pt>
                <c:pt idx="1114">
                  <c:v>0.1947808</c:v>
                </c:pt>
                <c:pt idx="1115">
                  <c:v>0.19478429999999999</c:v>
                </c:pt>
                <c:pt idx="1116">
                  <c:v>0.1947875</c:v>
                </c:pt>
                <c:pt idx="1117">
                  <c:v>0.19479079999999999</c:v>
                </c:pt>
                <c:pt idx="1118">
                  <c:v>0.19479399999999999</c:v>
                </c:pt>
                <c:pt idx="1119">
                  <c:v>0.19479730000000001</c:v>
                </c:pt>
                <c:pt idx="1120">
                  <c:v>0.19480059999999999</c:v>
                </c:pt>
                <c:pt idx="1121">
                  <c:v>0.1948038</c:v>
                </c:pt>
                <c:pt idx="1122">
                  <c:v>0.19480710000000001</c:v>
                </c:pt>
                <c:pt idx="1123">
                  <c:v>0.19481029999999999</c:v>
                </c:pt>
                <c:pt idx="1124">
                  <c:v>0.1948135</c:v>
                </c:pt>
                <c:pt idx="1125">
                  <c:v>0.19481660000000001</c:v>
                </c:pt>
                <c:pt idx="1126">
                  <c:v>0.19481960000000001</c:v>
                </c:pt>
                <c:pt idx="1127">
                  <c:v>0.19482269999999999</c:v>
                </c:pt>
                <c:pt idx="1128">
                  <c:v>0.19482569999999999</c:v>
                </c:pt>
                <c:pt idx="1129">
                  <c:v>0.19482869999999999</c:v>
                </c:pt>
                <c:pt idx="1130">
                  <c:v>0.1948318</c:v>
                </c:pt>
                <c:pt idx="1131">
                  <c:v>0.1948348</c:v>
                </c:pt>
                <c:pt idx="1132">
                  <c:v>0.19483790000000001</c:v>
                </c:pt>
                <c:pt idx="1133">
                  <c:v>0.19484090000000001</c:v>
                </c:pt>
                <c:pt idx="1134">
                  <c:v>0.19484370000000001</c:v>
                </c:pt>
                <c:pt idx="1135">
                  <c:v>0.19484650000000001</c:v>
                </c:pt>
                <c:pt idx="1136">
                  <c:v>0.19484940000000001</c:v>
                </c:pt>
                <c:pt idx="1137">
                  <c:v>0.1948522</c:v>
                </c:pt>
                <c:pt idx="1138">
                  <c:v>0.194855</c:v>
                </c:pt>
                <c:pt idx="1139">
                  <c:v>0.1948578</c:v>
                </c:pt>
                <c:pt idx="1140">
                  <c:v>0.1948607</c:v>
                </c:pt>
                <c:pt idx="1141">
                  <c:v>0.1948635</c:v>
                </c:pt>
                <c:pt idx="1142">
                  <c:v>0.19486629999999999</c:v>
                </c:pt>
                <c:pt idx="1143">
                  <c:v>0.19486890000000001</c:v>
                </c:pt>
                <c:pt idx="1144">
                  <c:v>0.1948715</c:v>
                </c:pt>
                <c:pt idx="1145">
                  <c:v>0.1948742</c:v>
                </c:pt>
                <c:pt idx="1146">
                  <c:v>0.19487679999999999</c:v>
                </c:pt>
                <c:pt idx="1147">
                  <c:v>0.19487940000000001</c:v>
                </c:pt>
                <c:pt idx="1148">
                  <c:v>0.194882</c:v>
                </c:pt>
                <c:pt idx="1149">
                  <c:v>0.19488459999999999</c:v>
                </c:pt>
                <c:pt idx="1150">
                  <c:v>0.19488720000000001</c:v>
                </c:pt>
                <c:pt idx="1151">
                  <c:v>0.1948898</c:v>
                </c:pt>
                <c:pt idx="1152">
                  <c:v>0.19489229999999999</c:v>
                </c:pt>
                <c:pt idx="1153">
                  <c:v>0.1948947</c:v>
                </c:pt>
                <c:pt idx="1154">
                  <c:v>0.19489709999999999</c:v>
                </c:pt>
                <c:pt idx="1155">
                  <c:v>0.1948995</c:v>
                </c:pt>
                <c:pt idx="1156">
                  <c:v>0.19490179999999999</c:v>
                </c:pt>
                <c:pt idx="1157">
                  <c:v>0.1949042</c:v>
                </c:pt>
                <c:pt idx="1158">
                  <c:v>0.19490660000000001</c:v>
                </c:pt>
                <c:pt idx="1159">
                  <c:v>0.194909</c:v>
                </c:pt>
                <c:pt idx="1160">
                  <c:v>0.19491140000000001</c:v>
                </c:pt>
                <c:pt idx="1161">
                  <c:v>0.1949138</c:v>
                </c:pt>
                <c:pt idx="1162">
                  <c:v>0.19491600000000001</c:v>
                </c:pt>
                <c:pt idx="1163">
                  <c:v>0.19491810000000001</c:v>
                </c:pt>
                <c:pt idx="1164">
                  <c:v>0.19492029999999999</c:v>
                </c:pt>
                <c:pt idx="1165">
                  <c:v>0.1949224</c:v>
                </c:pt>
                <c:pt idx="1166">
                  <c:v>0.1949246</c:v>
                </c:pt>
                <c:pt idx="1167">
                  <c:v>0.19492670000000001</c:v>
                </c:pt>
                <c:pt idx="1168">
                  <c:v>0.19492889999999999</c:v>
                </c:pt>
                <c:pt idx="1169">
                  <c:v>0.19493099999999999</c:v>
                </c:pt>
                <c:pt idx="1170">
                  <c:v>0.1949332</c:v>
                </c:pt>
                <c:pt idx="1171">
                  <c:v>0.19493530000000001</c:v>
                </c:pt>
                <c:pt idx="1172">
                  <c:v>0.19493730000000001</c:v>
                </c:pt>
                <c:pt idx="1173">
                  <c:v>0.19493920000000001</c:v>
                </c:pt>
                <c:pt idx="1174">
                  <c:v>0.19494110000000001</c:v>
                </c:pt>
                <c:pt idx="1175">
                  <c:v>0.19494310000000001</c:v>
                </c:pt>
                <c:pt idx="1176">
                  <c:v>0.19494500000000001</c:v>
                </c:pt>
                <c:pt idx="1177">
                  <c:v>0.19494690000000001</c:v>
                </c:pt>
                <c:pt idx="1178">
                  <c:v>0.19494880000000001</c:v>
                </c:pt>
                <c:pt idx="1179">
                  <c:v>0.1949507</c:v>
                </c:pt>
                <c:pt idx="1180">
                  <c:v>0.19495270000000001</c:v>
                </c:pt>
                <c:pt idx="1181">
                  <c:v>0.19495460000000001</c:v>
                </c:pt>
                <c:pt idx="1182">
                  <c:v>0.1949563</c:v>
                </c:pt>
                <c:pt idx="1183">
                  <c:v>0.19495799999999999</c:v>
                </c:pt>
                <c:pt idx="1184">
                  <c:v>0.19495970000000001</c:v>
                </c:pt>
                <c:pt idx="1185">
                  <c:v>0.19496140000000001</c:v>
                </c:pt>
                <c:pt idx="1186">
                  <c:v>0.1949631</c:v>
                </c:pt>
                <c:pt idx="1187">
                  <c:v>0.19496469999999999</c:v>
                </c:pt>
                <c:pt idx="1188">
                  <c:v>0.19496640000000001</c:v>
                </c:pt>
                <c:pt idx="1189">
                  <c:v>0.19496810000000001</c:v>
                </c:pt>
                <c:pt idx="1190">
                  <c:v>0.1949698</c:v>
                </c:pt>
                <c:pt idx="1191">
                  <c:v>0.19497149999999999</c:v>
                </c:pt>
                <c:pt idx="1192">
                  <c:v>0.19497310000000001</c:v>
                </c:pt>
                <c:pt idx="1193">
                  <c:v>0.1949745</c:v>
                </c:pt>
                <c:pt idx="1194">
                  <c:v>0.19497590000000001</c:v>
                </c:pt>
                <c:pt idx="1195">
                  <c:v>0.1949774</c:v>
                </c:pt>
                <c:pt idx="1196">
                  <c:v>0.19497880000000001</c:v>
                </c:pt>
                <c:pt idx="1197">
                  <c:v>0.1949803</c:v>
                </c:pt>
                <c:pt idx="1198">
                  <c:v>0.19498170000000001</c:v>
                </c:pt>
                <c:pt idx="1199">
                  <c:v>0.19498309999999999</c:v>
                </c:pt>
                <c:pt idx="1200">
                  <c:v>0.19498460000000001</c:v>
                </c:pt>
                <c:pt idx="1201">
                  <c:v>0.19498599999999999</c:v>
                </c:pt>
                <c:pt idx="1202">
                  <c:v>0.19498750000000001</c:v>
                </c:pt>
                <c:pt idx="1203">
                  <c:v>0.19498869999999999</c:v>
                </c:pt>
                <c:pt idx="1204">
                  <c:v>0.19498989999999999</c:v>
                </c:pt>
                <c:pt idx="1205">
                  <c:v>0.1949911</c:v>
                </c:pt>
                <c:pt idx="1206">
                  <c:v>0.19499230000000001</c:v>
                </c:pt>
                <c:pt idx="1207">
                  <c:v>0.19499349999999999</c:v>
                </c:pt>
                <c:pt idx="1208">
                  <c:v>0.19499469999999999</c:v>
                </c:pt>
                <c:pt idx="1209">
                  <c:v>0.1949959</c:v>
                </c:pt>
                <c:pt idx="1210">
                  <c:v>0.19499710000000001</c:v>
                </c:pt>
                <c:pt idx="1211">
                  <c:v>0.19499820000000001</c:v>
                </c:pt>
                <c:pt idx="1212">
                  <c:v>0.19499939999999999</c:v>
                </c:pt>
                <c:pt idx="1213">
                  <c:v>0.1950006</c:v>
                </c:pt>
                <c:pt idx="1214">
                  <c:v>0.1950016</c:v>
                </c:pt>
                <c:pt idx="1215">
                  <c:v>0.1950025</c:v>
                </c:pt>
                <c:pt idx="1216">
                  <c:v>0.1950035</c:v>
                </c:pt>
                <c:pt idx="1217">
                  <c:v>0.19500439999999999</c:v>
                </c:pt>
                <c:pt idx="1218">
                  <c:v>0.19500529999999999</c:v>
                </c:pt>
                <c:pt idx="1219">
                  <c:v>0.19500629999999999</c:v>
                </c:pt>
                <c:pt idx="1220">
                  <c:v>0.19500719999999999</c:v>
                </c:pt>
                <c:pt idx="1221">
                  <c:v>0.19500809999999999</c:v>
                </c:pt>
                <c:pt idx="1222">
                  <c:v>0.19500909999999999</c:v>
                </c:pt>
                <c:pt idx="1223">
                  <c:v>0.19500999999999999</c:v>
                </c:pt>
                <c:pt idx="1224">
                  <c:v>0.19501089999999999</c:v>
                </c:pt>
                <c:pt idx="1225">
                  <c:v>0.19501170000000001</c:v>
                </c:pt>
                <c:pt idx="1226">
                  <c:v>0.1950124</c:v>
                </c:pt>
                <c:pt idx="1227">
                  <c:v>0.19501299999999999</c:v>
                </c:pt>
                <c:pt idx="1228">
                  <c:v>0.19501370000000001</c:v>
                </c:pt>
                <c:pt idx="1229">
                  <c:v>0.1950144</c:v>
                </c:pt>
                <c:pt idx="1230">
                  <c:v>0.1950151</c:v>
                </c:pt>
                <c:pt idx="1231">
                  <c:v>0.19501569999999999</c:v>
                </c:pt>
                <c:pt idx="1232">
                  <c:v>0.19501640000000001</c:v>
                </c:pt>
                <c:pt idx="1233">
                  <c:v>0.1950171</c:v>
                </c:pt>
                <c:pt idx="1234">
                  <c:v>0.19501779999999999</c:v>
                </c:pt>
                <c:pt idx="1235">
                  <c:v>0.19501840000000001</c:v>
                </c:pt>
                <c:pt idx="1236">
                  <c:v>0.195019</c:v>
                </c:pt>
                <c:pt idx="1237">
                  <c:v>0.19501940000000001</c:v>
                </c:pt>
                <c:pt idx="1238">
                  <c:v>0.19501979999999999</c:v>
                </c:pt>
                <c:pt idx="1239">
                  <c:v>0.19502030000000001</c:v>
                </c:pt>
                <c:pt idx="1240">
                  <c:v>0.19502069999999999</c:v>
                </c:pt>
                <c:pt idx="1241">
                  <c:v>0.1950211</c:v>
                </c:pt>
                <c:pt idx="1242">
                  <c:v>0.19502149999999999</c:v>
                </c:pt>
                <c:pt idx="1243">
                  <c:v>0.1950219</c:v>
                </c:pt>
                <c:pt idx="1244">
                  <c:v>0.19502230000000001</c:v>
                </c:pt>
                <c:pt idx="1245">
                  <c:v>0.19502269999999999</c:v>
                </c:pt>
                <c:pt idx="1246">
                  <c:v>0.1950231</c:v>
                </c:pt>
                <c:pt idx="1247">
                  <c:v>0.19502349999999999</c:v>
                </c:pt>
                <c:pt idx="1248">
                  <c:v>0.1950238</c:v>
                </c:pt>
                <c:pt idx="1249">
                  <c:v>0.1950239</c:v>
                </c:pt>
                <c:pt idx="1250">
                  <c:v>0.195024</c:v>
                </c:pt>
                <c:pt idx="1251">
                  <c:v>0.19502420000000001</c:v>
                </c:pt>
                <c:pt idx="1252">
                  <c:v>0.19502430000000001</c:v>
                </c:pt>
                <c:pt idx="1253">
                  <c:v>0.19502439999999999</c:v>
                </c:pt>
                <c:pt idx="1254">
                  <c:v>0.19502459999999999</c:v>
                </c:pt>
                <c:pt idx="1255">
                  <c:v>0.1950247</c:v>
                </c:pt>
                <c:pt idx="1256">
                  <c:v>0.1950249</c:v>
                </c:pt>
                <c:pt idx="1257">
                  <c:v>0.195025</c:v>
                </c:pt>
                <c:pt idx="1258">
                  <c:v>0.19502510000000001</c:v>
                </c:pt>
                <c:pt idx="1259">
                  <c:v>0.19502530000000001</c:v>
                </c:pt>
                <c:pt idx="1260">
                  <c:v>0.19502520000000001</c:v>
                </c:pt>
                <c:pt idx="1261">
                  <c:v>0.19502510000000001</c:v>
                </c:pt>
                <c:pt idx="1262">
                  <c:v>0.1950249</c:v>
                </c:pt>
                <c:pt idx="1263">
                  <c:v>0.1950248</c:v>
                </c:pt>
                <c:pt idx="1264">
                  <c:v>0.1950247</c:v>
                </c:pt>
                <c:pt idx="1265">
                  <c:v>0.19502449999999999</c:v>
                </c:pt>
                <c:pt idx="1266">
                  <c:v>0.19502439999999999</c:v>
                </c:pt>
                <c:pt idx="1267">
                  <c:v>0.19502420000000001</c:v>
                </c:pt>
                <c:pt idx="1268">
                  <c:v>0.19502410000000001</c:v>
                </c:pt>
                <c:pt idx="1269">
                  <c:v>0.195024</c:v>
                </c:pt>
                <c:pt idx="1270">
                  <c:v>0.1950238</c:v>
                </c:pt>
                <c:pt idx="1271">
                  <c:v>0.19502369999999999</c:v>
                </c:pt>
                <c:pt idx="1272">
                  <c:v>0.19502330000000001</c:v>
                </c:pt>
                <c:pt idx="1273">
                  <c:v>0.1950229</c:v>
                </c:pt>
                <c:pt idx="1274">
                  <c:v>0.19502249999999999</c:v>
                </c:pt>
                <c:pt idx="1275">
                  <c:v>0.1950221</c:v>
                </c:pt>
                <c:pt idx="1276">
                  <c:v>0.19502169999999999</c:v>
                </c:pt>
                <c:pt idx="1277">
                  <c:v>0.19502130000000001</c:v>
                </c:pt>
                <c:pt idx="1278">
                  <c:v>0.1950209</c:v>
                </c:pt>
                <c:pt idx="1279">
                  <c:v>0.19502050000000001</c:v>
                </c:pt>
                <c:pt idx="1280">
                  <c:v>0.19502</c:v>
                </c:pt>
                <c:pt idx="1281">
                  <c:v>0.19501959999999999</c:v>
                </c:pt>
                <c:pt idx="1282">
                  <c:v>0.1950192</c:v>
                </c:pt>
                <c:pt idx="1283">
                  <c:v>0.19501879999999999</c:v>
                </c:pt>
                <c:pt idx="1284">
                  <c:v>0.1950181</c:v>
                </c:pt>
                <c:pt idx="1285">
                  <c:v>0.19501740000000001</c:v>
                </c:pt>
                <c:pt idx="1286">
                  <c:v>0.19501679999999999</c:v>
                </c:pt>
                <c:pt idx="1287">
                  <c:v>0.1950161</c:v>
                </c:pt>
                <c:pt idx="1288">
                  <c:v>0.19501540000000001</c:v>
                </c:pt>
                <c:pt idx="1289">
                  <c:v>0.19501470000000001</c:v>
                </c:pt>
                <c:pt idx="1290">
                  <c:v>0.19501399999999999</c:v>
                </c:pt>
                <c:pt idx="1291">
                  <c:v>0.1950134</c:v>
                </c:pt>
                <c:pt idx="1292">
                  <c:v>0.19501270000000001</c:v>
                </c:pt>
                <c:pt idx="1293">
                  <c:v>0.19501199999999999</c:v>
                </c:pt>
                <c:pt idx="1294">
                  <c:v>0.1950113</c:v>
                </c:pt>
                <c:pt idx="1295">
                  <c:v>0.1950105</c:v>
                </c:pt>
                <c:pt idx="1296">
                  <c:v>0.1950095</c:v>
                </c:pt>
                <c:pt idx="1297">
                  <c:v>0.1950086</c:v>
                </c:pt>
                <c:pt idx="1298">
                  <c:v>0.19500770000000001</c:v>
                </c:pt>
                <c:pt idx="1299">
                  <c:v>0.19500670000000001</c:v>
                </c:pt>
                <c:pt idx="1300">
                  <c:v>0.19500580000000001</c:v>
                </c:pt>
                <c:pt idx="1301">
                  <c:v>0.19500490000000001</c:v>
                </c:pt>
                <c:pt idx="1302">
                  <c:v>0.19500390000000001</c:v>
                </c:pt>
                <c:pt idx="1303">
                  <c:v>0.19500300000000001</c:v>
                </c:pt>
                <c:pt idx="1304">
                  <c:v>0.19500210000000001</c:v>
                </c:pt>
                <c:pt idx="1305">
                  <c:v>0.19500110000000001</c:v>
                </c:pt>
                <c:pt idx="1306">
                  <c:v>0.19500000000000001</c:v>
                </c:pt>
                <c:pt idx="1307">
                  <c:v>0.1949988</c:v>
                </c:pt>
                <c:pt idx="1308">
                  <c:v>0.1949977</c:v>
                </c:pt>
                <c:pt idx="1309">
                  <c:v>0.19499649999999999</c:v>
                </c:pt>
                <c:pt idx="1310">
                  <c:v>0.19499530000000001</c:v>
                </c:pt>
                <c:pt idx="1311">
                  <c:v>0.1949941</c:v>
                </c:pt>
                <c:pt idx="1312">
                  <c:v>0.1949929</c:v>
                </c:pt>
                <c:pt idx="1313">
                  <c:v>0.19499169999999999</c:v>
                </c:pt>
                <c:pt idx="1314">
                  <c:v>0.19499050000000001</c:v>
                </c:pt>
                <c:pt idx="1315">
                  <c:v>0.1949893</c:v>
                </c:pt>
                <c:pt idx="1316">
                  <c:v>0.1949881</c:v>
                </c:pt>
                <c:pt idx="1317">
                  <c:v>0.19498679999999999</c:v>
                </c:pt>
                <c:pt idx="1318">
                  <c:v>0.1949853</c:v>
                </c:pt>
                <c:pt idx="1319">
                  <c:v>0.19498389999999999</c:v>
                </c:pt>
                <c:pt idx="1320">
                  <c:v>0.1949824</c:v>
                </c:pt>
                <c:pt idx="1321">
                  <c:v>0.19498099999999999</c:v>
                </c:pt>
                <c:pt idx="1322">
                  <c:v>0.1949795</c:v>
                </c:pt>
                <c:pt idx="1323">
                  <c:v>0.19497809999999999</c:v>
                </c:pt>
                <c:pt idx="1324">
                  <c:v>0.1949767</c:v>
                </c:pt>
                <c:pt idx="1325">
                  <c:v>0.19497519999999999</c:v>
                </c:pt>
                <c:pt idx="1326">
                  <c:v>0.1949738</c:v>
                </c:pt>
                <c:pt idx="1327">
                  <c:v>0.19497229999999999</c:v>
                </c:pt>
                <c:pt idx="1328">
                  <c:v>0.19497059999999999</c:v>
                </c:pt>
                <c:pt idx="1329">
                  <c:v>0.194969</c:v>
                </c:pt>
                <c:pt idx="1330">
                  <c:v>0.19496730000000001</c:v>
                </c:pt>
                <c:pt idx="1331">
                  <c:v>0.19496559999999999</c:v>
                </c:pt>
                <c:pt idx="1332">
                  <c:v>0.1949639</c:v>
                </c:pt>
                <c:pt idx="1333">
                  <c:v>0.1949622</c:v>
                </c:pt>
                <c:pt idx="1334">
                  <c:v>0.19496050000000001</c:v>
                </c:pt>
                <c:pt idx="1335">
                  <c:v>0.19495889999999999</c:v>
                </c:pt>
                <c:pt idx="1336">
                  <c:v>0.1949572</c:v>
                </c:pt>
                <c:pt idx="1337">
                  <c:v>0.1949555</c:v>
                </c:pt>
                <c:pt idx="1338">
                  <c:v>0.1949536</c:v>
                </c:pt>
                <c:pt idx="1339">
                  <c:v>0.19495170000000001</c:v>
                </c:pt>
                <c:pt idx="1340">
                  <c:v>0.19494980000000001</c:v>
                </c:pt>
                <c:pt idx="1341">
                  <c:v>0.19494790000000001</c:v>
                </c:pt>
                <c:pt idx="1342">
                  <c:v>0.19494590000000001</c:v>
                </c:pt>
                <c:pt idx="1343">
                  <c:v>0.19494400000000001</c:v>
                </c:pt>
                <c:pt idx="1344">
                  <c:v>0.19494210000000001</c:v>
                </c:pt>
                <c:pt idx="1345">
                  <c:v>0.19494020000000001</c:v>
                </c:pt>
                <c:pt idx="1346">
                  <c:v>0.19493830000000001</c:v>
                </c:pt>
                <c:pt idx="1347">
                  <c:v>0.19493630000000001</c:v>
                </c:pt>
                <c:pt idx="1348">
                  <c:v>0.1949343</c:v>
                </c:pt>
                <c:pt idx="1349">
                  <c:v>0.1949321</c:v>
                </c:pt>
                <c:pt idx="1350">
                  <c:v>0.19492999999999999</c:v>
                </c:pt>
                <c:pt idx="1351">
                  <c:v>0.19492780000000001</c:v>
                </c:pt>
                <c:pt idx="1352">
                  <c:v>0.19492570000000001</c:v>
                </c:pt>
                <c:pt idx="1353">
                  <c:v>0.1949235</c:v>
                </c:pt>
                <c:pt idx="1354">
                  <c:v>0.19492129999999999</c:v>
                </c:pt>
                <c:pt idx="1355">
                  <c:v>0.19491919999999999</c:v>
                </c:pt>
                <c:pt idx="1356">
                  <c:v>0.19491700000000001</c:v>
                </c:pt>
                <c:pt idx="1357">
                  <c:v>0.1949149</c:v>
                </c:pt>
                <c:pt idx="1358">
                  <c:v>0.19491259999999999</c:v>
                </c:pt>
                <c:pt idx="1359">
                  <c:v>0.19491020000000001</c:v>
                </c:pt>
                <c:pt idx="1360">
                  <c:v>0.19490779999999999</c:v>
                </c:pt>
                <c:pt idx="1361">
                  <c:v>0.19490540000000001</c:v>
                </c:pt>
                <c:pt idx="1362">
                  <c:v>0.19490299999999999</c:v>
                </c:pt>
                <c:pt idx="1363">
                  <c:v>0.19490060000000001</c:v>
                </c:pt>
                <c:pt idx="1364">
                  <c:v>0.1948983</c:v>
                </c:pt>
                <c:pt idx="1365">
                  <c:v>0.19489590000000001</c:v>
                </c:pt>
                <c:pt idx="1366">
                  <c:v>0.1948935</c:v>
                </c:pt>
                <c:pt idx="1367">
                  <c:v>0.19489110000000001</c:v>
                </c:pt>
                <c:pt idx="1368">
                  <c:v>0.19488849999999999</c:v>
                </c:pt>
                <c:pt idx="1369">
                  <c:v>0.1948859</c:v>
                </c:pt>
                <c:pt idx="1370">
                  <c:v>0.19488330000000001</c:v>
                </c:pt>
                <c:pt idx="1371">
                  <c:v>0.19488069999999999</c:v>
                </c:pt>
                <c:pt idx="1372">
                  <c:v>0.1948781</c:v>
                </c:pt>
                <c:pt idx="1373">
                  <c:v>0.19487550000000001</c:v>
                </c:pt>
                <c:pt idx="1374">
                  <c:v>0.19487280000000001</c:v>
                </c:pt>
                <c:pt idx="1375">
                  <c:v>0.19487019999999999</c:v>
                </c:pt>
                <c:pt idx="1376">
                  <c:v>0.1948676</c:v>
                </c:pt>
                <c:pt idx="1377">
                  <c:v>0.19486490000000001</c:v>
                </c:pt>
                <c:pt idx="1378">
                  <c:v>0.19486210000000001</c:v>
                </c:pt>
                <c:pt idx="1379">
                  <c:v>0.19485920000000001</c:v>
                </c:pt>
                <c:pt idx="1380">
                  <c:v>0.19485640000000001</c:v>
                </c:pt>
                <c:pt idx="1381">
                  <c:v>0.19485359999999999</c:v>
                </c:pt>
                <c:pt idx="1382">
                  <c:v>0.19485079999999999</c:v>
                </c:pt>
                <c:pt idx="1383">
                  <c:v>0.19484789999999999</c:v>
                </c:pt>
                <c:pt idx="1384">
                  <c:v>0.19484509999999999</c:v>
                </c:pt>
                <c:pt idx="1385">
                  <c:v>0.1948423</c:v>
                </c:pt>
                <c:pt idx="1386">
                  <c:v>0.1948394</c:v>
                </c:pt>
                <c:pt idx="1387">
                  <c:v>0.19483629999999999</c:v>
                </c:pt>
                <c:pt idx="1388">
                  <c:v>0.19483329999999999</c:v>
                </c:pt>
                <c:pt idx="1389">
                  <c:v>0.19483030000000001</c:v>
                </c:pt>
                <c:pt idx="1390">
                  <c:v>0.19482720000000001</c:v>
                </c:pt>
                <c:pt idx="1391">
                  <c:v>0.1948242</c:v>
                </c:pt>
                <c:pt idx="1392">
                  <c:v>0.1948211</c:v>
                </c:pt>
                <c:pt idx="1393">
                  <c:v>0.19481809999999999</c:v>
                </c:pt>
                <c:pt idx="1394">
                  <c:v>0.19481509999999999</c:v>
                </c:pt>
                <c:pt idx="1395">
                  <c:v>0.19481190000000001</c:v>
                </c:pt>
                <c:pt idx="1396">
                  <c:v>0.1948087</c:v>
                </c:pt>
                <c:pt idx="1397">
                  <c:v>0.19480539999999999</c:v>
                </c:pt>
                <c:pt idx="1398">
                  <c:v>0.19480220000000001</c:v>
                </c:pt>
                <c:pt idx="1399">
                  <c:v>0.1947989</c:v>
                </c:pt>
                <c:pt idx="1400">
                  <c:v>0.19479569999999999</c:v>
                </c:pt>
                <c:pt idx="1401">
                  <c:v>0.1947924</c:v>
                </c:pt>
                <c:pt idx="1402">
                  <c:v>0.1947892</c:v>
                </c:pt>
                <c:pt idx="1403">
                  <c:v>0.19478590000000001</c:v>
                </c:pt>
                <c:pt idx="1404">
                  <c:v>0.1947825</c:v>
                </c:pt>
                <c:pt idx="1405">
                  <c:v>0.19477910000000001</c:v>
                </c:pt>
                <c:pt idx="1406">
                  <c:v>0.19477559999999999</c:v>
                </c:pt>
                <c:pt idx="1407">
                  <c:v>0.19477220000000001</c:v>
                </c:pt>
                <c:pt idx="1408">
                  <c:v>0.19476869999999999</c:v>
                </c:pt>
                <c:pt idx="1409">
                  <c:v>0.1947653</c:v>
                </c:pt>
                <c:pt idx="1410">
                  <c:v>0.19476180000000001</c:v>
                </c:pt>
                <c:pt idx="1411">
                  <c:v>0.1947583</c:v>
                </c:pt>
                <c:pt idx="1412">
                  <c:v>0.19475490000000001</c:v>
                </c:pt>
                <c:pt idx="1413">
                  <c:v>0.19475120000000001</c:v>
                </c:pt>
                <c:pt idx="1414">
                  <c:v>0.19474759999999999</c:v>
                </c:pt>
                <c:pt idx="1415">
                  <c:v>0.1947439</c:v>
                </c:pt>
                <c:pt idx="1416">
                  <c:v>0.1947402</c:v>
                </c:pt>
                <c:pt idx="1417">
                  <c:v>0.19473660000000001</c:v>
                </c:pt>
                <c:pt idx="1418">
                  <c:v>0.19473289999999999</c:v>
                </c:pt>
                <c:pt idx="1419">
                  <c:v>0.19472929999999999</c:v>
                </c:pt>
                <c:pt idx="1420">
                  <c:v>0.1947256</c:v>
                </c:pt>
                <c:pt idx="1421">
                  <c:v>0.1947218</c:v>
                </c:pt>
                <c:pt idx="1422">
                  <c:v>0.194718</c:v>
                </c:pt>
                <c:pt idx="1423">
                  <c:v>0.1947141</c:v>
                </c:pt>
                <c:pt idx="1424">
                  <c:v>0.1947103</c:v>
                </c:pt>
                <c:pt idx="1425">
                  <c:v>0.1947064</c:v>
                </c:pt>
                <c:pt idx="1426">
                  <c:v>0.1947025</c:v>
                </c:pt>
                <c:pt idx="1427">
                  <c:v>0.1946987</c:v>
                </c:pt>
                <c:pt idx="1428">
                  <c:v>0.1946948</c:v>
                </c:pt>
                <c:pt idx="1429">
                  <c:v>0.1946909</c:v>
                </c:pt>
                <c:pt idx="1430">
                  <c:v>0.19468679999999999</c:v>
                </c:pt>
                <c:pt idx="1431">
                  <c:v>0.19468279999999999</c:v>
                </c:pt>
                <c:pt idx="1432">
                  <c:v>0.19467870000000001</c:v>
                </c:pt>
                <c:pt idx="1433">
                  <c:v>0.19467470000000001</c:v>
                </c:pt>
                <c:pt idx="1434">
                  <c:v>0.1946706</c:v>
                </c:pt>
                <c:pt idx="1435">
                  <c:v>0.1946666</c:v>
                </c:pt>
                <c:pt idx="1436">
                  <c:v>0.19466249999999999</c:v>
                </c:pt>
                <c:pt idx="1437">
                  <c:v>0.19465840000000001</c:v>
                </c:pt>
                <c:pt idx="1438">
                  <c:v>0.1946542</c:v>
                </c:pt>
                <c:pt idx="1439">
                  <c:v>0.19464989999999999</c:v>
                </c:pt>
                <c:pt idx="1440">
                  <c:v>0.1946457</c:v>
                </c:pt>
                <c:pt idx="1441">
                  <c:v>0.19464139999999999</c:v>
                </c:pt>
                <c:pt idx="1442">
                  <c:v>0.19463720000000001</c:v>
                </c:pt>
                <c:pt idx="1443">
                  <c:v>0.1946329</c:v>
                </c:pt>
                <c:pt idx="1444">
                  <c:v>0.19462869999999999</c:v>
                </c:pt>
                <c:pt idx="1445">
                  <c:v>0.1946244</c:v>
                </c:pt>
                <c:pt idx="1446">
                  <c:v>0.19461990000000001</c:v>
                </c:pt>
                <c:pt idx="1447">
                  <c:v>0.1946155</c:v>
                </c:pt>
                <c:pt idx="1448">
                  <c:v>0.19461110000000001</c:v>
                </c:pt>
                <c:pt idx="1449">
                  <c:v>0.19460659999999999</c:v>
                </c:pt>
                <c:pt idx="1450">
                  <c:v>0.1946022</c:v>
                </c:pt>
                <c:pt idx="1451">
                  <c:v>0.19459779999999999</c:v>
                </c:pt>
                <c:pt idx="1452">
                  <c:v>0.1945934</c:v>
                </c:pt>
                <c:pt idx="1453">
                  <c:v>0.19458880000000001</c:v>
                </c:pt>
                <c:pt idx="1454">
                  <c:v>0.19458420000000001</c:v>
                </c:pt>
                <c:pt idx="1455">
                  <c:v>0.19457949999999999</c:v>
                </c:pt>
                <c:pt idx="1456">
                  <c:v>0.1945749</c:v>
                </c:pt>
                <c:pt idx="1457">
                  <c:v>0.1945703</c:v>
                </c:pt>
                <c:pt idx="1458">
                  <c:v>0.19456570000000001</c:v>
                </c:pt>
                <c:pt idx="1459">
                  <c:v>0.19456109999999999</c:v>
                </c:pt>
                <c:pt idx="1460">
                  <c:v>0.19455639999999999</c:v>
                </c:pt>
                <c:pt idx="1461">
                  <c:v>0.19455159999999999</c:v>
                </c:pt>
                <c:pt idx="1462">
                  <c:v>0.19454679999999999</c:v>
                </c:pt>
                <c:pt idx="1463">
                  <c:v>0.19454199999999999</c:v>
                </c:pt>
                <c:pt idx="1464">
                  <c:v>0.19453719999999999</c:v>
                </c:pt>
                <c:pt idx="1465">
                  <c:v>0.1945325</c:v>
                </c:pt>
                <c:pt idx="1466">
                  <c:v>0.1945277</c:v>
                </c:pt>
                <c:pt idx="1467">
                  <c:v>0.1945229</c:v>
                </c:pt>
                <c:pt idx="1468">
                  <c:v>0.19451789999999999</c:v>
                </c:pt>
                <c:pt idx="1469">
                  <c:v>0.19451289999999999</c:v>
                </c:pt>
                <c:pt idx="1470">
                  <c:v>0.19450799999999999</c:v>
                </c:pt>
                <c:pt idx="1471">
                  <c:v>0.19450300000000001</c:v>
                </c:pt>
                <c:pt idx="1472">
                  <c:v>0.194498</c:v>
                </c:pt>
                <c:pt idx="1473">
                  <c:v>0.1944931</c:v>
                </c:pt>
                <c:pt idx="1474">
                  <c:v>0.1944881</c:v>
                </c:pt>
                <c:pt idx="1475">
                  <c:v>0.19448299999999999</c:v>
                </c:pt>
                <c:pt idx="1476">
                  <c:v>0.19447780000000001</c:v>
                </c:pt>
                <c:pt idx="1477">
                  <c:v>0.1944727</c:v>
                </c:pt>
                <c:pt idx="1478">
                  <c:v>0.19446759999999999</c:v>
                </c:pt>
                <c:pt idx="1479">
                  <c:v>0.19446240000000001</c:v>
                </c:pt>
                <c:pt idx="1480">
                  <c:v>0.1944573</c:v>
                </c:pt>
                <c:pt idx="1481">
                  <c:v>0.19445219999999999</c:v>
                </c:pt>
                <c:pt idx="1482">
                  <c:v>0.19444690000000001</c:v>
                </c:pt>
                <c:pt idx="1483">
                  <c:v>0.19444159999999999</c:v>
                </c:pt>
                <c:pt idx="1484">
                  <c:v>0.19443630000000001</c:v>
                </c:pt>
                <c:pt idx="1485">
                  <c:v>0.19443099999999999</c:v>
                </c:pt>
                <c:pt idx="1486">
                  <c:v>0.19442570000000001</c:v>
                </c:pt>
                <c:pt idx="1487">
                  <c:v>0.19442039999999999</c:v>
                </c:pt>
                <c:pt idx="1488">
                  <c:v>0.194415</c:v>
                </c:pt>
                <c:pt idx="1489">
                  <c:v>0.19440959999999999</c:v>
                </c:pt>
                <c:pt idx="1490">
                  <c:v>0.1944041</c:v>
                </c:pt>
                <c:pt idx="1491">
                  <c:v>0.1943986</c:v>
                </c:pt>
                <c:pt idx="1492">
                  <c:v>0.19439319999999999</c:v>
                </c:pt>
                <c:pt idx="1493">
                  <c:v>0.1943877</c:v>
                </c:pt>
                <c:pt idx="1494">
                  <c:v>0.19438230000000001</c:v>
                </c:pt>
                <c:pt idx="1495">
                  <c:v>0.19437670000000001</c:v>
                </c:pt>
                <c:pt idx="1496">
                  <c:v>0.19437109999999999</c:v>
                </c:pt>
                <c:pt idx="1497">
                  <c:v>0.1943655</c:v>
                </c:pt>
                <c:pt idx="1498">
                  <c:v>0.1943598</c:v>
                </c:pt>
                <c:pt idx="1499">
                  <c:v>0.1943542</c:v>
                </c:pt>
                <c:pt idx="1500">
                  <c:v>0.19434860000000001</c:v>
                </c:pt>
                <c:pt idx="1501">
                  <c:v>0.19434299999999999</c:v>
                </c:pt>
                <c:pt idx="1502">
                  <c:v>0.19433719999999999</c:v>
                </c:pt>
                <c:pt idx="1503">
                  <c:v>0.19433139999999999</c:v>
                </c:pt>
                <c:pt idx="1504">
                  <c:v>0.19432569999999999</c:v>
                </c:pt>
                <c:pt idx="1505">
                  <c:v>0.19431989999999999</c:v>
                </c:pt>
                <c:pt idx="1506">
                  <c:v>0.19431409999999999</c:v>
                </c:pt>
                <c:pt idx="1507">
                  <c:v>0.19430839999999999</c:v>
                </c:pt>
                <c:pt idx="1508">
                  <c:v>0.19430249999999999</c:v>
                </c:pt>
                <c:pt idx="1509">
                  <c:v>0.19429660000000001</c:v>
                </c:pt>
                <c:pt idx="1510">
                  <c:v>0.19429070000000001</c:v>
                </c:pt>
                <c:pt idx="1511">
                  <c:v>0.1942847</c:v>
                </c:pt>
                <c:pt idx="1512">
                  <c:v>0.1942788</c:v>
                </c:pt>
                <c:pt idx="1513">
                  <c:v>0.1942729</c:v>
                </c:pt>
                <c:pt idx="1514">
                  <c:v>0.19426689999999999</c:v>
                </c:pt>
                <c:pt idx="1515">
                  <c:v>0.19426089999999999</c:v>
                </c:pt>
                <c:pt idx="1516">
                  <c:v>0.19425480000000001</c:v>
                </c:pt>
                <c:pt idx="1517">
                  <c:v>0.1942488</c:v>
                </c:pt>
                <c:pt idx="1518">
                  <c:v>0.19424269999999999</c:v>
                </c:pt>
                <c:pt idx="1519">
                  <c:v>0.19423670000000001</c:v>
                </c:pt>
                <c:pt idx="1520">
                  <c:v>0.1942306</c:v>
                </c:pt>
                <c:pt idx="1521">
                  <c:v>0.19422439999999999</c:v>
                </c:pt>
                <c:pt idx="1522">
                  <c:v>0.19421820000000001</c:v>
                </c:pt>
                <c:pt idx="1523">
                  <c:v>0.1942121</c:v>
                </c:pt>
                <c:pt idx="1524">
                  <c:v>0.19420589999999999</c:v>
                </c:pt>
                <c:pt idx="1525">
                  <c:v>0.1941997</c:v>
                </c:pt>
                <c:pt idx="1526">
                  <c:v>0.19419349999999999</c:v>
                </c:pt>
                <c:pt idx="1527">
                  <c:v>0.1941872</c:v>
                </c:pt>
                <c:pt idx="1528">
                  <c:v>0.19418089999999999</c:v>
                </c:pt>
                <c:pt idx="1529">
                  <c:v>0.1941746</c:v>
                </c:pt>
                <c:pt idx="1530">
                  <c:v>0.19416829999999999</c:v>
                </c:pt>
                <c:pt idx="1531">
                  <c:v>0.194162</c:v>
                </c:pt>
                <c:pt idx="1532">
                  <c:v>0.19415560000000001</c:v>
                </c:pt>
                <c:pt idx="1533">
                  <c:v>0.19414909999999999</c:v>
                </c:pt>
                <c:pt idx="1534">
                  <c:v>0.1941427</c:v>
                </c:pt>
                <c:pt idx="1535">
                  <c:v>0.19413620000000001</c:v>
                </c:pt>
                <c:pt idx="1536">
                  <c:v>0.19412979999999999</c:v>
                </c:pt>
                <c:pt idx="1537">
                  <c:v>0.1941233</c:v>
                </c:pt>
                <c:pt idx="1538">
                  <c:v>0.1941165</c:v>
                </c:pt>
                <c:pt idx="1539">
                  <c:v>0.1941098</c:v>
                </c:pt>
                <c:pt idx="1540">
                  <c:v>0.194103</c:v>
                </c:pt>
                <c:pt idx="1541">
                  <c:v>0.1940963</c:v>
                </c:pt>
                <c:pt idx="1542">
                  <c:v>0.1940895</c:v>
                </c:pt>
                <c:pt idx="1543">
                  <c:v>0.194082</c:v>
                </c:pt>
                <c:pt idx="1544">
                  <c:v>0.1940742</c:v>
                </c:pt>
                <c:pt idx="1545">
                  <c:v>0.1940663</c:v>
                </c:pt>
                <c:pt idx="1546">
                  <c:v>0.19405849999999999</c:v>
                </c:pt>
                <c:pt idx="1547">
                  <c:v>0.19405059999999999</c:v>
                </c:pt>
                <c:pt idx="1548">
                  <c:v>0.1940412</c:v>
                </c:pt>
                <c:pt idx="1549">
                  <c:v>0.1940287</c:v>
                </c:pt>
                <c:pt idx="1550">
                  <c:v>0.1940163</c:v>
                </c:pt>
                <c:pt idx="1551">
                  <c:v>0.1940038</c:v>
                </c:pt>
                <c:pt idx="1552">
                  <c:v>0.19399140000000001</c:v>
                </c:pt>
                <c:pt idx="1553">
                  <c:v>0.19397690000000001</c:v>
                </c:pt>
                <c:pt idx="1554">
                  <c:v>0.19394500000000001</c:v>
                </c:pt>
                <c:pt idx="1555">
                  <c:v>0.1939131</c:v>
                </c:pt>
                <c:pt idx="1556">
                  <c:v>0.19388130000000001</c:v>
                </c:pt>
                <c:pt idx="1557">
                  <c:v>0.19384940000000001</c:v>
                </c:pt>
                <c:pt idx="1558">
                  <c:v>0.19381760000000001</c:v>
                </c:pt>
                <c:pt idx="1559">
                  <c:v>0.19370799999999999</c:v>
                </c:pt>
                <c:pt idx="1560">
                  <c:v>0.19359680000000001</c:v>
                </c:pt>
                <c:pt idx="1561">
                  <c:v>0.1934855</c:v>
                </c:pt>
                <c:pt idx="1562">
                  <c:v>0.1933742</c:v>
                </c:pt>
                <c:pt idx="1563">
                  <c:v>0.19326299999999999</c:v>
                </c:pt>
                <c:pt idx="1564">
                  <c:v>0.1928511</c:v>
                </c:pt>
                <c:pt idx="1565">
                  <c:v>0.19242989999999999</c:v>
                </c:pt>
                <c:pt idx="1566">
                  <c:v>0.19200880000000001</c:v>
                </c:pt>
                <c:pt idx="1567">
                  <c:v>0.1915877</c:v>
                </c:pt>
                <c:pt idx="1568">
                  <c:v>0.19108990000000001</c:v>
                </c:pt>
                <c:pt idx="1569">
                  <c:v>0.18969050000000001</c:v>
                </c:pt>
                <c:pt idx="1570">
                  <c:v>0.18829109999999999</c:v>
                </c:pt>
                <c:pt idx="1571">
                  <c:v>0.1868918</c:v>
                </c:pt>
                <c:pt idx="1572">
                  <c:v>0.1854924</c:v>
                </c:pt>
                <c:pt idx="1573">
                  <c:v>0.1836825</c:v>
                </c:pt>
                <c:pt idx="1574">
                  <c:v>0.18091479999999999</c:v>
                </c:pt>
                <c:pt idx="1575">
                  <c:v>0.17784990000000001</c:v>
                </c:pt>
                <c:pt idx="1576">
                  <c:v>0.17396790000000001</c:v>
                </c:pt>
                <c:pt idx="1577">
                  <c:v>0.16981640000000001</c:v>
                </c:pt>
                <c:pt idx="1578">
                  <c:v>0.1647798</c:v>
                </c:pt>
                <c:pt idx="1579">
                  <c:v>0.15956290000000001</c:v>
                </c:pt>
                <c:pt idx="1580">
                  <c:v>0.1536246</c:v>
                </c:pt>
                <c:pt idx="1581">
                  <c:v>0.14739440000000001</c:v>
                </c:pt>
                <c:pt idx="1582">
                  <c:v>0.1409087</c:v>
                </c:pt>
                <c:pt idx="1583">
                  <c:v>0.1342217</c:v>
                </c:pt>
                <c:pt idx="1584">
                  <c:v>0.127523</c:v>
                </c:pt>
                <c:pt idx="1585">
                  <c:v>0.12090140000000001</c:v>
                </c:pt>
                <c:pt idx="1586">
                  <c:v>0.11434900000000001</c:v>
                </c:pt>
                <c:pt idx="1587">
                  <c:v>0.1081423</c:v>
                </c:pt>
                <c:pt idx="1588">
                  <c:v>0.10201499999999999</c:v>
                </c:pt>
                <c:pt idx="1589">
                  <c:v>9.6404370000000003E-2</c:v>
                </c:pt>
                <c:pt idx="1590">
                  <c:v>9.0899439999999998E-2</c:v>
                </c:pt>
                <c:pt idx="1591">
                  <c:v>8.6345560000000002E-2</c:v>
                </c:pt>
                <c:pt idx="1592">
                  <c:v>8.1791680000000005E-2</c:v>
                </c:pt>
                <c:pt idx="1593">
                  <c:v>7.7237799999999995E-2</c:v>
                </c:pt>
                <c:pt idx="1594">
                  <c:v>7.2683929999999994E-2</c:v>
                </c:pt>
                <c:pt idx="1595">
                  <c:v>6.8516129999999995E-2</c:v>
                </c:pt>
                <c:pt idx="1596">
                  <c:v>6.5228190000000005E-2</c:v>
                </c:pt>
                <c:pt idx="1597">
                  <c:v>6.1940250000000002E-2</c:v>
                </c:pt>
                <c:pt idx="1598">
                  <c:v>5.8652309999999999E-2</c:v>
                </c:pt>
                <c:pt idx="1599">
                  <c:v>5.5364370000000003E-2</c:v>
                </c:pt>
                <c:pt idx="1600">
                  <c:v>5.2428700000000002E-2</c:v>
                </c:pt>
                <c:pt idx="1601">
                  <c:v>5.0061109999999999E-2</c:v>
                </c:pt>
                <c:pt idx="1602">
                  <c:v>4.7693520000000003E-2</c:v>
                </c:pt>
                <c:pt idx="1603">
                  <c:v>4.532593E-2</c:v>
                </c:pt>
                <c:pt idx="1604">
                  <c:v>4.2958339999999998E-2</c:v>
                </c:pt>
                <c:pt idx="1605">
                  <c:v>4.080139E-2</c:v>
                </c:pt>
                <c:pt idx="1606">
                  <c:v>3.907215E-2</c:v>
                </c:pt>
                <c:pt idx="1607">
                  <c:v>3.7342899999999998E-2</c:v>
                </c:pt>
                <c:pt idx="1608">
                  <c:v>3.5613649999999997E-2</c:v>
                </c:pt>
                <c:pt idx="1609">
                  <c:v>3.3884400000000002E-2</c:v>
                </c:pt>
                <c:pt idx="1610">
                  <c:v>3.2219159999999997E-2</c:v>
                </c:pt>
                <c:pt idx="1611">
                  <c:v>3.09369E-2</c:v>
                </c:pt>
                <c:pt idx="1612">
                  <c:v>2.9654650000000001E-2</c:v>
                </c:pt>
                <c:pt idx="1613">
                  <c:v>2.8372399999999999E-2</c:v>
                </c:pt>
                <c:pt idx="1614">
                  <c:v>2.7090139999999999E-2</c:v>
                </c:pt>
                <c:pt idx="1615">
                  <c:v>2.580789E-2</c:v>
                </c:pt>
                <c:pt idx="1616">
                  <c:v>2.478708E-2</c:v>
                </c:pt>
                <c:pt idx="1617">
                  <c:v>2.3824140000000001E-2</c:v>
                </c:pt>
                <c:pt idx="1618">
                  <c:v>2.286119E-2</c:v>
                </c:pt>
                <c:pt idx="1619">
                  <c:v>2.1898250000000001E-2</c:v>
                </c:pt>
                <c:pt idx="1620">
                  <c:v>2.09353E-2</c:v>
                </c:pt>
                <c:pt idx="1621">
                  <c:v>2.005446E-2</c:v>
                </c:pt>
                <c:pt idx="1622">
                  <c:v>1.9323980000000001E-2</c:v>
                </c:pt>
                <c:pt idx="1623">
                  <c:v>1.8593510000000001E-2</c:v>
                </c:pt>
                <c:pt idx="1624">
                  <c:v>1.786304E-2</c:v>
                </c:pt>
                <c:pt idx="1625">
                  <c:v>1.713257E-2</c:v>
                </c:pt>
                <c:pt idx="1626">
                  <c:v>1.6402090000000001E-2</c:v>
                </c:pt>
                <c:pt idx="1627">
                  <c:v>1.5799319999999999E-2</c:v>
                </c:pt>
                <c:pt idx="1628">
                  <c:v>1.524083E-2</c:v>
                </c:pt>
                <c:pt idx="1629">
                  <c:v>1.468233E-2</c:v>
                </c:pt>
                <c:pt idx="1630">
                  <c:v>1.412384E-2</c:v>
                </c:pt>
                <c:pt idx="1631">
                  <c:v>1.356534E-2</c:v>
                </c:pt>
                <c:pt idx="1632">
                  <c:v>1.300684E-2</c:v>
                </c:pt>
                <c:pt idx="1633">
                  <c:v>1.2575039999999999E-2</c:v>
                </c:pt>
                <c:pt idx="1634">
                  <c:v>1.2145400000000001E-2</c:v>
                </c:pt>
                <c:pt idx="1635">
                  <c:v>1.171576E-2</c:v>
                </c:pt>
                <c:pt idx="1636">
                  <c:v>1.128612E-2</c:v>
                </c:pt>
                <c:pt idx="1637">
                  <c:v>1.085649E-2</c:v>
                </c:pt>
                <c:pt idx="1638">
                  <c:v>1.043377E-2</c:v>
                </c:pt>
                <c:pt idx="1639">
                  <c:v>1.010165E-2</c:v>
                </c:pt>
                <c:pt idx="1640">
                  <c:v>9.7695349999999993E-3</c:v>
                </c:pt>
                <c:pt idx="1641">
                  <c:v>9.4374179999999995E-3</c:v>
                </c:pt>
                <c:pt idx="1642">
                  <c:v>9.1053000000000002E-3</c:v>
                </c:pt>
                <c:pt idx="1643">
                  <c:v>8.7731830000000004E-3</c:v>
                </c:pt>
                <c:pt idx="1644">
                  <c:v>8.4412110000000005E-3</c:v>
                </c:pt>
                <c:pt idx="1645">
                  <c:v>8.1834660000000004E-3</c:v>
                </c:pt>
                <c:pt idx="1646">
                  <c:v>7.9257200000000007E-3</c:v>
                </c:pt>
                <c:pt idx="1647">
                  <c:v>7.6679749999999996E-3</c:v>
                </c:pt>
                <c:pt idx="1648">
                  <c:v>7.4102300000000003E-3</c:v>
                </c:pt>
                <c:pt idx="1649">
                  <c:v>7.1524850000000001E-3</c:v>
                </c:pt>
                <c:pt idx="1650">
                  <c:v>6.8947399999999999E-3</c:v>
                </c:pt>
                <c:pt idx="1651">
                  <c:v>6.6810369999999999E-3</c:v>
                </c:pt>
                <c:pt idx="1652">
                  <c:v>6.4803459999999997E-3</c:v>
                </c:pt>
                <c:pt idx="1653">
                  <c:v>6.2796550000000003E-3</c:v>
                </c:pt>
                <c:pt idx="1654">
                  <c:v>6.0789629999999997E-3</c:v>
                </c:pt>
                <c:pt idx="1655">
                  <c:v>5.8782720000000004E-3</c:v>
                </c:pt>
                <c:pt idx="1656">
                  <c:v>5.6775810000000001E-3</c:v>
                </c:pt>
                <c:pt idx="1657">
                  <c:v>5.4934520000000002E-3</c:v>
                </c:pt>
                <c:pt idx="1658">
                  <c:v>5.3367290000000001E-3</c:v>
                </c:pt>
                <c:pt idx="1659">
                  <c:v>5.180006E-3</c:v>
                </c:pt>
                <c:pt idx="1660">
                  <c:v>5.0232829999999999E-3</c:v>
                </c:pt>
                <c:pt idx="1661">
                  <c:v>4.8665599999999998E-3</c:v>
                </c:pt>
                <c:pt idx="1662">
                  <c:v>4.709838E-3</c:v>
                </c:pt>
                <c:pt idx="1663">
                  <c:v>4.5531149999999999E-3</c:v>
                </c:pt>
                <c:pt idx="1664">
                  <c:v>4.4239989999999996E-3</c:v>
                </c:pt>
                <c:pt idx="1665">
                  <c:v>4.301282E-3</c:v>
                </c:pt>
                <c:pt idx="1666">
                  <c:v>4.1785659999999999E-3</c:v>
                </c:pt>
                <c:pt idx="1667">
                  <c:v>4.0558499999999997E-3</c:v>
                </c:pt>
                <c:pt idx="1668">
                  <c:v>3.9331339999999996E-3</c:v>
                </c:pt>
                <c:pt idx="1669">
                  <c:v>3.8104179999999999E-3</c:v>
                </c:pt>
                <c:pt idx="1670">
                  <c:v>3.6896210000000001E-3</c:v>
                </c:pt>
                <c:pt idx="1671">
                  <c:v>3.5932859999999998E-3</c:v>
                </c:pt>
                <c:pt idx="1672">
                  <c:v>3.4969509999999999E-3</c:v>
                </c:pt>
                <c:pt idx="1673">
                  <c:v>3.4006150000000001E-3</c:v>
                </c:pt>
                <c:pt idx="1674">
                  <c:v>3.3042800000000002E-3</c:v>
                </c:pt>
                <c:pt idx="1675">
                  <c:v>3.2079439999999999E-3</c:v>
                </c:pt>
                <c:pt idx="1676">
                  <c:v>3.111609E-3</c:v>
                </c:pt>
                <c:pt idx="1677">
                  <c:v>3.0184539999999998E-3</c:v>
                </c:pt>
                <c:pt idx="1678">
                  <c:v>2.9426360000000002E-3</c:v>
                </c:pt>
                <c:pt idx="1679">
                  <c:v>2.8668180000000001E-3</c:v>
                </c:pt>
                <c:pt idx="1680">
                  <c:v>2.791001E-3</c:v>
                </c:pt>
                <c:pt idx="1681">
                  <c:v>2.7151829999999999E-3</c:v>
                </c:pt>
                <c:pt idx="1682">
                  <c:v>2.6393649999999999E-3</c:v>
                </c:pt>
                <c:pt idx="1683">
                  <c:v>2.5635480000000001E-3</c:v>
                </c:pt>
                <c:pt idx="1684">
                  <c:v>2.4885889999999998E-3</c:v>
                </c:pt>
                <c:pt idx="1685">
                  <c:v>2.428768E-3</c:v>
                </c:pt>
                <c:pt idx="1686">
                  <c:v>2.3689459999999998E-3</c:v>
                </c:pt>
                <c:pt idx="1687">
                  <c:v>2.3091240000000001E-3</c:v>
                </c:pt>
                <c:pt idx="1688">
                  <c:v>2.2493019999999999E-3</c:v>
                </c:pt>
                <c:pt idx="1689">
                  <c:v>2.1894800000000002E-3</c:v>
                </c:pt>
                <c:pt idx="1690">
                  <c:v>2.129658E-3</c:v>
                </c:pt>
                <c:pt idx="1691">
                  <c:v>2.0698359999999998E-3</c:v>
                </c:pt>
                <c:pt idx="1692">
                  <c:v>2.0195650000000001E-3</c:v>
                </c:pt>
                <c:pt idx="1693">
                  <c:v>1.972241E-3</c:v>
                </c:pt>
                <c:pt idx="1694">
                  <c:v>1.9249180000000001E-3</c:v>
                </c:pt>
                <c:pt idx="1695">
                  <c:v>1.8775949999999999E-3</c:v>
                </c:pt>
                <c:pt idx="1696">
                  <c:v>1.830272E-3</c:v>
                </c:pt>
                <c:pt idx="1697">
                  <c:v>1.782949E-3</c:v>
                </c:pt>
                <c:pt idx="1698">
                  <c:v>1.7356260000000001E-3</c:v>
                </c:pt>
                <c:pt idx="1699">
                  <c:v>1.691054E-3</c:v>
                </c:pt>
                <c:pt idx="1700">
                  <c:v>1.653519E-3</c:v>
                </c:pt>
                <c:pt idx="1701">
                  <c:v>1.615984E-3</c:v>
                </c:pt>
                <c:pt idx="1702">
                  <c:v>1.578449E-3</c:v>
                </c:pt>
                <c:pt idx="1703">
                  <c:v>1.540914E-3</c:v>
                </c:pt>
                <c:pt idx="1704">
                  <c:v>1.503379E-3</c:v>
                </c:pt>
                <c:pt idx="1705">
                  <c:v>1.465844E-3</c:v>
                </c:pt>
                <c:pt idx="1706">
                  <c:v>1.428309E-3</c:v>
                </c:pt>
                <c:pt idx="1707">
                  <c:v>1.3953800000000001E-3</c:v>
                </c:pt>
                <c:pt idx="1708">
                  <c:v>1.365528E-3</c:v>
                </c:pt>
                <c:pt idx="1709">
                  <c:v>1.3356760000000001E-3</c:v>
                </c:pt>
                <c:pt idx="1710">
                  <c:v>1.3058239999999999E-3</c:v>
                </c:pt>
                <c:pt idx="1711">
                  <c:v>1.275972E-3</c:v>
                </c:pt>
                <c:pt idx="1712">
                  <c:v>1.2461200000000001E-3</c:v>
                </c:pt>
                <c:pt idx="1713">
                  <c:v>1.2162679999999999E-3</c:v>
                </c:pt>
                <c:pt idx="1714">
                  <c:v>1.186416E-3</c:v>
                </c:pt>
                <c:pt idx="1715">
                  <c:v>1.160882E-3</c:v>
                </c:pt>
                <c:pt idx="1716">
                  <c:v>1.1370740000000001E-3</c:v>
                </c:pt>
                <c:pt idx="1717">
                  <c:v>1.113267E-3</c:v>
                </c:pt>
                <c:pt idx="1718">
                  <c:v>1.0894590000000001E-3</c:v>
                </c:pt>
                <c:pt idx="1719">
                  <c:v>1.065652E-3</c:v>
                </c:pt>
                <c:pt idx="1720">
                  <c:v>1.0418440000000001E-3</c:v>
                </c:pt>
                <c:pt idx="1721">
                  <c:v>1.0180370000000001E-3</c:v>
                </c:pt>
                <c:pt idx="1722">
                  <c:v>9.9422919999999997E-4</c:v>
                </c:pt>
                <c:pt idx="1723">
                  <c:v>9.7337689999999995E-4</c:v>
                </c:pt>
                <c:pt idx="1724">
                  <c:v>9.5433639999999999E-4</c:v>
                </c:pt>
                <c:pt idx="1725">
                  <c:v>9.3529590000000003E-4</c:v>
                </c:pt>
                <c:pt idx="1726">
                  <c:v>9.1625539999999996E-4</c:v>
                </c:pt>
                <c:pt idx="1727">
                  <c:v>8.972149E-4</c:v>
                </c:pt>
                <c:pt idx="1728">
                  <c:v>8.7817440000000004E-4</c:v>
                </c:pt>
                <c:pt idx="1729">
                  <c:v>8.5913389999999997E-4</c:v>
                </c:pt>
                <c:pt idx="1730">
                  <c:v>8.4009340000000001E-4</c:v>
                </c:pt>
                <c:pt idx="1731">
                  <c:v>8.2222420000000005E-4</c:v>
                </c:pt>
                <c:pt idx="1732">
                  <c:v>8.0695240000000002E-4</c:v>
                </c:pt>
                <c:pt idx="1733">
                  <c:v>7.9168049999999996E-4</c:v>
                </c:pt>
                <c:pt idx="1734">
                  <c:v>7.7640870000000005E-4</c:v>
                </c:pt>
                <c:pt idx="1735">
                  <c:v>7.6113690000000002E-4</c:v>
                </c:pt>
                <c:pt idx="1736">
                  <c:v>7.458651E-4</c:v>
                </c:pt>
                <c:pt idx="1737">
                  <c:v>7.3059329999999997E-4</c:v>
                </c:pt>
                <c:pt idx="1738">
                  <c:v>7.1532150000000005E-4</c:v>
                </c:pt>
                <c:pt idx="1739">
                  <c:v>7.0004970000000003E-4</c:v>
                </c:pt>
                <c:pt idx="1740">
                  <c:v>6.8711149999999997E-4</c:v>
                </c:pt>
                <c:pt idx="1741">
                  <c:v>6.7482659999999999E-4</c:v>
                </c:pt>
                <c:pt idx="1742">
                  <c:v>6.6254180000000005E-4</c:v>
                </c:pt>
                <c:pt idx="1743">
                  <c:v>6.5025689999999997E-4</c:v>
                </c:pt>
                <c:pt idx="1744">
                  <c:v>6.3797210000000003E-4</c:v>
                </c:pt>
                <c:pt idx="1745">
                  <c:v>6.2568719999999995E-4</c:v>
                </c:pt>
                <c:pt idx="1746">
                  <c:v>6.1340229999999997E-4</c:v>
                </c:pt>
                <c:pt idx="1747">
                  <c:v>6.0111750000000003E-4</c:v>
                </c:pt>
                <c:pt idx="1748">
                  <c:v>5.8889320000000002E-4</c:v>
                </c:pt>
                <c:pt idx="1749">
                  <c:v>5.7898179999999995E-4</c:v>
                </c:pt>
                <c:pt idx="1750">
                  <c:v>5.690704E-4</c:v>
                </c:pt>
                <c:pt idx="1751">
                  <c:v>5.5915900000000004E-4</c:v>
                </c:pt>
                <c:pt idx="1752">
                  <c:v>5.4924759999999998E-4</c:v>
                </c:pt>
                <c:pt idx="1753">
                  <c:v>5.3933620000000003E-4</c:v>
                </c:pt>
                <c:pt idx="1754">
                  <c:v>5.2942479999999997E-4</c:v>
                </c:pt>
                <c:pt idx="1755">
                  <c:v>5.1951340000000001E-4</c:v>
                </c:pt>
                <c:pt idx="1756">
                  <c:v>5.0960199999999995E-4</c:v>
                </c:pt>
                <c:pt idx="1757">
                  <c:v>4.997615E-4</c:v>
                </c:pt>
                <c:pt idx="1758">
                  <c:v>4.9174099999999997E-4</c:v>
                </c:pt>
                <c:pt idx="1759">
                  <c:v>4.8372049999999999E-4</c:v>
                </c:pt>
                <c:pt idx="1760">
                  <c:v>4.7569989999999998E-4</c:v>
                </c:pt>
                <c:pt idx="1761">
                  <c:v>4.6767940000000001E-4</c:v>
                </c:pt>
                <c:pt idx="1762">
                  <c:v>4.5965889999999998E-4</c:v>
                </c:pt>
                <c:pt idx="1763">
                  <c:v>4.516384E-4</c:v>
                </c:pt>
                <c:pt idx="1764">
                  <c:v>4.4361789999999997E-4</c:v>
                </c:pt>
                <c:pt idx="1765">
                  <c:v>4.3559730000000002E-4</c:v>
                </c:pt>
                <c:pt idx="1766">
                  <c:v>4.2757679999999999E-4</c:v>
                </c:pt>
                <c:pt idx="1767">
                  <c:v>4.207813E-4</c:v>
                </c:pt>
                <c:pt idx="1768">
                  <c:v>4.1427119999999998E-4</c:v>
                </c:pt>
                <c:pt idx="1769">
                  <c:v>4.0776110000000001E-4</c:v>
                </c:pt>
                <c:pt idx="1770">
                  <c:v>4.012509E-4</c:v>
                </c:pt>
                <c:pt idx="1771">
                  <c:v>3.9474079999999998E-4</c:v>
                </c:pt>
                <c:pt idx="1772">
                  <c:v>3.8823059999999998E-4</c:v>
                </c:pt>
                <c:pt idx="1773">
                  <c:v>3.8172050000000001E-4</c:v>
                </c:pt>
                <c:pt idx="1774">
                  <c:v>3.7521039999999998E-4</c:v>
                </c:pt>
                <c:pt idx="1775">
                  <c:v>3.6870019999999998E-4</c:v>
                </c:pt>
                <c:pt idx="1776">
                  <c:v>3.6260129999999999E-4</c:v>
                </c:pt>
                <c:pt idx="1777">
                  <c:v>3.5730069999999998E-4</c:v>
                </c:pt>
                <c:pt idx="1778">
                  <c:v>3.520002E-4</c:v>
                </c:pt>
                <c:pt idx="1779">
                  <c:v>3.4669969999999998E-4</c:v>
                </c:pt>
                <c:pt idx="1780">
                  <c:v>3.413992E-4</c:v>
                </c:pt>
                <c:pt idx="1781">
                  <c:v>3.3609869999999997E-4</c:v>
                </c:pt>
                <c:pt idx="1782">
                  <c:v>3.307982E-4</c:v>
                </c:pt>
                <c:pt idx="1783">
                  <c:v>3.2549759999999999E-4</c:v>
                </c:pt>
                <c:pt idx="1784">
                  <c:v>3.2019710000000002E-4</c:v>
                </c:pt>
                <c:pt idx="1785">
                  <c:v>3.1489659999999999E-4</c:v>
                </c:pt>
                <c:pt idx="1786">
                  <c:v>3.1019590000000002E-4</c:v>
                </c:pt>
                <c:pt idx="1787">
                  <c:v>3.0586669999999998E-4</c:v>
                </c:pt>
                <c:pt idx="1788">
                  <c:v>3.015375E-4</c:v>
                </c:pt>
                <c:pt idx="1789">
                  <c:v>2.9720830000000003E-4</c:v>
                </c:pt>
                <c:pt idx="1790">
                  <c:v>2.9287909999999999E-4</c:v>
                </c:pt>
                <c:pt idx="1791">
                  <c:v>2.8854999999999999E-4</c:v>
                </c:pt>
                <c:pt idx="1792">
                  <c:v>2.8422080000000001E-4</c:v>
                </c:pt>
                <c:pt idx="1793">
                  <c:v>2.7989159999999998E-4</c:v>
                </c:pt>
                <c:pt idx="1794">
                  <c:v>2.755624E-4</c:v>
                </c:pt>
                <c:pt idx="1795">
                  <c:v>2.7123320000000002E-4</c:v>
                </c:pt>
                <c:pt idx="1796">
                  <c:v>2.6740230000000002E-4</c:v>
                </c:pt>
                <c:pt idx="1797">
                  <c:v>2.6385519999999997E-4</c:v>
                </c:pt>
                <c:pt idx="1798">
                  <c:v>2.60308E-4</c:v>
                </c:pt>
                <c:pt idx="1799">
                  <c:v>2.5676090000000001E-4</c:v>
                </c:pt>
                <c:pt idx="1800">
                  <c:v>2.5321369999999998E-4</c:v>
                </c:pt>
                <c:pt idx="1801">
                  <c:v>2.4966659999999999E-4</c:v>
                </c:pt>
                <c:pt idx="1802">
                  <c:v>2.4611940000000002E-4</c:v>
                </c:pt>
                <c:pt idx="1803">
                  <c:v>2.4257219999999999E-4</c:v>
                </c:pt>
                <c:pt idx="1804">
                  <c:v>2.390251E-4</c:v>
                </c:pt>
                <c:pt idx="1805">
                  <c:v>2.354779E-4</c:v>
                </c:pt>
                <c:pt idx="1806">
                  <c:v>2.3217840000000001E-4</c:v>
                </c:pt>
                <c:pt idx="1807">
                  <c:v>2.292625E-4</c:v>
                </c:pt>
                <c:pt idx="1808">
                  <c:v>2.2634660000000001E-4</c:v>
                </c:pt>
                <c:pt idx="1809">
                  <c:v>2.234308E-4</c:v>
                </c:pt>
                <c:pt idx="1810">
                  <c:v>2.2051490000000001E-4</c:v>
                </c:pt>
                <c:pt idx="1811">
                  <c:v>2.1759899999999999E-4</c:v>
                </c:pt>
                <c:pt idx="1812">
                  <c:v>2.146831E-4</c:v>
                </c:pt>
                <c:pt idx="1813">
                  <c:v>2.1176729999999999E-4</c:v>
                </c:pt>
                <c:pt idx="1814">
                  <c:v>2.088514E-4</c:v>
                </c:pt>
                <c:pt idx="1815">
                  <c:v>2.0593550000000001E-4</c:v>
                </c:pt>
                <c:pt idx="1816">
                  <c:v>2.030197E-4</c:v>
                </c:pt>
                <c:pt idx="1817">
                  <c:v>2.0055109999999999E-4</c:v>
                </c:pt>
                <c:pt idx="1818">
                  <c:v>1.981462E-4</c:v>
                </c:pt>
                <c:pt idx="1819">
                  <c:v>1.957412E-4</c:v>
                </c:pt>
                <c:pt idx="1820">
                  <c:v>1.933363E-4</c:v>
                </c:pt>
                <c:pt idx="1821">
                  <c:v>1.9093140000000001E-4</c:v>
                </c:pt>
                <c:pt idx="1822">
                  <c:v>1.8852650000000001E-4</c:v>
                </c:pt>
                <c:pt idx="1823">
                  <c:v>1.8612150000000001E-4</c:v>
                </c:pt>
                <c:pt idx="1824">
                  <c:v>1.8371659999999999E-4</c:v>
                </c:pt>
                <c:pt idx="1825">
                  <c:v>1.8131169999999999E-4</c:v>
                </c:pt>
                <c:pt idx="1826">
                  <c:v>1.789068E-4</c:v>
                </c:pt>
                <c:pt idx="1827">
                  <c:v>1.7653490000000001E-4</c:v>
                </c:pt>
                <c:pt idx="1828">
                  <c:v>1.7454459999999999E-4</c:v>
                </c:pt>
                <c:pt idx="1829">
                  <c:v>1.725543E-4</c:v>
                </c:pt>
                <c:pt idx="1830">
                  <c:v>1.70564E-4</c:v>
                </c:pt>
                <c:pt idx="1831">
                  <c:v>1.6857370000000001E-4</c:v>
                </c:pt>
                <c:pt idx="1832">
                  <c:v>1.6658339999999999E-4</c:v>
                </c:pt>
                <c:pt idx="1833">
                  <c:v>1.6459309999999999E-4</c:v>
                </c:pt>
                <c:pt idx="1834">
                  <c:v>1.626028E-4</c:v>
                </c:pt>
                <c:pt idx="1835">
                  <c:v>1.6061250000000001E-4</c:v>
                </c:pt>
                <c:pt idx="1836">
                  <c:v>1.5862219999999999E-4</c:v>
                </c:pt>
                <c:pt idx="1837">
                  <c:v>1.56632E-4</c:v>
                </c:pt>
                <c:pt idx="1838">
                  <c:v>1.5464170000000001E-4</c:v>
                </c:pt>
                <c:pt idx="1839">
                  <c:v>1.529879E-4</c:v>
                </c:pt>
                <c:pt idx="1840">
                  <c:v>1.51335E-4</c:v>
                </c:pt>
                <c:pt idx="1841">
                  <c:v>1.496821E-4</c:v>
                </c:pt>
                <c:pt idx="1842">
                  <c:v>1.480291E-4</c:v>
                </c:pt>
                <c:pt idx="1843">
                  <c:v>1.463762E-4</c:v>
                </c:pt>
                <c:pt idx="1844">
                  <c:v>1.447233E-4</c:v>
                </c:pt>
                <c:pt idx="1845">
                  <c:v>1.430704E-4</c:v>
                </c:pt>
                <c:pt idx="1846">
                  <c:v>1.4141739999999999E-4</c:v>
                </c:pt>
                <c:pt idx="1847">
                  <c:v>1.3976449999999999E-4</c:v>
                </c:pt>
                <c:pt idx="1848">
                  <c:v>1.3811159999999999E-4</c:v>
                </c:pt>
                <c:pt idx="1849">
                  <c:v>1.3645859999999999E-4</c:v>
                </c:pt>
                <c:pt idx="1850">
                  <c:v>1.3497680000000001E-4</c:v>
                </c:pt>
                <c:pt idx="1851">
                  <c:v>1.3359910000000001E-4</c:v>
                </c:pt>
                <c:pt idx="1852">
                  <c:v>1.3222139999999999E-4</c:v>
                </c:pt>
                <c:pt idx="1853">
                  <c:v>1.308437E-4</c:v>
                </c:pt>
                <c:pt idx="1854">
                  <c:v>1.2946600000000001E-4</c:v>
                </c:pt>
                <c:pt idx="1855">
                  <c:v>1.2808829999999999E-4</c:v>
                </c:pt>
                <c:pt idx="1856">
                  <c:v>1.267106E-4</c:v>
                </c:pt>
                <c:pt idx="1857">
                  <c:v>1.2533290000000001E-4</c:v>
                </c:pt>
                <c:pt idx="1858">
                  <c:v>1.2395519999999999E-4</c:v>
                </c:pt>
                <c:pt idx="1859">
                  <c:v>1.225775E-4</c:v>
                </c:pt>
                <c:pt idx="1860">
                  <c:v>1.211998E-4</c:v>
                </c:pt>
                <c:pt idx="1861">
                  <c:v>1.198221E-4</c:v>
                </c:pt>
                <c:pt idx="1862">
                  <c:v>1.1865690000000001E-4</c:v>
                </c:pt>
                <c:pt idx="1863">
                  <c:v>1.175043E-4</c:v>
                </c:pt>
                <c:pt idx="1864">
                  <c:v>1.163518E-4</c:v>
                </c:pt>
                <c:pt idx="1865">
                  <c:v>1.1519920000000001E-4</c:v>
                </c:pt>
                <c:pt idx="1866">
                  <c:v>1.1404669999999999E-4</c:v>
                </c:pt>
                <c:pt idx="1867">
                  <c:v>1.128941E-4</c:v>
                </c:pt>
                <c:pt idx="1868">
                  <c:v>1.117416E-4</c:v>
                </c:pt>
                <c:pt idx="1869">
                  <c:v>1.1058899999999999E-4</c:v>
                </c:pt>
                <c:pt idx="1870">
                  <c:v>1.0943649999999999E-4</c:v>
                </c:pt>
                <c:pt idx="1871">
                  <c:v>1.082839E-4</c:v>
                </c:pt>
                <c:pt idx="1872">
                  <c:v>1.071314E-4</c:v>
                </c:pt>
                <c:pt idx="1873">
                  <c:v>1.059788E-4</c:v>
                </c:pt>
                <c:pt idx="1874">
                  <c:v>1.049989E-4</c:v>
                </c:pt>
                <c:pt idx="1875">
                  <c:v>1.0402690000000001E-4</c:v>
                </c:pt>
                <c:pt idx="1876">
                  <c:v>1.030549E-4</c:v>
                </c:pt>
                <c:pt idx="1877">
                  <c:v>1.020829E-4</c:v>
                </c:pt>
                <c:pt idx="1878">
                  <c:v>1.0111089999999999E-4</c:v>
                </c:pt>
                <c:pt idx="1879">
                  <c:v>1.001388E-4</c:v>
                </c:pt>
                <c:pt idx="1880">
                  <c:v>9.9166829999999996E-5</c:v>
                </c:pt>
                <c:pt idx="1881">
                  <c:v>9.8194820000000005E-5</c:v>
                </c:pt>
                <c:pt idx="1882">
                  <c:v>9.7222810000000001E-5</c:v>
                </c:pt>
                <c:pt idx="1883">
                  <c:v>9.6250799999999997E-5</c:v>
                </c:pt>
                <c:pt idx="1884">
                  <c:v>9.5278790000000006E-5</c:v>
                </c:pt>
                <c:pt idx="1885">
                  <c:v>9.4346419999999996E-5</c:v>
                </c:pt>
                <c:pt idx="1886">
                  <c:v>9.3516780000000004E-5</c:v>
                </c:pt>
                <c:pt idx="1887">
                  <c:v>9.2687149999999999E-5</c:v>
                </c:pt>
                <c:pt idx="1888">
                  <c:v>9.1857519999999994E-5</c:v>
                </c:pt>
                <c:pt idx="1889">
                  <c:v>9.1027890000000002E-5</c:v>
                </c:pt>
                <c:pt idx="1890">
                  <c:v>9.0198259999999997E-5</c:v>
                </c:pt>
                <c:pt idx="1891">
                  <c:v>8.9368620000000005E-5</c:v>
                </c:pt>
                <c:pt idx="1892">
                  <c:v>8.853899E-5</c:v>
                </c:pt>
                <c:pt idx="1893">
                  <c:v>8.7709359999999995E-5</c:v>
                </c:pt>
                <c:pt idx="1894">
                  <c:v>8.6879730000000003E-5</c:v>
                </c:pt>
                <c:pt idx="1895">
                  <c:v>8.6050089999999997E-5</c:v>
                </c:pt>
                <c:pt idx="1896">
                  <c:v>8.5220460000000006E-5</c:v>
                </c:pt>
                <c:pt idx="1897">
                  <c:v>8.4493479999999999E-5</c:v>
                </c:pt>
                <c:pt idx="1898">
                  <c:v>8.3777599999999996E-5</c:v>
                </c:pt>
                <c:pt idx="1899">
                  <c:v>8.3061720000000006E-5</c:v>
                </c:pt>
                <c:pt idx="1900">
                  <c:v>8.2345840000000003E-5</c:v>
                </c:pt>
                <c:pt idx="1901">
                  <c:v>8.1629970000000001E-5</c:v>
                </c:pt>
                <c:pt idx="1902">
                  <c:v>8.0914089999999998E-5</c:v>
                </c:pt>
                <c:pt idx="1903">
                  <c:v>8.0198209999999995E-5</c:v>
                </c:pt>
                <c:pt idx="1904">
                  <c:v>7.9482330000000005E-5</c:v>
                </c:pt>
                <c:pt idx="1905">
                  <c:v>7.8766450000000002E-5</c:v>
                </c:pt>
                <c:pt idx="1906">
                  <c:v>7.8050569999999999E-5</c:v>
                </c:pt>
                <c:pt idx="1907">
                  <c:v>7.7334699999999997E-5</c:v>
                </c:pt>
                <c:pt idx="1908">
                  <c:v>7.669427E-5</c:v>
                </c:pt>
                <c:pt idx="1909">
                  <c:v>7.6070369999999994E-5</c:v>
                </c:pt>
                <c:pt idx="1910">
                  <c:v>7.5446470000000001E-5</c:v>
                </c:pt>
                <c:pt idx="1911">
                  <c:v>7.4822559999999995E-5</c:v>
                </c:pt>
                <c:pt idx="1912">
                  <c:v>7.4198660000000002E-5</c:v>
                </c:pt>
                <c:pt idx="1913">
                  <c:v>7.3574759999999996E-5</c:v>
                </c:pt>
                <c:pt idx="1914">
                  <c:v>7.2950860000000004E-5</c:v>
                </c:pt>
                <c:pt idx="1915">
                  <c:v>7.2326959999999998E-5</c:v>
                </c:pt>
                <c:pt idx="1916">
                  <c:v>7.1703060000000005E-5</c:v>
                </c:pt>
                <c:pt idx="1917">
                  <c:v>7.1079159999999999E-5</c:v>
                </c:pt>
                <c:pt idx="1918">
                  <c:v>7.0457110000000001E-5</c:v>
                </c:pt>
                <c:pt idx="1919">
                  <c:v>6.9908409999999997E-5</c:v>
                </c:pt>
                <c:pt idx="1920">
                  <c:v>6.9359709999999993E-5</c:v>
                </c:pt>
                <c:pt idx="1921">
                  <c:v>6.8811010000000003E-5</c:v>
                </c:pt>
                <c:pt idx="1922">
                  <c:v>6.8262309999999999E-5</c:v>
                </c:pt>
                <c:pt idx="1923">
                  <c:v>6.7713609999999996E-5</c:v>
                </c:pt>
                <c:pt idx="1924">
                  <c:v>6.7164900000000005E-5</c:v>
                </c:pt>
                <c:pt idx="1925">
                  <c:v>6.6616200000000001E-5</c:v>
                </c:pt>
                <c:pt idx="1926">
                  <c:v>6.6067499999999997E-5</c:v>
                </c:pt>
                <c:pt idx="1927">
                  <c:v>6.5518799999999993E-5</c:v>
                </c:pt>
                <c:pt idx="1928">
                  <c:v>6.4970100000000003E-5</c:v>
                </c:pt>
                <c:pt idx="1929">
                  <c:v>6.4452939999999997E-5</c:v>
                </c:pt>
                <c:pt idx="1930">
                  <c:v>6.3966350000000001E-5</c:v>
                </c:pt>
                <c:pt idx="1931">
                  <c:v>6.3479770000000006E-5</c:v>
                </c:pt>
                <c:pt idx="1932">
                  <c:v>6.2993179999999997E-5</c:v>
                </c:pt>
                <c:pt idx="1933">
                  <c:v>6.2506590000000002E-5</c:v>
                </c:pt>
                <c:pt idx="1934">
                  <c:v>6.2020010000000007E-5</c:v>
                </c:pt>
                <c:pt idx="1935">
                  <c:v>6.1533419999999997E-5</c:v>
                </c:pt>
                <c:pt idx="1936">
                  <c:v>6.1046840000000002E-5</c:v>
                </c:pt>
                <c:pt idx="1937">
                  <c:v>6.056025E-5</c:v>
                </c:pt>
                <c:pt idx="1938">
                  <c:v>6.0073659999999998E-5</c:v>
                </c:pt>
                <c:pt idx="1939">
                  <c:v>5.9600689999999999E-5</c:v>
                </c:pt>
                <c:pt idx="1940">
                  <c:v>5.9165900000000002E-5</c:v>
                </c:pt>
                <c:pt idx="1941">
                  <c:v>5.8731119999999999E-5</c:v>
                </c:pt>
                <c:pt idx="1942">
                  <c:v>5.8296330000000002E-5</c:v>
                </c:pt>
                <c:pt idx="1943">
                  <c:v>5.7861549999999998E-5</c:v>
                </c:pt>
                <c:pt idx="1944">
                  <c:v>5.7426760000000001E-5</c:v>
                </c:pt>
                <c:pt idx="1945">
                  <c:v>5.6991979999999998E-5</c:v>
                </c:pt>
                <c:pt idx="1946">
                  <c:v>5.6557190000000001E-5</c:v>
                </c:pt>
                <c:pt idx="1947">
                  <c:v>5.6122400000000003E-5</c:v>
                </c:pt>
                <c:pt idx="1948">
                  <c:v>5.568762E-5</c:v>
                </c:pt>
                <c:pt idx="1949">
                  <c:v>5.5265149999999997E-5</c:v>
                </c:pt>
                <c:pt idx="1950">
                  <c:v>5.487395E-5</c:v>
                </c:pt>
                <c:pt idx="1951">
                  <c:v>5.4482750000000003E-5</c:v>
                </c:pt>
                <c:pt idx="1952">
                  <c:v>5.4091549999999999E-5</c:v>
                </c:pt>
                <c:pt idx="1953">
                  <c:v>5.3700350000000002E-5</c:v>
                </c:pt>
                <c:pt idx="1954">
                  <c:v>5.3309149999999998E-5</c:v>
                </c:pt>
                <c:pt idx="1955">
                  <c:v>5.291795E-5</c:v>
                </c:pt>
                <c:pt idx="1956">
                  <c:v>5.2526750000000003E-5</c:v>
                </c:pt>
                <c:pt idx="1957">
                  <c:v>5.2135549999999999E-5</c:v>
                </c:pt>
                <c:pt idx="1958">
                  <c:v>5.1744350000000002E-5</c:v>
                </c:pt>
                <c:pt idx="1959">
                  <c:v>5.1373859999999997E-5</c:v>
                </c:pt>
                <c:pt idx="1960">
                  <c:v>5.1019639999999998E-5</c:v>
                </c:pt>
                <c:pt idx="1961">
                  <c:v>5.0665419999999999E-5</c:v>
                </c:pt>
                <c:pt idx="1962">
                  <c:v>5.03112E-5</c:v>
                </c:pt>
                <c:pt idx="1963">
                  <c:v>4.9956980000000002E-5</c:v>
                </c:pt>
                <c:pt idx="1964">
                  <c:v>4.9602760000000003E-5</c:v>
                </c:pt>
                <c:pt idx="1965">
                  <c:v>4.9248539999999997E-5</c:v>
                </c:pt>
                <c:pt idx="1966">
                  <c:v>4.8894309999999998E-5</c:v>
                </c:pt>
                <c:pt idx="1967">
                  <c:v>4.8540089999999999E-5</c:v>
                </c:pt>
                <c:pt idx="1968">
                  <c:v>4.8188690000000001E-5</c:v>
                </c:pt>
                <c:pt idx="1969">
                  <c:v>4.7866079999999998E-5</c:v>
                </c:pt>
                <c:pt idx="1970">
                  <c:v>4.7543480000000002E-5</c:v>
                </c:pt>
                <c:pt idx="1971">
                  <c:v>4.7220879999999999E-5</c:v>
                </c:pt>
                <c:pt idx="1972">
                  <c:v>4.6898280000000003E-5</c:v>
                </c:pt>
                <c:pt idx="1973">
                  <c:v>4.6575680000000001E-5</c:v>
                </c:pt>
                <c:pt idx="1974">
                  <c:v>4.6253079999999998E-5</c:v>
                </c:pt>
                <c:pt idx="1975">
                  <c:v>4.5930480000000002E-5</c:v>
                </c:pt>
                <c:pt idx="1976">
                  <c:v>4.5607879999999999E-5</c:v>
                </c:pt>
                <c:pt idx="1977">
                  <c:v>4.5285279999999997E-5</c:v>
                </c:pt>
                <c:pt idx="1978">
                  <c:v>4.4986169999999998E-5</c:v>
                </c:pt>
                <c:pt idx="1979">
                  <c:v>4.4690800000000002E-5</c:v>
                </c:pt>
                <c:pt idx="1980">
                  <c:v>4.4395440000000001E-5</c:v>
                </c:pt>
                <c:pt idx="1981">
                  <c:v>4.4100069999999999E-5</c:v>
                </c:pt>
                <c:pt idx="1982">
                  <c:v>4.3804699999999998E-5</c:v>
                </c:pt>
                <c:pt idx="1983">
                  <c:v>4.3509340000000003E-5</c:v>
                </c:pt>
                <c:pt idx="1984">
                  <c:v>4.3213970000000001E-5</c:v>
                </c:pt>
                <c:pt idx="1985">
                  <c:v>4.291861E-5</c:v>
                </c:pt>
                <c:pt idx="1986">
                  <c:v>4.2623239999999998E-5</c:v>
                </c:pt>
                <c:pt idx="1987">
                  <c:v>4.2348529999999998E-5</c:v>
                </c:pt>
                <c:pt idx="1988">
                  <c:v>4.2076780000000002E-5</c:v>
                </c:pt>
                <c:pt idx="1989">
                  <c:v>4.1805029999999999E-5</c:v>
                </c:pt>
                <c:pt idx="1990">
                  <c:v>4.1533280000000003E-5</c:v>
                </c:pt>
                <c:pt idx="1991">
                  <c:v>4.126153E-5</c:v>
                </c:pt>
                <c:pt idx="1992">
                  <c:v>4.0989779999999997E-5</c:v>
                </c:pt>
                <c:pt idx="1993">
                  <c:v>4.0718040000000002E-5</c:v>
                </c:pt>
                <c:pt idx="1994">
                  <c:v>4.0446289999999999E-5</c:v>
                </c:pt>
                <c:pt idx="1995">
                  <c:v>4.0176989999999998E-5</c:v>
                </c:pt>
                <c:pt idx="1996">
                  <c:v>3.992585E-5</c:v>
                </c:pt>
                <c:pt idx="1997">
                  <c:v>3.9674720000000003E-5</c:v>
                </c:pt>
                <c:pt idx="1998">
                  <c:v>3.9423579999999998E-5</c:v>
                </c:pt>
                <c:pt idx="1999">
                  <c:v>3.9172450000000001E-5</c:v>
                </c:pt>
                <c:pt idx="2000">
                  <c:v>3.8921309999999997E-5</c:v>
                </c:pt>
                <c:pt idx="2001">
                  <c:v>3.8670169999999999E-5</c:v>
                </c:pt>
                <c:pt idx="2002">
                  <c:v>3.8419040000000002E-5</c:v>
                </c:pt>
                <c:pt idx="2003">
                  <c:v>3.8167899999999998E-5</c:v>
                </c:pt>
                <c:pt idx="2004">
                  <c:v>3.7927430000000001E-5</c:v>
                </c:pt>
                <c:pt idx="2005">
                  <c:v>3.7694400000000003E-5</c:v>
                </c:pt>
                <c:pt idx="2006">
                  <c:v>3.7461359999999997E-5</c:v>
                </c:pt>
                <c:pt idx="2007">
                  <c:v>3.7228319999999999E-5</c:v>
                </c:pt>
                <c:pt idx="2008">
                  <c:v>3.6995290000000001E-5</c:v>
                </c:pt>
                <c:pt idx="2009">
                  <c:v>3.6762250000000002E-5</c:v>
                </c:pt>
                <c:pt idx="2010">
                  <c:v>3.6529210000000003E-5</c:v>
                </c:pt>
                <c:pt idx="2011">
                  <c:v>3.6296179999999998E-5</c:v>
                </c:pt>
                <c:pt idx="2012">
                  <c:v>3.6067620000000001E-5</c:v>
                </c:pt>
                <c:pt idx="2013">
                  <c:v>3.5850560000000003E-5</c:v>
                </c:pt>
                <c:pt idx="2014">
                  <c:v>3.5633509999999998E-5</c:v>
                </c:pt>
                <c:pt idx="2015">
                  <c:v>3.5416449999999999E-5</c:v>
                </c:pt>
                <c:pt idx="2016">
                  <c:v>3.519939E-5</c:v>
                </c:pt>
                <c:pt idx="2017">
                  <c:v>3.4982340000000002E-5</c:v>
                </c:pt>
                <c:pt idx="2018">
                  <c:v>3.4765280000000003E-5</c:v>
                </c:pt>
                <c:pt idx="2019">
                  <c:v>3.4548229999999998E-5</c:v>
                </c:pt>
                <c:pt idx="2020">
                  <c:v>3.43338E-5</c:v>
                </c:pt>
                <c:pt idx="2021">
                  <c:v>3.4130929999999997E-5</c:v>
                </c:pt>
                <c:pt idx="2022">
                  <c:v>3.3928060000000002E-5</c:v>
                </c:pt>
                <c:pt idx="2023">
                  <c:v>3.372519E-5</c:v>
                </c:pt>
                <c:pt idx="2024">
                  <c:v>3.3522319999999997E-5</c:v>
                </c:pt>
                <c:pt idx="2025">
                  <c:v>3.3319450000000002E-5</c:v>
                </c:pt>
                <c:pt idx="2026">
                  <c:v>3.3116579999999999E-5</c:v>
                </c:pt>
                <c:pt idx="2027">
                  <c:v>3.2913709999999997E-5</c:v>
                </c:pt>
                <c:pt idx="2028">
                  <c:v>3.2714640000000003E-5</c:v>
                </c:pt>
                <c:pt idx="2029">
                  <c:v>3.2524429999999999E-5</c:v>
                </c:pt>
                <c:pt idx="2030">
                  <c:v>3.233421E-5</c:v>
                </c:pt>
                <c:pt idx="2031">
                  <c:v>3.2144000000000003E-5</c:v>
                </c:pt>
                <c:pt idx="2032">
                  <c:v>3.1953779999999997E-5</c:v>
                </c:pt>
                <c:pt idx="2033">
                  <c:v>3.1763559999999999E-5</c:v>
                </c:pt>
                <c:pt idx="2034">
                  <c:v>3.1573350000000002E-5</c:v>
                </c:pt>
                <c:pt idx="2035">
                  <c:v>3.1383130000000003E-5</c:v>
                </c:pt>
                <c:pt idx="2036">
                  <c:v>3.1199930000000001E-5</c:v>
                </c:pt>
                <c:pt idx="2037">
                  <c:v>3.1021059999999997E-5</c:v>
                </c:pt>
                <c:pt idx="2038">
                  <c:v>3.084218E-5</c:v>
                </c:pt>
                <c:pt idx="2039">
                  <c:v>3.0663300000000002E-5</c:v>
                </c:pt>
                <c:pt idx="2040">
                  <c:v>3.0484430000000001E-5</c:v>
                </c:pt>
                <c:pt idx="2041">
                  <c:v>3.030555E-5</c:v>
                </c:pt>
                <c:pt idx="2042">
                  <c:v>3.0126679999999999E-5</c:v>
                </c:pt>
                <c:pt idx="2043">
                  <c:v>2.994919E-5</c:v>
                </c:pt>
                <c:pt idx="2044">
                  <c:v>2.9780519999999999E-5</c:v>
                </c:pt>
                <c:pt idx="2045">
                  <c:v>2.9611860000000001E-5</c:v>
                </c:pt>
                <c:pt idx="2046">
                  <c:v>2.9443189999999999E-5</c:v>
                </c:pt>
                <c:pt idx="2047">
                  <c:v>2.927452E-5</c:v>
                </c:pt>
                <c:pt idx="2048">
                  <c:v>2.9105849999999998E-5</c:v>
                </c:pt>
                <c:pt idx="2049">
                  <c:v>2.8937190000000001E-5</c:v>
                </c:pt>
                <c:pt idx="2050">
                  <c:v>2.8768519999999999E-5</c:v>
                </c:pt>
                <c:pt idx="2051">
                  <c:v>2.8607660000000001E-5</c:v>
                </c:pt>
                <c:pt idx="2052">
                  <c:v>2.8448220000000001E-5</c:v>
                </c:pt>
                <c:pt idx="2053">
                  <c:v>2.8288780000000001E-5</c:v>
                </c:pt>
                <c:pt idx="2054">
                  <c:v>2.8129340000000001E-5</c:v>
                </c:pt>
                <c:pt idx="2055">
                  <c:v>2.7969900000000001E-5</c:v>
                </c:pt>
                <c:pt idx="2056">
                  <c:v>2.7810460000000001E-5</c:v>
                </c:pt>
                <c:pt idx="2057">
                  <c:v>2.7651020000000001E-5</c:v>
                </c:pt>
                <c:pt idx="2058">
                  <c:v>2.7497820000000001E-5</c:v>
                </c:pt>
                <c:pt idx="2059">
                  <c:v>2.734675E-5</c:v>
                </c:pt>
                <c:pt idx="2060">
                  <c:v>2.719568E-5</c:v>
                </c:pt>
                <c:pt idx="2061">
                  <c:v>2.7044609999999999E-5</c:v>
                </c:pt>
                <c:pt idx="2062">
                  <c:v>2.6893539999999999E-5</c:v>
                </c:pt>
                <c:pt idx="2063">
                  <c:v>2.6742470000000001E-5</c:v>
                </c:pt>
                <c:pt idx="2064">
                  <c:v>2.6591400000000001E-5</c:v>
                </c:pt>
                <c:pt idx="2065">
                  <c:v>2.6446640000000001E-5</c:v>
                </c:pt>
                <c:pt idx="2066">
                  <c:v>2.6303189999999998E-5</c:v>
                </c:pt>
                <c:pt idx="2067">
                  <c:v>2.615975E-5</c:v>
                </c:pt>
                <c:pt idx="2068">
                  <c:v>2.60163E-5</c:v>
                </c:pt>
                <c:pt idx="2069">
                  <c:v>2.5872850000000001E-5</c:v>
                </c:pt>
                <c:pt idx="2070">
                  <c:v>2.5729409999999999E-5</c:v>
                </c:pt>
                <c:pt idx="2071">
                  <c:v>2.5586579999999999E-5</c:v>
                </c:pt>
                <c:pt idx="2072">
                  <c:v>2.5450099999999999E-5</c:v>
                </c:pt>
                <c:pt idx="2073">
                  <c:v>2.5313619999999999E-5</c:v>
                </c:pt>
                <c:pt idx="2074">
                  <c:v>2.5177139999999999E-5</c:v>
                </c:pt>
                <c:pt idx="2075">
                  <c:v>2.504066E-5</c:v>
                </c:pt>
                <c:pt idx="2076">
                  <c:v>2.490418E-5</c:v>
                </c:pt>
                <c:pt idx="2077">
                  <c:v>2.47677E-5</c:v>
                </c:pt>
                <c:pt idx="2078">
                  <c:v>2.463456E-5</c:v>
                </c:pt>
                <c:pt idx="2079">
                  <c:v>2.450446E-5</c:v>
                </c:pt>
                <c:pt idx="2080">
                  <c:v>2.437437E-5</c:v>
                </c:pt>
                <c:pt idx="2081">
                  <c:v>2.4244269999999999E-5</c:v>
                </c:pt>
                <c:pt idx="2082">
                  <c:v>2.4114179999999999E-5</c:v>
                </c:pt>
                <c:pt idx="2083">
                  <c:v>2.3984080000000002E-5</c:v>
                </c:pt>
                <c:pt idx="2084">
                  <c:v>2.385474E-5</c:v>
                </c:pt>
                <c:pt idx="2085">
                  <c:v>2.373051E-5</c:v>
                </c:pt>
                <c:pt idx="2086">
                  <c:v>2.3606290000000001E-5</c:v>
                </c:pt>
                <c:pt idx="2087">
                  <c:v>2.3482060000000001E-5</c:v>
                </c:pt>
                <c:pt idx="2088">
                  <c:v>2.3357840000000001E-5</c:v>
                </c:pt>
                <c:pt idx="2089">
                  <c:v>2.3233610000000001E-5</c:v>
                </c:pt>
                <c:pt idx="2090">
                  <c:v>2.3109389999999999E-5</c:v>
                </c:pt>
                <c:pt idx="2091">
                  <c:v>2.299002E-5</c:v>
                </c:pt>
                <c:pt idx="2092">
                  <c:v>2.287121E-5</c:v>
                </c:pt>
                <c:pt idx="2093">
                  <c:v>2.2752399999999999E-5</c:v>
                </c:pt>
                <c:pt idx="2094">
                  <c:v>2.2633589999999999E-5</c:v>
                </c:pt>
                <c:pt idx="2095">
                  <c:v>2.2514770000000001E-5</c:v>
                </c:pt>
                <c:pt idx="2096">
                  <c:v>2.2395960000000001E-5</c:v>
                </c:pt>
                <c:pt idx="2097">
                  <c:v>2.22813E-5</c:v>
                </c:pt>
                <c:pt idx="2098">
                  <c:v>2.216749E-5</c:v>
                </c:pt>
                <c:pt idx="2099">
                  <c:v>2.2053680000000001E-5</c:v>
                </c:pt>
                <c:pt idx="2100">
                  <c:v>2.1939870000000001E-5</c:v>
                </c:pt>
                <c:pt idx="2101">
                  <c:v>2.1826060000000002E-5</c:v>
                </c:pt>
                <c:pt idx="2102">
                  <c:v>2.1712249999999999E-5</c:v>
                </c:pt>
                <c:pt idx="2103">
                  <c:v>2.1602699999999999E-5</c:v>
                </c:pt>
                <c:pt idx="2104">
                  <c:v>2.1493529999999999E-5</c:v>
                </c:pt>
                <c:pt idx="2105">
                  <c:v>2.1384350000000001E-5</c:v>
                </c:pt>
                <c:pt idx="2106">
                  <c:v>2.1275180000000001E-5</c:v>
                </c:pt>
                <c:pt idx="2107">
                  <c:v>2.1166010000000001E-5</c:v>
                </c:pt>
                <c:pt idx="2108">
                  <c:v>2.1057520000000001E-5</c:v>
                </c:pt>
                <c:pt idx="2109">
                  <c:v>2.0952660000000001E-5</c:v>
                </c:pt>
                <c:pt idx="2110">
                  <c:v>2.084779E-5</c:v>
                </c:pt>
                <c:pt idx="2111">
                  <c:v>2.074293E-5</c:v>
                </c:pt>
                <c:pt idx="2112">
                  <c:v>2.0638069999999999E-5</c:v>
                </c:pt>
                <c:pt idx="2113">
                  <c:v>2.0533199999999998E-5</c:v>
                </c:pt>
                <c:pt idx="2114">
                  <c:v>2.0430529999999999E-5</c:v>
                </c:pt>
                <c:pt idx="2115">
                  <c:v>2.0329680000000002E-5</c:v>
                </c:pt>
                <c:pt idx="2116">
                  <c:v>2.0228830000000001E-5</c:v>
                </c:pt>
                <c:pt idx="2117">
                  <c:v>2.012798E-5</c:v>
                </c:pt>
                <c:pt idx="2118">
                  <c:v>2.0027129999999999E-5</c:v>
                </c:pt>
                <c:pt idx="2119">
                  <c:v>1.9926579999999999E-5</c:v>
                </c:pt>
                <c:pt idx="2120">
                  <c:v>1.9829469999999998E-5</c:v>
                </c:pt>
                <c:pt idx="2121">
                  <c:v>1.9732360000000002E-5</c:v>
                </c:pt>
                <c:pt idx="2122">
                  <c:v>1.9635250000000001E-5</c:v>
                </c:pt>
                <c:pt idx="2123">
                  <c:v>1.9538140000000001E-5</c:v>
                </c:pt>
                <c:pt idx="2124">
                  <c:v>1.9441030000000001E-5</c:v>
                </c:pt>
                <c:pt idx="2125">
                  <c:v>1.934657E-5</c:v>
                </c:pt>
                <c:pt idx="2126">
                  <c:v>1.9252960000000001E-5</c:v>
                </c:pt>
                <c:pt idx="2127">
                  <c:v>1.9159350000000001E-5</c:v>
                </c:pt>
                <c:pt idx="2128">
                  <c:v>1.9065739999999999E-5</c:v>
                </c:pt>
                <c:pt idx="2129">
                  <c:v>1.897213E-5</c:v>
                </c:pt>
                <c:pt idx="2130">
                  <c:v>1.8880389999999999E-5</c:v>
                </c:pt>
                <c:pt idx="2131">
                  <c:v>1.8790050000000001E-5</c:v>
                </c:pt>
                <c:pt idx="2132">
                  <c:v>1.8699720000000001E-5</c:v>
                </c:pt>
                <c:pt idx="2133">
                  <c:v>1.8609390000000001E-5</c:v>
                </c:pt>
                <c:pt idx="2134">
                  <c:v>1.851905E-5</c:v>
                </c:pt>
                <c:pt idx="2135">
                  <c:v>1.8430309999999999E-5</c:v>
                </c:pt>
                <c:pt idx="2136">
                  <c:v>1.8343050000000001E-5</c:v>
                </c:pt>
                <c:pt idx="2137">
                  <c:v>1.8255799999999999E-5</c:v>
                </c:pt>
                <c:pt idx="2138">
                  <c:v>1.816854E-5</c:v>
                </c:pt>
                <c:pt idx="2139">
                  <c:v>1.8081280000000001E-5</c:v>
                </c:pt>
                <c:pt idx="2140">
                  <c:v>1.7995740000000001E-5</c:v>
                </c:pt>
                <c:pt idx="2141">
                  <c:v>1.7911370000000001E-5</c:v>
                </c:pt>
                <c:pt idx="2142">
                  <c:v>1.7827010000000001E-5</c:v>
                </c:pt>
                <c:pt idx="2143">
                  <c:v>1.7742640000000001E-5</c:v>
                </c:pt>
                <c:pt idx="2144">
                  <c:v>1.7658270000000001E-5</c:v>
                </c:pt>
                <c:pt idx="2145">
                  <c:v>1.757548E-5</c:v>
                </c:pt>
                <c:pt idx="2146">
                  <c:v>1.749309E-5</c:v>
                </c:pt>
                <c:pt idx="2147">
                  <c:v>1.741158E-5</c:v>
                </c:pt>
                <c:pt idx="2148">
                  <c:v>1.7330339999999998E-5</c:v>
                </c:pt>
                <c:pt idx="2149">
                  <c:v>1.7249930000000001E-5</c:v>
                </c:pt>
                <c:pt idx="2150">
                  <c:v>1.7169830000000002E-5</c:v>
                </c:pt>
                <c:pt idx="2151">
                  <c:v>1.7091370000000002E-5</c:v>
                </c:pt>
                <c:pt idx="2152">
                  <c:v>1.7013620000000001E-5</c:v>
                </c:pt>
                <c:pt idx="2153">
                  <c:v>1.693587E-5</c:v>
                </c:pt>
                <c:pt idx="2154">
                  <c:v>1.6858119999999998E-5</c:v>
                </c:pt>
                <c:pt idx="2155">
                  <c:v>1.6780370000000001E-5</c:v>
                </c:pt>
                <c:pt idx="2156">
                  <c:v>1.6702609999999999E-5</c:v>
                </c:pt>
                <c:pt idx="2157">
                  <c:v>1.6625200000000001E-5</c:v>
                </c:pt>
                <c:pt idx="2158">
                  <c:v>1.6551140000000001E-5</c:v>
                </c:pt>
                <c:pt idx="2159">
                  <c:v>1.647707E-5</c:v>
                </c:pt>
                <c:pt idx="2160">
                  <c:v>1.6403009999999999E-5</c:v>
                </c:pt>
                <c:pt idx="2161">
                  <c:v>1.6328949999999999E-5</c:v>
                </c:pt>
                <c:pt idx="2162">
                  <c:v>1.6254880000000001E-5</c:v>
                </c:pt>
                <c:pt idx="2163">
                  <c:v>1.6180820000000001E-5</c:v>
                </c:pt>
                <c:pt idx="2164">
                  <c:v>1.610675E-5</c:v>
                </c:pt>
                <c:pt idx="2165">
                  <c:v>1.603536E-5</c:v>
                </c:pt>
                <c:pt idx="2166">
                  <c:v>1.596523E-5</c:v>
                </c:pt>
                <c:pt idx="2167">
                  <c:v>1.589511E-5</c:v>
                </c:pt>
                <c:pt idx="2168">
                  <c:v>1.582498E-5</c:v>
                </c:pt>
                <c:pt idx="2169">
                  <c:v>1.575485E-5</c:v>
                </c:pt>
                <c:pt idx="2170">
                  <c:v>1.5684730000000001E-5</c:v>
                </c:pt>
                <c:pt idx="2171">
                  <c:v>1.5614600000000001E-5</c:v>
                </c:pt>
                <c:pt idx="2172">
                  <c:v>1.5544470000000001E-5</c:v>
                </c:pt>
                <c:pt idx="2173">
                  <c:v>1.547587E-5</c:v>
                </c:pt>
                <c:pt idx="2174">
                  <c:v>1.5409929999999998E-5</c:v>
                </c:pt>
                <c:pt idx="2175">
                  <c:v>1.534399E-5</c:v>
                </c:pt>
                <c:pt idx="2176">
                  <c:v>1.5278049999999999E-5</c:v>
                </c:pt>
                <c:pt idx="2177">
                  <c:v>1.521211E-5</c:v>
                </c:pt>
                <c:pt idx="2178">
                  <c:v>1.514617E-5</c:v>
                </c:pt>
                <c:pt idx="2179">
                  <c:v>1.5080239999999999E-5</c:v>
                </c:pt>
                <c:pt idx="2180">
                  <c:v>1.50143E-5</c:v>
                </c:pt>
                <c:pt idx="2181">
                  <c:v>1.494836E-5</c:v>
                </c:pt>
                <c:pt idx="2182">
                  <c:v>1.488257E-5</c:v>
                </c:pt>
                <c:pt idx="2183">
                  <c:v>1.4821070000000001E-5</c:v>
                </c:pt>
                <c:pt idx="2184">
                  <c:v>1.475957E-5</c:v>
                </c:pt>
                <c:pt idx="2185">
                  <c:v>1.469806E-5</c:v>
                </c:pt>
                <c:pt idx="2186">
                  <c:v>1.463656E-5</c:v>
                </c:pt>
                <c:pt idx="2187">
                  <c:v>1.4575059999999999E-5</c:v>
                </c:pt>
                <c:pt idx="2188">
                  <c:v>1.451356E-5</c:v>
                </c:pt>
                <c:pt idx="2189">
                  <c:v>1.4452060000000001E-5</c:v>
                </c:pt>
                <c:pt idx="2190">
                  <c:v>1.4390550000000001E-5</c:v>
                </c:pt>
                <c:pt idx="2191">
                  <c:v>1.432905E-5</c:v>
                </c:pt>
                <c:pt idx="2192">
                  <c:v>1.426755E-5</c:v>
                </c:pt>
                <c:pt idx="2193">
                  <c:v>1.42087E-5</c:v>
                </c:pt>
                <c:pt idx="2194">
                  <c:v>1.4151879999999999E-5</c:v>
                </c:pt>
                <c:pt idx="2195">
                  <c:v>1.4095060000000001E-5</c:v>
                </c:pt>
                <c:pt idx="2196">
                  <c:v>1.4038229999999999E-5</c:v>
                </c:pt>
                <c:pt idx="2197">
                  <c:v>1.398141E-5</c:v>
                </c:pt>
                <c:pt idx="2198">
                  <c:v>1.392459E-5</c:v>
                </c:pt>
                <c:pt idx="2199">
                  <c:v>1.386776E-5</c:v>
                </c:pt>
                <c:pt idx="2200">
                  <c:v>1.381094E-5</c:v>
                </c:pt>
                <c:pt idx="2201">
                  <c:v>1.3754120000000001E-5</c:v>
                </c:pt>
                <c:pt idx="2202">
                  <c:v>1.3697289999999999E-5</c:v>
                </c:pt>
                <c:pt idx="2203">
                  <c:v>1.3640470000000001E-5</c:v>
                </c:pt>
                <c:pt idx="2204">
                  <c:v>1.358365E-5</c:v>
                </c:pt>
                <c:pt idx="2205">
                  <c:v>1.353089E-5</c:v>
                </c:pt>
                <c:pt idx="2206">
                  <c:v>1.3478979999999999E-5</c:v>
                </c:pt>
                <c:pt idx="2207">
                  <c:v>1.342707E-5</c:v>
                </c:pt>
                <c:pt idx="2208">
                  <c:v>1.3375159999999999E-5</c:v>
                </c:pt>
                <c:pt idx="2209">
                  <c:v>1.332325E-5</c:v>
                </c:pt>
                <c:pt idx="2210">
                  <c:v>1.3271340000000001E-5</c:v>
                </c:pt>
                <c:pt idx="2211">
                  <c:v>1.321943E-5</c:v>
                </c:pt>
                <c:pt idx="2212">
                  <c:v>1.316752E-5</c:v>
                </c:pt>
                <c:pt idx="2213">
                  <c:v>1.311562E-5</c:v>
                </c:pt>
                <c:pt idx="2214">
                  <c:v>1.3063710000000001E-5</c:v>
                </c:pt>
                <c:pt idx="2215">
                  <c:v>1.30118E-5</c:v>
                </c:pt>
                <c:pt idx="2216">
                  <c:v>1.295989E-5</c:v>
                </c:pt>
                <c:pt idx="2217">
                  <c:v>1.2907979999999999E-5</c:v>
                </c:pt>
                <c:pt idx="2218">
                  <c:v>1.285944E-5</c:v>
                </c:pt>
                <c:pt idx="2219">
                  <c:v>1.281267E-5</c:v>
                </c:pt>
                <c:pt idx="2220">
                  <c:v>1.276591E-5</c:v>
                </c:pt>
                <c:pt idx="2221">
                  <c:v>1.2719139999999999E-5</c:v>
                </c:pt>
                <c:pt idx="2222">
                  <c:v>1.267237E-5</c:v>
                </c:pt>
                <c:pt idx="2223">
                  <c:v>1.26256E-5</c:v>
                </c:pt>
                <c:pt idx="2224">
                  <c:v>1.257884E-5</c:v>
                </c:pt>
                <c:pt idx="2225">
                  <c:v>1.2532069999999999E-5</c:v>
                </c:pt>
                <c:pt idx="2226">
                  <c:v>1.2485300000000001E-5</c:v>
                </c:pt>
                <c:pt idx="2227">
                  <c:v>1.243853E-5</c:v>
                </c:pt>
                <c:pt idx="2228">
                  <c:v>1.239177E-5</c:v>
                </c:pt>
                <c:pt idx="2229">
                  <c:v>1.2345E-5</c:v>
                </c:pt>
                <c:pt idx="2230">
                  <c:v>1.2298230000000001E-5</c:v>
                </c:pt>
                <c:pt idx="2231">
                  <c:v>1.225146E-5</c:v>
                </c:pt>
                <c:pt idx="2232">
                  <c:v>1.22047E-5</c:v>
                </c:pt>
                <c:pt idx="2233">
                  <c:v>1.216265E-5</c:v>
                </c:pt>
                <c:pt idx="2234">
                  <c:v>1.212124E-5</c:v>
                </c:pt>
                <c:pt idx="2235">
                  <c:v>1.207984E-5</c:v>
                </c:pt>
                <c:pt idx="2236">
                  <c:v>1.203843E-5</c:v>
                </c:pt>
                <c:pt idx="2237">
                  <c:v>1.1997029999999999E-5</c:v>
                </c:pt>
                <c:pt idx="2238">
                  <c:v>1.1955619999999999E-5</c:v>
                </c:pt>
                <c:pt idx="2239">
                  <c:v>1.191422E-5</c:v>
                </c:pt>
                <c:pt idx="2240">
                  <c:v>1.187281E-5</c:v>
                </c:pt>
                <c:pt idx="2241">
                  <c:v>1.1831410000000001E-5</c:v>
                </c:pt>
                <c:pt idx="2242">
                  <c:v>1.1790000000000001E-5</c:v>
                </c:pt>
                <c:pt idx="2243">
                  <c:v>1.17486E-5</c:v>
                </c:pt>
                <c:pt idx="2244">
                  <c:v>1.170719E-5</c:v>
                </c:pt>
                <c:pt idx="2245">
                  <c:v>1.166579E-5</c:v>
                </c:pt>
                <c:pt idx="2246">
                  <c:v>1.162438E-5</c:v>
                </c:pt>
                <c:pt idx="2247">
                  <c:v>1.1582979999999999E-5</c:v>
                </c:pt>
                <c:pt idx="2248">
                  <c:v>1.1541569999999999E-5</c:v>
                </c:pt>
                <c:pt idx="2249">
                  <c:v>1.150186E-5</c:v>
                </c:pt>
                <c:pt idx="2250">
                  <c:v>1.1466039999999999E-5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B30-4BCC-A60D-FB995966DEF2}"/>
            </c:ext>
          </c:extLst>
        </c:ser>
        <c:ser>
          <c:idx val="5"/>
          <c:order val="5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'Single All zsp=5'!$B$2:$B$2252</c:f>
              <c:numCache>
                <c:formatCode>0.0000E+00</c:formatCode>
                <c:ptCount val="22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</c:numCache>
            </c:numRef>
          </c:xVal>
          <c:yVal>
            <c:numRef>
              <c:f>'Single All zsp=5'!$H$2:$H$2252</c:f>
              <c:numCache>
                <c:formatCode>0.00E+00</c:formatCode>
                <c:ptCount val="2251"/>
                <c:pt idx="0">
                  <c:v>8.9456369999999996E-8</c:v>
                </c:pt>
                <c:pt idx="1">
                  <c:v>8.9723810000000002E-8</c:v>
                </c:pt>
                <c:pt idx="2">
                  <c:v>9.0006909999999998E-8</c:v>
                </c:pt>
                <c:pt idx="3">
                  <c:v>9.0313839999999999E-8</c:v>
                </c:pt>
                <c:pt idx="4">
                  <c:v>9.0620770000000001E-8</c:v>
                </c:pt>
                <c:pt idx="5">
                  <c:v>9.0927709999999999E-8</c:v>
                </c:pt>
                <c:pt idx="6">
                  <c:v>9.123464E-8</c:v>
                </c:pt>
                <c:pt idx="7">
                  <c:v>9.1541579999999999E-8</c:v>
                </c:pt>
                <c:pt idx="8">
                  <c:v>9.184851E-8</c:v>
                </c:pt>
                <c:pt idx="9">
                  <c:v>9.2155440000000002E-8</c:v>
                </c:pt>
                <c:pt idx="10">
                  <c:v>9.246238E-8</c:v>
                </c:pt>
                <c:pt idx="11">
                  <c:v>9.2769310000000001E-8</c:v>
                </c:pt>
                <c:pt idx="12">
                  <c:v>9.3076240000000003E-8</c:v>
                </c:pt>
                <c:pt idx="13">
                  <c:v>9.3383180000000001E-8</c:v>
                </c:pt>
                <c:pt idx="14">
                  <c:v>9.3690110000000002E-8</c:v>
                </c:pt>
                <c:pt idx="15">
                  <c:v>9.3997040000000004E-8</c:v>
                </c:pt>
                <c:pt idx="16">
                  <c:v>9.4303980000000002E-8</c:v>
                </c:pt>
                <c:pt idx="17">
                  <c:v>9.4610910000000004E-8</c:v>
                </c:pt>
                <c:pt idx="18">
                  <c:v>9.4917850000000002E-8</c:v>
                </c:pt>
                <c:pt idx="19">
                  <c:v>9.5255279999999998E-8</c:v>
                </c:pt>
                <c:pt idx="20">
                  <c:v>9.5599400000000003E-8</c:v>
                </c:pt>
                <c:pt idx="21">
                  <c:v>9.5943519999999995E-8</c:v>
                </c:pt>
                <c:pt idx="22">
                  <c:v>9.6287639999999999E-8</c:v>
                </c:pt>
                <c:pt idx="23">
                  <c:v>9.6631760000000004E-8</c:v>
                </c:pt>
                <c:pt idx="24">
                  <c:v>9.6975879999999996E-8</c:v>
                </c:pt>
                <c:pt idx="25">
                  <c:v>9.7320000000000001E-8</c:v>
                </c:pt>
                <c:pt idx="26">
                  <c:v>9.7664120000000005E-8</c:v>
                </c:pt>
                <c:pt idx="27">
                  <c:v>9.8008239999999997E-8</c:v>
                </c:pt>
                <c:pt idx="28">
                  <c:v>9.8352360000000002E-8</c:v>
                </c:pt>
                <c:pt idx="29">
                  <c:v>9.8696480000000007E-8</c:v>
                </c:pt>
                <c:pt idx="30">
                  <c:v>9.9040599999999998E-8</c:v>
                </c:pt>
                <c:pt idx="31">
                  <c:v>9.9384720000000003E-8</c:v>
                </c:pt>
                <c:pt idx="32">
                  <c:v>9.9728839999999995E-8</c:v>
                </c:pt>
                <c:pt idx="33">
                  <c:v>1.000745E-7</c:v>
                </c:pt>
                <c:pt idx="34">
                  <c:v>1.004536E-7</c:v>
                </c:pt>
                <c:pt idx="35">
                  <c:v>1.0083260000000001E-7</c:v>
                </c:pt>
                <c:pt idx="36">
                  <c:v>1.012116E-7</c:v>
                </c:pt>
                <c:pt idx="37">
                  <c:v>1.015907E-7</c:v>
                </c:pt>
                <c:pt idx="38">
                  <c:v>1.019697E-7</c:v>
                </c:pt>
                <c:pt idx="39">
                  <c:v>1.023487E-7</c:v>
                </c:pt>
                <c:pt idx="40">
                  <c:v>1.0272779999999999E-7</c:v>
                </c:pt>
                <c:pt idx="41">
                  <c:v>1.031068E-7</c:v>
                </c:pt>
                <c:pt idx="42">
                  <c:v>1.034859E-7</c:v>
                </c:pt>
                <c:pt idx="43">
                  <c:v>1.0386490000000001E-7</c:v>
                </c:pt>
                <c:pt idx="44">
                  <c:v>1.042439E-7</c:v>
                </c:pt>
                <c:pt idx="45">
                  <c:v>1.04623E-7</c:v>
                </c:pt>
                <c:pt idx="46">
                  <c:v>1.05002E-7</c:v>
                </c:pt>
                <c:pt idx="47">
                  <c:v>1.0540959999999999E-7</c:v>
                </c:pt>
                <c:pt idx="48">
                  <c:v>1.0582129999999999E-7</c:v>
                </c:pt>
                <c:pt idx="49">
                  <c:v>1.06233E-7</c:v>
                </c:pt>
                <c:pt idx="50">
                  <c:v>1.066448E-7</c:v>
                </c:pt>
                <c:pt idx="51">
                  <c:v>1.070565E-7</c:v>
                </c:pt>
                <c:pt idx="52">
                  <c:v>1.074682E-7</c:v>
                </c:pt>
                <c:pt idx="53">
                  <c:v>1.0787990000000001E-7</c:v>
                </c:pt>
                <c:pt idx="54">
                  <c:v>1.0829160000000001E-7</c:v>
                </c:pt>
                <c:pt idx="55">
                  <c:v>1.087034E-7</c:v>
                </c:pt>
                <c:pt idx="56">
                  <c:v>1.091151E-7</c:v>
                </c:pt>
                <c:pt idx="57">
                  <c:v>1.095268E-7</c:v>
                </c:pt>
                <c:pt idx="58">
                  <c:v>1.0994250000000001E-7</c:v>
                </c:pt>
                <c:pt idx="59">
                  <c:v>1.103847E-7</c:v>
                </c:pt>
                <c:pt idx="60">
                  <c:v>1.108269E-7</c:v>
                </c:pt>
                <c:pt idx="61">
                  <c:v>1.1126909999999999E-7</c:v>
                </c:pt>
                <c:pt idx="62">
                  <c:v>1.117113E-7</c:v>
                </c:pt>
                <c:pt idx="63">
                  <c:v>1.121535E-7</c:v>
                </c:pt>
                <c:pt idx="64">
                  <c:v>1.1259569999999999E-7</c:v>
                </c:pt>
                <c:pt idx="65">
                  <c:v>1.130379E-7</c:v>
                </c:pt>
                <c:pt idx="66">
                  <c:v>1.134801E-7</c:v>
                </c:pt>
                <c:pt idx="67">
                  <c:v>1.139223E-7</c:v>
                </c:pt>
                <c:pt idx="68">
                  <c:v>1.143645E-7</c:v>
                </c:pt>
                <c:pt idx="69">
                  <c:v>1.148255E-7</c:v>
                </c:pt>
                <c:pt idx="70">
                  <c:v>1.15296E-7</c:v>
                </c:pt>
                <c:pt idx="71">
                  <c:v>1.1576650000000001E-7</c:v>
                </c:pt>
                <c:pt idx="72">
                  <c:v>1.16237E-7</c:v>
                </c:pt>
                <c:pt idx="73">
                  <c:v>1.167075E-7</c:v>
                </c:pt>
                <c:pt idx="74">
                  <c:v>1.1717800000000001E-7</c:v>
                </c:pt>
                <c:pt idx="75">
                  <c:v>1.176485E-7</c:v>
                </c:pt>
                <c:pt idx="76">
                  <c:v>1.18119E-7</c:v>
                </c:pt>
                <c:pt idx="77">
                  <c:v>1.185895E-7</c:v>
                </c:pt>
                <c:pt idx="78">
                  <c:v>1.190689E-7</c:v>
                </c:pt>
                <c:pt idx="79">
                  <c:v>1.195656E-7</c:v>
                </c:pt>
                <c:pt idx="80">
                  <c:v>1.2006230000000001E-7</c:v>
                </c:pt>
                <c:pt idx="81">
                  <c:v>1.2055899999999999E-7</c:v>
                </c:pt>
                <c:pt idx="82">
                  <c:v>1.2105569999999999E-7</c:v>
                </c:pt>
                <c:pt idx="83">
                  <c:v>1.215524E-7</c:v>
                </c:pt>
                <c:pt idx="84">
                  <c:v>1.220491E-7</c:v>
                </c:pt>
                <c:pt idx="85">
                  <c:v>1.2254580000000001E-7</c:v>
                </c:pt>
                <c:pt idx="86">
                  <c:v>1.23043E-7</c:v>
                </c:pt>
                <c:pt idx="87">
                  <c:v>1.2356389999999999E-7</c:v>
                </c:pt>
                <c:pt idx="88">
                  <c:v>1.2408470000000001E-7</c:v>
                </c:pt>
                <c:pt idx="89">
                  <c:v>1.246056E-7</c:v>
                </c:pt>
                <c:pt idx="90">
                  <c:v>1.2512649999999999E-7</c:v>
                </c:pt>
                <c:pt idx="91">
                  <c:v>1.2564740000000001E-7</c:v>
                </c:pt>
                <c:pt idx="92">
                  <c:v>1.2616820000000001E-7</c:v>
                </c:pt>
                <c:pt idx="93">
                  <c:v>1.266891E-7</c:v>
                </c:pt>
                <c:pt idx="94">
                  <c:v>1.2722349999999999E-7</c:v>
                </c:pt>
                <c:pt idx="95">
                  <c:v>1.2776659999999999E-7</c:v>
                </c:pt>
                <c:pt idx="96">
                  <c:v>1.2830970000000001E-7</c:v>
                </c:pt>
                <c:pt idx="97">
                  <c:v>1.2885280000000001E-7</c:v>
                </c:pt>
                <c:pt idx="98">
                  <c:v>1.2939590000000001E-7</c:v>
                </c:pt>
                <c:pt idx="99">
                  <c:v>1.2993900000000001E-7</c:v>
                </c:pt>
                <c:pt idx="100">
                  <c:v>1.3048210000000001E-7</c:v>
                </c:pt>
                <c:pt idx="101">
                  <c:v>1.310392E-7</c:v>
                </c:pt>
                <c:pt idx="102">
                  <c:v>1.3159630000000001E-7</c:v>
                </c:pt>
                <c:pt idx="103">
                  <c:v>1.3215989999999999E-7</c:v>
                </c:pt>
                <c:pt idx="104">
                  <c:v>1.3272369999999999E-7</c:v>
                </c:pt>
                <c:pt idx="105">
                  <c:v>1.3329379999999999E-7</c:v>
                </c:pt>
                <c:pt idx="106">
                  <c:v>1.3386429999999999E-7</c:v>
                </c:pt>
                <c:pt idx="107">
                  <c:v>1.344448E-7</c:v>
                </c:pt>
                <c:pt idx="108">
                  <c:v>1.350264E-7</c:v>
                </c:pt>
                <c:pt idx="109">
                  <c:v>1.356081E-7</c:v>
                </c:pt>
                <c:pt idx="110">
                  <c:v>1.361897E-7</c:v>
                </c:pt>
                <c:pt idx="111">
                  <c:v>1.3677700000000001E-7</c:v>
                </c:pt>
                <c:pt idx="112">
                  <c:v>1.37375E-7</c:v>
                </c:pt>
                <c:pt idx="113">
                  <c:v>1.3797299999999999E-7</c:v>
                </c:pt>
                <c:pt idx="114">
                  <c:v>1.38571E-7</c:v>
                </c:pt>
                <c:pt idx="115">
                  <c:v>1.3916899999999999E-7</c:v>
                </c:pt>
                <c:pt idx="116">
                  <c:v>1.3977269999999999E-7</c:v>
                </c:pt>
                <c:pt idx="117">
                  <c:v>1.403893E-7</c:v>
                </c:pt>
                <c:pt idx="118">
                  <c:v>1.410058E-7</c:v>
                </c:pt>
                <c:pt idx="119">
                  <c:v>1.4162239999999999E-7</c:v>
                </c:pt>
                <c:pt idx="120">
                  <c:v>1.4223900000000001E-7</c:v>
                </c:pt>
                <c:pt idx="121">
                  <c:v>1.428555E-7</c:v>
                </c:pt>
                <c:pt idx="122">
                  <c:v>1.4348739999999999E-7</c:v>
                </c:pt>
                <c:pt idx="123">
                  <c:v>1.44125E-7</c:v>
                </c:pt>
                <c:pt idx="124">
                  <c:v>1.4476259999999999E-7</c:v>
                </c:pt>
                <c:pt idx="125">
                  <c:v>1.454002E-7</c:v>
                </c:pt>
                <c:pt idx="126">
                  <c:v>1.4603779999999999E-7</c:v>
                </c:pt>
                <c:pt idx="127">
                  <c:v>1.466754E-7</c:v>
                </c:pt>
                <c:pt idx="128">
                  <c:v>1.4732619999999999E-7</c:v>
                </c:pt>
                <c:pt idx="129">
                  <c:v>1.4798770000000001E-7</c:v>
                </c:pt>
                <c:pt idx="130">
                  <c:v>1.486493E-7</c:v>
                </c:pt>
                <c:pt idx="131">
                  <c:v>1.4931089999999999E-7</c:v>
                </c:pt>
                <c:pt idx="132">
                  <c:v>1.4997240000000001E-7</c:v>
                </c:pt>
                <c:pt idx="133">
                  <c:v>1.50634E-7</c:v>
                </c:pt>
                <c:pt idx="134">
                  <c:v>1.5129549999999999E-7</c:v>
                </c:pt>
                <c:pt idx="135">
                  <c:v>1.5197640000000001E-7</c:v>
                </c:pt>
                <c:pt idx="136">
                  <c:v>1.526653E-7</c:v>
                </c:pt>
                <c:pt idx="137">
                  <c:v>1.533542E-7</c:v>
                </c:pt>
                <c:pt idx="138">
                  <c:v>1.5404309999999999E-7</c:v>
                </c:pt>
                <c:pt idx="139">
                  <c:v>1.5473200000000001E-7</c:v>
                </c:pt>
                <c:pt idx="140">
                  <c:v>1.5542090000000001E-7</c:v>
                </c:pt>
                <c:pt idx="141">
                  <c:v>1.561098E-7</c:v>
                </c:pt>
                <c:pt idx="142">
                  <c:v>1.5680290000000001E-7</c:v>
                </c:pt>
                <c:pt idx="143">
                  <c:v>1.5752309999999999E-7</c:v>
                </c:pt>
                <c:pt idx="144">
                  <c:v>1.582433E-7</c:v>
                </c:pt>
                <c:pt idx="145">
                  <c:v>1.589636E-7</c:v>
                </c:pt>
                <c:pt idx="146">
                  <c:v>1.596838E-7</c:v>
                </c:pt>
                <c:pt idx="147">
                  <c:v>1.6040400000000001E-7</c:v>
                </c:pt>
                <c:pt idx="148">
                  <c:v>1.6112419999999999E-7</c:v>
                </c:pt>
                <c:pt idx="149">
                  <c:v>1.618444E-7</c:v>
                </c:pt>
                <c:pt idx="150">
                  <c:v>1.625647E-7</c:v>
                </c:pt>
                <c:pt idx="151">
                  <c:v>1.6331179999999999E-7</c:v>
                </c:pt>
                <c:pt idx="152">
                  <c:v>1.6406800000000001E-7</c:v>
                </c:pt>
                <c:pt idx="153">
                  <c:v>1.648242E-7</c:v>
                </c:pt>
                <c:pt idx="154">
                  <c:v>1.6558049999999999E-7</c:v>
                </c:pt>
                <c:pt idx="155">
                  <c:v>1.6633670000000001E-7</c:v>
                </c:pt>
                <c:pt idx="156">
                  <c:v>1.67093E-7</c:v>
                </c:pt>
                <c:pt idx="157">
                  <c:v>1.6784919999999999E-7</c:v>
                </c:pt>
                <c:pt idx="158">
                  <c:v>1.6860550000000001E-7</c:v>
                </c:pt>
                <c:pt idx="159">
                  <c:v>1.693617E-7</c:v>
                </c:pt>
                <c:pt idx="160">
                  <c:v>1.701371E-7</c:v>
                </c:pt>
                <c:pt idx="161">
                  <c:v>1.7093499999999999E-7</c:v>
                </c:pt>
                <c:pt idx="162">
                  <c:v>1.717329E-7</c:v>
                </c:pt>
                <c:pt idx="163">
                  <c:v>1.725307E-7</c:v>
                </c:pt>
                <c:pt idx="164">
                  <c:v>1.7332860000000001E-7</c:v>
                </c:pt>
                <c:pt idx="165">
                  <c:v>1.741264E-7</c:v>
                </c:pt>
                <c:pt idx="166">
                  <c:v>1.7492429999999999E-7</c:v>
                </c:pt>
                <c:pt idx="167">
                  <c:v>1.7572210000000001E-7</c:v>
                </c:pt>
                <c:pt idx="168">
                  <c:v>1.7652E-7</c:v>
                </c:pt>
                <c:pt idx="169">
                  <c:v>1.7731779999999999E-7</c:v>
                </c:pt>
                <c:pt idx="170">
                  <c:v>1.7812440000000001E-7</c:v>
                </c:pt>
                <c:pt idx="171">
                  <c:v>1.789706E-7</c:v>
                </c:pt>
                <c:pt idx="172">
                  <c:v>1.7981679999999999E-7</c:v>
                </c:pt>
                <c:pt idx="173">
                  <c:v>1.8066289999999999E-7</c:v>
                </c:pt>
                <c:pt idx="174">
                  <c:v>1.8150910000000001E-7</c:v>
                </c:pt>
                <c:pt idx="175">
                  <c:v>1.823553E-7</c:v>
                </c:pt>
                <c:pt idx="176">
                  <c:v>1.832014E-7</c:v>
                </c:pt>
                <c:pt idx="177">
                  <c:v>1.8404760000000001E-7</c:v>
                </c:pt>
                <c:pt idx="178">
                  <c:v>1.848938E-7</c:v>
                </c:pt>
                <c:pt idx="179">
                  <c:v>1.857399E-7</c:v>
                </c:pt>
                <c:pt idx="180">
                  <c:v>1.8658609999999999E-7</c:v>
                </c:pt>
                <c:pt idx="181">
                  <c:v>1.8743230000000001E-7</c:v>
                </c:pt>
                <c:pt idx="182">
                  <c:v>1.8832119999999999E-7</c:v>
                </c:pt>
                <c:pt idx="183">
                  <c:v>1.8922080000000001E-7</c:v>
                </c:pt>
                <c:pt idx="184">
                  <c:v>1.9012029999999999E-7</c:v>
                </c:pt>
                <c:pt idx="185">
                  <c:v>1.9101990000000001E-7</c:v>
                </c:pt>
                <c:pt idx="186">
                  <c:v>1.919195E-7</c:v>
                </c:pt>
                <c:pt idx="187">
                  <c:v>1.9281909999999999E-7</c:v>
                </c:pt>
                <c:pt idx="188">
                  <c:v>1.9371870000000001E-7</c:v>
                </c:pt>
                <c:pt idx="189">
                  <c:v>1.9461830000000001E-7</c:v>
                </c:pt>
                <c:pt idx="190">
                  <c:v>1.955179E-7</c:v>
                </c:pt>
                <c:pt idx="191">
                  <c:v>1.9641749999999999E-7</c:v>
                </c:pt>
                <c:pt idx="192">
                  <c:v>1.9731710000000001E-7</c:v>
                </c:pt>
                <c:pt idx="193">
                  <c:v>1.982391E-7</c:v>
                </c:pt>
                <c:pt idx="194">
                  <c:v>1.9919220000000001E-7</c:v>
                </c:pt>
                <c:pt idx="195">
                  <c:v>2.001453E-7</c:v>
                </c:pt>
                <c:pt idx="196">
                  <c:v>2.0109839999999999E-7</c:v>
                </c:pt>
                <c:pt idx="197">
                  <c:v>2.020515E-7</c:v>
                </c:pt>
                <c:pt idx="198">
                  <c:v>2.0300459999999999E-7</c:v>
                </c:pt>
                <c:pt idx="199">
                  <c:v>2.0395779999999999E-7</c:v>
                </c:pt>
                <c:pt idx="200">
                  <c:v>2.0491090000000001E-7</c:v>
                </c:pt>
                <c:pt idx="201">
                  <c:v>2.05864E-7</c:v>
                </c:pt>
                <c:pt idx="202">
                  <c:v>2.0681710000000001E-7</c:v>
                </c:pt>
                <c:pt idx="203">
                  <c:v>2.077773E-7</c:v>
                </c:pt>
                <c:pt idx="204">
                  <c:v>2.0878109999999999E-7</c:v>
                </c:pt>
                <c:pt idx="205">
                  <c:v>2.09785E-7</c:v>
                </c:pt>
                <c:pt idx="206">
                  <c:v>2.1078880000000001E-7</c:v>
                </c:pt>
                <c:pt idx="207">
                  <c:v>2.1179269999999999E-7</c:v>
                </c:pt>
                <c:pt idx="208">
                  <c:v>2.1279650000000001E-7</c:v>
                </c:pt>
                <c:pt idx="209">
                  <c:v>2.1380039999999999E-7</c:v>
                </c:pt>
                <c:pt idx="210">
                  <c:v>2.148043E-7</c:v>
                </c:pt>
                <c:pt idx="211">
                  <c:v>2.1580809999999999E-7</c:v>
                </c:pt>
                <c:pt idx="212">
                  <c:v>2.16812E-7</c:v>
                </c:pt>
                <c:pt idx="213">
                  <c:v>2.1785669999999999E-7</c:v>
                </c:pt>
                <c:pt idx="214">
                  <c:v>2.189085E-7</c:v>
                </c:pt>
                <c:pt idx="215">
                  <c:v>2.199602E-7</c:v>
                </c:pt>
                <c:pt idx="216">
                  <c:v>2.2101199999999999E-7</c:v>
                </c:pt>
                <c:pt idx="217">
                  <c:v>2.2206369999999999E-7</c:v>
                </c:pt>
                <c:pt idx="218">
                  <c:v>2.2311550000000001E-7</c:v>
                </c:pt>
                <c:pt idx="219">
                  <c:v>2.2416720000000001E-7</c:v>
                </c:pt>
                <c:pt idx="220">
                  <c:v>2.25219E-7</c:v>
                </c:pt>
                <c:pt idx="221">
                  <c:v>2.2629179999999999E-7</c:v>
                </c:pt>
                <c:pt idx="222">
                  <c:v>2.273886E-7</c:v>
                </c:pt>
                <c:pt idx="223">
                  <c:v>2.284853E-7</c:v>
                </c:pt>
                <c:pt idx="224">
                  <c:v>2.2958209999999999E-7</c:v>
                </c:pt>
                <c:pt idx="225">
                  <c:v>2.3067890000000001E-7</c:v>
                </c:pt>
                <c:pt idx="226">
                  <c:v>2.317756E-7</c:v>
                </c:pt>
                <c:pt idx="227">
                  <c:v>2.3287239999999999E-7</c:v>
                </c:pt>
                <c:pt idx="228">
                  <c:v>2.3396920000000001E-7</c:v>
                </c:pt>
                <c:pt idx="229">
                  <c:v>2.3510359999999999E-7</c:v>
                </c:pt>
                <c:pt idx="230">
                  <c:v>2.3624249999999999E-7</c:v>
                </c:pt>
                <c:pt idx="231">
                  <c:v>2.3738149999999999E-7</c:v>
                </c:pt>
                <c:pt idx="232">
                  <c:v>2.3852040000000002E-7</c:v>
                </c:pt>
                <c:pt idx="233">
                  <c:v>2.3965930000000002E-7</c:v>
                </c:pt>
                <c:pt idx="234">
                  <c:v>2.4079830000000001E-7</c:v>
                </c:pt>
                <c:pt idx="235">
                  <c:v>2.4193930000000001E-7</c:v>
                </c:pt>
                <c:pt idx="236">
                  <c:v>2.4311750000000001E-7</c:v>
                </c:pt>
                <c:pt idx="237">
                  <c:v>2.442958E-7</c:v>
                </c:pt>
                <c:pt idx="238">
                  <c:v>2.4547409999999998E-7</c:v>
                </c:pt>
                <c:pt idx="239">
                  <c:v>2.4665240000000003E-7</c:v>
                </c:pt>
                <c:pt idx="240">
                  <c:v>2.4783070000000001E-7</c:v>
                </c:pt>
                <c:pt idx="241">
                  <c:v>2.49009E-7</c:v>
                </c:pt>
                <c:pt idx="242">
                  <c:v>2.5021919999999998E-7</c:v>
                </c:pt>
                <c:pt idx="243">
                  <c:v>2.5143410000000002E-7</c:v>
                </c:pt>
                <c:pt idx="244">
                  <c:v>2.52649E-7</c:v>
                </c:pt>
                <c:pt idx="245">
                  <c:v>2.5386389999999998E-7</c:v>
                </c:pt>
                <c:pt idx="246">
                  <c:v>2.5507880000000002E-7</c:v>
                </c:pt>
                <c:pt idx="247">
                  <c:v>2.5630370000000001E-7</c:v>
                </c:pt>
                <c:pt idx="248">
                  <c:v>2.5755249999999999E-7</c:v>
                </c:pt>
                <c:pt idx="249">
                  <c:v>2.5880140000000001E-7</c:v>
                </c:pt>
                <c:pt idx="250">
                  <c:v>2.6005029999999998E-7</c:v>
                </c:pt>
                <c:pt idx="251">
                  <c:v>2.6129910000000001E-7</c:v>
                </c:pt>
                <c:pt idx="252">
                  <c:v>2.6255599999999999E-7</c:v>
                </c:pt>
                <c:pt idx="253">
                  <c:v>2.6383629999999998E-7</c:v>
                </c:pt>
                <c:pt idx="254">
                  <c:v>2.6511659999999998E-7</c:v>
                </c:pt>
                <c:pt idx="255">
                  <c:v>2.6639689999999998E-7</c:v>
                </c:pt>
                <c:pt idx="256">
                  <c:v>2.6767719999999998E-7</c:v>
                </c:pt>
                <c:pt idx="257">
                  <c:v>2.6897289999999999E-7</c:v>
                </c:pt>
                <c:pt idx="258">
                  <c:v>2.7027520000000001E-7</c:v>
                </c:pt>
                <c:pt idx="259">
                  <c:v>2.7158670000000001E-7</c:v>
                </c:pt>
                <c:pt idx="260">
                  <c:v>2.7290280000000001E-7</c:v>
                </c:pt>
                <c:pt idx="261">
                  <c:v>2.7422770000000001E-7</c:v>
                </c:pt>
                <c:pt idx="262">
                  <c:v>2.7555769999999998E-7</c:v>
                </c:pt>
                <c:pt idx="263">
                  <c:v>2.768953E-7</c:v>
                </c:pt>
                <c:pt idx="264">
                  <c:v>2.7823810000000003E-7</c:v>
                </c:pt>
                <c:pt idx="265">
                  <c:v>2.7959160000000001E-7</c:v>
                </c:pt>
                <c:pt idx="266">
                  <c:v>2.809491E-7</c:v>
                </c:pt>
                <c:pt idx="267">
                  <c:v>2.8231520000000001E-7</c:v>
                </c:pt>
                <c:pt idx="268">
                  <c:v>2.8368909999999999E-7</c:v>
                </c:pt>
                <c:pt idx="269">
                  <c:v>2.8506819999999998E-7</c:v>
                </c:pt>
                <c:pt idx="270">
                  <c:v>2.8645560000000001E-7</c:v>
                </c:pt>
                <c:pt idx="271">
                  <c:v>2.8784929999999998E-7</c:v>
                </c:pt>
                <c:pt idx="272">
                  <c:v>2.8925080000000002E-7</c:v>
                </c:pt>
                <c:pt idx="273">
                  <c:v>2.9065919999999999E-7</c:v>
                </c:pt>
                <c:pt idx="274">
                  <c:v>2.9207980000000002E-7</c:v>
                </c:pt>
                <c:pt idx="275">
                  <c:v>2.9351279999999998E-7</c:v>
                </c:pt>
                <c:pt idx="276">
                  <c:v>2.9494579999999999E-7</c:v>
                </c:pt>
                <c:pt idx="277">
                  <c:v>2.9637870000000001E-7</c:v>
                </c:pt>
                <c:pt idx="278">
                  <c:v>2.9781170000000002E-7</c:v>
                </c:pt>
                <c:pt idx="279">
                  <c:v>2.9927419999999999E-7</c:v>
                </c:pt>
                <c:pt idx="280">
                  <c:v>3.0074360000000001E-7</c:v>
                </c:pt>
                <c:pt idx="281">
                  <c:v>3.0221289999999999E-7</c:v>
                </c:pt>
                <c:pt idx="282">
                  <c:v>3.0368220000000002E-7</c:v>
                </c:pt>
                <c:pt idx="283">
                  <c:v>3.0515149999999999E-7</c:v>
                </c:pt>
                <c:pt idx="284">
                  <c:v>3.0665120000000002E-7</c:v>
                </c:pt>
                <c:pt idx="285">
                  <c:v>3.0816080000000002E-7</c:v>
                </c:pt>
                <c:pt idx="286">
                  <c:v>3.0967030000000002E-7</c:v>
                </c:pt>
                <c:pt idx="287">
                  <c:v>3.1117990000000002E-7</c:v>
                </c:pt>
                <c:pt idx="288">
                  <c:v>3.1268940000000002E-7</c:v>
                </c:pt>
                <c:pt idx="289">
                  <c:v>3.1421219999999999E-7</c:v>
                </c:pt>
                <c:pt idx="290">
                  <c:v>3.157663E-7</c:v>
                </c:pt>
                <c:pt idx="291">
                  <c:v>3.1732040000000001E-7</c:v>
                </c:pt>
                <c:pt idx="292">
                  <c:v>3.1887460000000001E-7</c:v>
                </c:pt>
                <c:pt idx="293">
                  <c:v>3.2042870000000001E-7</c:v>
                </c:pt>
                <c:pt idx="294">
                  <c:v>3.2198290000000001E-7</c:v>
                </c:pt>
                <c:pt idx="295">
                  <c:v>3.2355699999999999E-7</c:v>
                </c:pt>
                <c:pt idx="296">
                  <c:v>3.2516069999999998E-7</c:v>
                </c:pt>
                <c:pt idx="297">
                  <c:v>3.2676440000000002E-7</c:v>
                </c:pt>
                <c:pt idx="298">
                  <c:v>3.2836810000000001E-7</c:v>
                </c:pt>
                <c:pt idx="299">
                  <c:v>3.2997170000000001E-7</c:v>
                </c:pt>
                <c:pt idx="300">
                  <c:v>3.315754E-7</c:v>
                </c:pt>
                <c:pt idx="301">
                  <c:v>3.3318150000000001E-7</c:v>
                </c:pt>
                <c:pt idx="302">
                  <c:v>3.3484029999999998E-7</c:v>
                </c:pt>
                <c:pt idx="303">
                  <c:v>3.3649919999999999E-7</c:v>
                </c:pt>
                <c:pt idx="304">
                  <c:v>3.38158E-7</c:v>
                </c:pt>
                <c:pt idx="305">
                  <c:v>3.3981690000000001E-7</c:v>
                </c:pt>
                <c:pt idx="306">
                  <c:v>3.4147580000000002E-7</c:v>
                </c:pt>
                <c:pt idx="307">
                  <c:v>3.4313459999999999E-7</c:v>
                </c:pt>
                <c:pt idx="308">
                  <c:v>3.4480439999999999E-7</c:v>
                </c:pt>
                <c:pt idx="309">
                  <c:v>3.465249E-7</c:v>
                </c:pt>
                <c:pt idx="310">
                  <c:v>3.4824530000000001E-7</c:v>
                </c:pt>
                <c:pt idx="311">
                  <c:v>3.4996580000000001E-7</c:v>
                </c:pt>
                <c:pt idx="312">
                  <c:v>3.5168619999999997E-7</c:v>
                </c:pt>
                <c:pt idx="313">
                  <c:v>3.5340669999999998E-7</c:v>
                </c:pt>
                <c:pt idx="314">
                  <c:v>3.5512719999999999E-7</c:v>
                </c:pt>
                <c:pt idx="315">
                  <c:v>3.568476E-7</c:v>
                </c:pt>
                <c:pt idx="316">
                  <c:v>3.5862099999999999E-7</c:v>
                </c:pt>
                <c:pt idx="317">
                  <c:v>3.604104E-7</c:v>
                </c:pt>
                <c:pt idx="318">
                  <c:v>3.6219980000000002E-7</c:v>
                </c:pt>
                <c:pt idx="319">
                  <c:v>3.6398919999999998E-7</c:v>
                </c:pt>
                <c:pt idx="320">
                  <c:v>3.6577859999999999E-7</c:v>
                </c:pt>
                <c:pt idx="321">
                  <c:v>3.67568E-7</c:v>
                </c:pt>
                <c:pt idx="322">
                  <c:v>3.693575E-7</c:v>
                </c:pt>
                <c:pt idx="323">
                  <c:v>3.7114690000000002E-7</c:v>
                </c:pt>
                <c:pt idx="324">
                  <c:v>3.7299579999999998E-7</c:v>
                </c:pt>
                <c:pt idx="325">
                  <c:v>3.7486270000000001E-7</c:v>
                </c:pt>
                <c:pt idx="326">
                  <c:v>3.767295E-7</c:v>
                </c:pt>
                <c:pt idx="327">
                  <c:v>3.7859629999999999E-7</c:v>
                </c:pt>
                <c:pt idx="328">
                  <c:v>3.8046320000000002E-7</c:v>
                </c:pt>
                <c:pt idx="329">
                  <c:v>3.8233000000000001E-7</c:v>
                </c:pt>
                <c:pt idx="330">
                  <c:v>3.841968E-7</c:v>
                </c:pt>
                <c:pt idx="331">
                  <c:v>3.8606369999999998E-7</c:v>
                </c:pt>
                <c:pt idx="332">
                  <c:v>3.8794239999999999E-7</c:v>
                </c:pt>
                <c:pt idx="333">
                  <c:v>3.8989649999999997E-7</c:v>
                </c:pt>
                <c:pt idx="334">
                  <c:v>3.9185050000000002E-7</c:v>
                </c:pt>
                <c:pt idx="335">
                  <c:v>3.938046E-7</c:v>
                </c:pt>
                <c:pt idx="336">
                  <c:v>3.957586E-7</c:v>
                </c:pt>
                <c:pt idx="337">
                  <c:v>3.9771259999999999E-7</c:v>
                </c:pt>
                <c:pt idx="338">
                  <c:v>3.9966670000000002E-7</c:v>
                </c:pt>
                <c:pt idx="339">
                  <c:v>4.0162070000000002E-7</c:v>
                </c:pt>
                <c:pt idx="340">
                  <c:v>4.035748E-7</c:v>
                </c:pt>
                <c:pt idx="341">
                  <c:v>4.0552879999999999E-7</c:v>
                </c:pt>
                <c:pt idx="342">
                  <c:v>4.0756360000000001E-7</c:v>
                </c:pt>
                <c:pt idx="343">
                  <c:v>4.0961620000000002E-7</c:v>
                </c:pt>
                <c:pt idx="344">
                  <c:v>4.1166880000000002E-7</c:v>
                </c:pt>
                <c:pt idx="345">
                  <c:v>4.1372140000000002E-7</c:v>
                </c:pt>
                <c:pt idx="346">
                  <c:v>4.1577399999999997E-7</c:v>
                </c:pt>
                <c:pt idx="347">
                  <c:v>4.1782659999999998E-7</c:v>
                </c:pt>
                <c:pt idx="348">
                  <c:v>4.1987929999999997E-7</c:v>
                </c:pt>
                <c:pt idx="349">
                  <c:v>4.2193189999999998E-7</c:v>
                </c:pt>
                <c:pt idx="350">
                  <c:v>4.2398449999999998E-7</c:v>
                </c:pt>
                <c:pt idx="351">
                  <c:v>4.2603709999999998E-7</c:v>
                </c:pt>
                <c:pt idx="352">
                  <c:v>4.2817499999999998E-7</c:v>
                </c:pt>
                <c:pt idx="353">
                  <c:v>4.3033940000000002E-7</c:v>
                </c:pt>
                <c:pt idx="354">
                  <c:v>4.3250380000000001E-7</c:v>
                </c:pt>
                <c:pt idx="355">
                  <c:v>4.3466829999999999E-7</c:v>
                </c:pt>
                <c:pt idx="356">
                  <c:v>4.3683269999999998E-7</c:v>
                </c:pt>
                <c:pt idx="357">
                  <c:v>4.3899710000000002E-7</c:v>
                </c:pt>
                <c:pt idx="358">
                  <c:v>4.4116159999999999E-7</c:v>
                </c:pt>
                <c:pt idx="359">
                  <c:v>4.4332599999999998E-7</c:v>
                </c:pt>
                <c:pt idx="360">
                  <c:v>4.4549040000000002E-7</c:v>
                </c:pt>
                <c:pt idx="361">
                  <c:v>4.476549E-7</c:v>
                </c:pt>
                <c:pt idx="362">
                  <c:v>4.4981929999999999E-7</c:v>
                </c:pt>
                <c:pt idx="363">
                  <c:v>4.5209940000000003E-7</c:v>
                </c:pt>
                <c:pt idx="364">
                  <c:v>4.5439119999999999E-7</c:v>
                </c:pt>
                <c:pt idx="365">
                  <c:v>4.5668310000000001E-7</c:v>
                </c:pt>
                <c:pt idx="366">
                  <c:v>4.5897489999999997E-7</c:v>
                </c:pt>
                <c:pt idx="367">
                  <c:v>4.6126669999999999E-7</c:v>
                </c:pt>
                <c:pt idx="368">
                  <c:v>4.6355850000000001E-7</c:v>
                </c:pt>
                <c:pt idx="369">
                  <c:v>4.6585039999999997E-7</c:v>
                </c:pt>
                <c:pt idx="370">
                  <c:v>4.681422E-7</c:v>
                </c:pt>
                <c:pt idx="371">
                  <c:v>4.7043400000000002E-7</c:v>
                </c:pt>
                <c:pt idx="372">
                  <c:v>4.7272579999999998E-7</c:v>
                </c:pt>
                <c:pt idx="373">
                  <c:v>4.750176E-7</c:v>
                </c:pt>
                <c:pt idx="374">
                  <c:v>4.7733530000000001E-7</c:v>
                </c:pt>
                <c:pt idx="375">
                  <c:v>4.7976170000000003E-7</c:v>
                </c:pt>
                <c:pt idx="376">
                  <c:v>4.8218819999999999E-7</c:v>
                </c:pt>
                <c:pt idx="377">
                  <c:v>4.8461460000000001E-7</c:v>
                </c:pt>
                <c:pt idx="378">
                  <c:v>4.8704109999999997E-7</c:v>
                </c:pt>
                <c:pt idx="379">
                  <c:v>4.8946749999999999E-7</c:v>
                </c:pt>
                <c:pt idx="380">
                  <c:v>4.9189390000000001E-7</c:v>
                </c:pt>
                <c:pt idx="381">
                  <c:v>4.9432039999999996E-7</c:v>
                </c:pt>
                <c:pt idx="382">
                  <c:v>4.9674679999999998E-7</c:v>
                </c:pt>
                <c:pt idx="383">
                  <c:v>4.9917330000000005E-7</c:v>
                </c:pt>
                <c:pt idx="384">
                  <c:v>5.0159969999999996E-7</c:v>
                </c:pt>
                <c:pt idx="385">
                  <c:v>5.040705E-7</c:v>
                </c:pt>
                <c:pt idx="386">
                  <c:v>5.0662860000000003E-7</c:v>
                </c:pt>
                <c:pt idx="387">
                  <c:v>5.0918669999999996E-7</c:v>
                </c:pt>
                <c:pt idx="388">
                  <c:v>5.1174469999999995E-7</c:v>
                </c:pt>
                <c:pt idx="389">
                  <c:v>5.1430279999999999E-7</c:v>
                </c:pt>
                <c:pt idx="390">
                  <c:v>5.1686090000000002E-7</c:v>
                </c:pt>
                <c:pt idx="391">
                  <c:v>5.1941899999999995E-7</c:v>
                </c:pt>
                <c:pt idx="392">
                  <c:v>5.2197700000000004E-7</c:v>
                </c:pt>
                <c:pt idx="393">
                  <c:v>5.2453509999999997E-7</c:v>
                </c:pt>
                <c:pt idx="394">
                  <c:v>5.270932E-7</c:v>
                </c:pt>
                <c:pt idx="395">
                  <c:v>5.2968720000000003E-7</c:v>
                </c:pt>
                <c:pt idx="396">
                  <c:v>5.3237349999999999E-7</c:v>
                </c:pt>
                <c:pt idx="397">
                  <c:v>5.3505980000000004E-7</c:v>
                </c:pt>
                <c:pt idx="398">
                  <c:v>5.377461E-7</c:v>
                </c:pt>
                <c:pt idx="399">
                  <c:v>5.4043230000000001E-7</c:v>
                </c:pt>
                <c:pt idx="400">
                  <c:v>5.4311859999999996E-7</c:v>
                </c:pt>
                <c:pt idx="401">
                  <c:v>5.4580490000000002E-7</c:v>
                </c:pt>
                <c:pt idx="402">
                  <c:v>5.4849119999999997E-7</c:v>
                </c:pt>
                <c:pt idx="403">
                  <c:v>5.5117750000000003E-7</c:v>
                </c:pt>
                <c:pt idx="404">
                  <c:v>5.5386379999999998E-7</c:v>
                </c:pt>
                <c:pt idx="405">
                  <c:v>5.5666989999999998E-7</c:v>
                </c:pt>
                <c:pt idx="406">
                  <c:v>5.5948060000000004E-7</c:v>
                </c:pt>
                <c:pt idx="407">
                  <c:v>5.6229129999999999E-7</c:v>
                </c:pt>
                <c:pt idx="408">
                  <c:v>5.6510199999999995E-7</c:v>
                </c:pt>
                <c:pt idx="409">
                  <c:v>5.6791270000000001E-7</c:v>
                </c:pt>
                <c:pt idx="410">
                  <c:v>5.7072339999999996E-7</c:v>
                </c:pt>
                <c:pt idx="411">
                  <c:v>5.7353410000000002E-7</c:v>
                </c:pt>
                <c:pt idx="412">
                  <c:v>5.7634479999999998E-7</c:v>
                </c:pt>
                <c:pt idx="413">
                  <c:v>5.791953E-7</c:v>
                </c:pt>
                <c:pt idx="414">
                  <c:v>5.8212639999999995E-7</c:v>
                </c:pt>
                <c:pt idx="415">
                  <c:v>5.8505739999999996E-7</c:v>
                </c:pt>
                <c:pt idx="416">
                  <c:v>5.8798850000000002E-7</c:v>
                </c:pt>
                <c:pt idx="417">
                  <c:v>5.9091959999999998E-7</c:v>
                </c:pt>
                <c:pt idx="418">
                  <c:v>5.9385059999999999E-7</c:v>
                </c:pt>
                <c:pt idx="419">
                  <c:v>5.9678169999999995E-7</c:v>
                </c:pt>
                <c:pt idx="420">
                  <c:v>5.9971269999999996E-7</c:v>
                </c:pt>
                <c:pt idx="421">
                  <c:v>6.0268239999999997E-7</c:v>
                </c:pt>
                <c:pt idx="422">
                  <c:v>6.0572950000000005E-7</c:v>
                </c:pt>
                <c:pt idx="423">
                  <c:v>6.0877660000000003E-7</c:v>
                </c:pt>
                <c:pt idx="424">
                  <c:v>6.1182370000000001E-7</c:v>
                </c:pt>
                <c:pt idx="425">
                  <c:v>6.1487079999999999E-7</c:v>
                </c:pt>
                <c:pt idx="426">
                  <c:v>6.1791789999999997E-7</c:v>
                </c:pt>
                <c:pt idx="427">
                  <c:v>6.2096490000000001E-7</c:v>
                </c:pt>
                <c:pt idx="428">
                  <c:v>6.2401199999999999E-7</c:v>
                </c:pt>
                <c:pt idx="429">
                  <c:v>6.2716209999999995E-7</c:v>
                </c:pt>
                <c:pt idx="430">
                  <c:v>6.3032070000000005E-7</c:v>
                </c:pt>
                <c:pt idx="431">
                  <c:v>6.3347939999999997E-7</c:v>
                </c:pt>
                <c:pt idx="432">
                  <c:v>6.3663799999999996E-7</c:v>
                </c:pt>
                <c:pt idx="433">
                  <c:v>6.3979669999999999E-7</c:v>
                </c:pt>
                <c:pt idx="434">
                  <c:v>6.4295540000000002E-7</c:v>
                </c:pt>
                <c:pt idx="435">
                  <c:v>6.4612019999999995E-7</c:v>
                </c:pt>
                <c:pt idx="436">
                  <c:v>6.4938580000000003E-7</c:v>
                </c:pt>
                <c:pt idx="437">
                  <c:v>6.5265140000000001E-7</c:v>
                </c:pt>
                <c:pt idx="438">
                  <c:v>6.5591699999999998E-7</c:v>
                </c:pt>
                <c:pt idx="439">
                  <c:v>6.591827E-7</c:v>
                </c:pt>
                <c:pt idx="440">
                  <c:v>6.6244829999999998E-7</c:v>
                </c:pt>
                <c:pt idx="441">
                  <c:v>6.6571389999999996E-7</c:v>
                </c:pt>
                <c:pt idx="442">
                  <c:v>6.6905080000000002E-7</c:v>
                </c:pt>
                <c:pt idx="443">
                  <c:v>6.7241880000000002E-7</c:v>
                </c:pt>
                <c:pt idx="444">
                  <c:v>6.7578669999999999E-7</c:v>
                </c:pt>
                <c:pt idx="445">
                  <c:v>6.7915459999999995E-7</c:v>
                </c:pt>
                <c:pt idx="446">
                  <c:v>6.8252250000000002E-7</c:v>
                </c:pt>
                <c:pt idx="447">
                  <c:v>6.8589039999999998E-7</c:v>
                </c:pt>
                <c:pt idx="448">
                  <c:v>6.8933690000000003E-7</c:v>
                </c:pt>
                <c:pt idx="449">
                  <c:v>6.9280239999999998E-7</c:v>
                </c:pt>
                <c:pt idx="450">
                  <c:v>6.9626799999999997E-7</c:v>
                </c:pt>
                <c:pt idx="451">
                  <c:v>6.9973350000000002E-7</c:v>
                </c:pt>
                <c:pt idx="452">
                  <c:v>7.0319910000000001E-7</c:v>
                </c:pt>
                <c:pt idx="453">
                  <c:v>7.0669670000000004E-7</c:v>
                </c:pt>
                <c:pt idx="454">
                  <c:v>7.1025520000000001E-7</c:v>
                </c:pt>
                <c:pt idx="455">
                  <c:v>7.1381369999999999E-7</c:v>
                </c:pt>
                <c:pt idx="456">
                  <c:v>7.1737210000000002E-7</c:v>
                </c:pt>
                <c:pt idx="457">
                  <c:v>7.2093059999999999E-7</c:v>
                </c:pt>
                <c:pt idx="458">
                  <c:v>7.2451440000000005E-7</c:v>
                </c:pt>
                <c:pt idx="459">
                  <c:v>7.2816120000000004E-7</c:v>
                </c:pt>
                <c:pt idx="460">
                  <c:v>7.3180800000000004E-7</c:v>
                </c:pt>
                <c:pt idx="461">
                  <c:v>7.3545480000000003E-7</c:v>
                </c:pt>
                <c:pt idx="462">
                  <c:v>7.3910169999999997E-7</c:v>
                </c:pt>
                <c:pt idx="463">
                  <c:v>7.4278579999999995E-7</c:v>
                </c:pt>
                <c:pt idx="464">
                  <c:v>7.4649470000000001E-7</c:v>
                </c:pt>
                <c:pt idx="465">
                  <c:v>7.5022519999999997E-7</c:v>
                </c:pt>
                <c:pt idx="466">
                  <c:v>7.539723E-7</c:v>
                </c:pt>
                <c:pt idx="467">
                  <c:v>7.5773989999999996E-7</c:v>
                </c:pt>
                <c:pt idx="468">
                  <c:v>7.615255E-7</c:v>
                </c:pt>
                <c:pt idx="469">
                  <c:v>7.6532879999999997E-7</c:v>
                </c:pt>
                <c:pt idx="470">
                  <c:v>7.6914979999999999E-7</c:v>
                </c:pt>
                <c:pt idx="471">
                  <c:v>7.7299760000000003E-7</c:v>
                </c:pt>
                <c:pt idx="472">
                  <c:v>7.7685619999999996E-7</c:v>
                </c:pt>
                <c:pt idx="473">
                  <c:v>7.8074180000000001E-7</c:v>
                </c:pt>
                <c:pt idx="474">
                  <c:v>7.846456E-7</c:v>
                </c:pt>
                <c:pt idx="475">
                  <c:v>7.8856759999999995E-7</c:v>
                </c:pt>
                <c:pt idx="476">
                  <c:v>7.9250829999999997E-7</c:v>
                </c:pt>
                <c:pt idx="477">
                  <c:v>7.9647059999999999E-7</c:v>
                </c:pt>
                <c:pt idx="478">
                  <c:v>8.0045050000000001E-7</c:v>
                </c:pt>
                <c:pt idx="479">
                  <c:v>8.0445349999999997E-7</c:v>
                </c:pt>
                <c:pt idx="480">
                  <c:v>8.0848399999999995E-7</c:v>
                </c:pt>
                <c:pt idx="481">
                  <c:v>8.1255560000000004E-7</c:v>
                </c:pt>
                <c:pt idx="482">
                  <c:v>8.1662720000000003E-7</c:v>
                </c:pt>
                <c:pt idx="483">
                  <c:v>8.2069880000000002E-7</c:v>
                </c:pt>
                <c:pt idx="484">
                  <c:v>8.2477049999999995E-7</c:v>
                </c:pt>
                <c:pt idx="485">
                  <c:v>8.2890990000000004E-7</c:v>
                </c:pt>
                <c:pt idx="486">
                  <c:v>8.3308100000000002E-7</c:v>
                </c:pt>
                <c:pt idx="487">
                  <c:v>8.3725199999999996E-7</c:v>
                </c:pt>
                <c:pt idx="488">
                  <c:v>8.4142310000000005E-7</c:v>
                </c:pt>
                <c:pt idx="489">
                  <c:v>8.4559409999999999E-7</c:v>
                </c:pt>
                <c:pt idx="490">
                  <c:v>8.4985019999999999E-7</c:v>
                </c:pt>
                <c:pt idx="491">
                  <c:v>8.5412660000000004E-7</c:v>
                </c:pt>
                <c:pt idx="492">
                  <c:v>8.5840290000000005E-7</c:v>
                </c:pt>
                <c:pt idx="493">
                  <c:v>8.6267919999999995E-7</c:v>
                </c:pt>
                <c:pt idx="494">
                  <c:v>8.6695549999999996E-7</c:v>
                </c:pt>
                <c:pt idx="495">
                  <c:v>8.7131789999999995E-7</c:v>
                </c:pt>
                <c:pt idx="496">
                  <c:v>8.7570580000000001E-7</c:v>
                </c:pt>
                <c:pt idx="497">
                  <c:v>8.8009360000000002E-7</c:v>
                </c:pt>
                <c:pt idx="498">
                  <c:v>8.8448149999999998E-7</c:v>
                </c:pt>
                <c:pt idx="499">
                  <c:v>8.8886940000000004E-7</c:v>
                </c:pt>
                <c:pt idx="500">
                  <c:v>8.9332439999999998E-7</c:v>
                </c:pt>
                <c:pt idx="501">
                  <c:v>8.9783060000000005E-7</c:v>
                </c:pt>
                <c:pt idx="502">
                  <c:v>9.023368E-7</c:v>
                </c:pt>
                <c:pt idx="503">
                  <c:v>9.0684290000000002E-7</c:v>
                </c:pt>
                <c:pt idx="504">
                  <c:v>9.1134909999999998E-7</c:v>
                </c:pt>
                <c:pt idx="505">
                  <c:v>9.1587929999999997E-7</c:v>
                </c:pt>
                <c:pt idx="506">
                  <c:v>9.2051110000000005E-7</c:v>
                </c:pt>
                <c:pt idx="507">
                  <c:v>9.2514279999999998E-7</c:v>
                </c:pt>
                <c:pt idx="508">
                  <c:v>9.2977459999999995E-7</c:v>
                </c:pt>
                <c:pt idx="509">
                  <c:v>9.3440640000000003E-7</c:v>
                </c:pt>
                <c:pt idx="510">
                  <c:v>9.3903809999999996E-7</c:v>
                </c:pt>
                <c:pt idx="511">
                  <c:v>9.4375469999999997E-7</c:v>
                </c:pt>
                <c:pt idx="512">
                  <c:v>9.4851989999999998E-7</c:v>
                </c:pt>
                <c:pt idx="513">
                  <c:v>9.5328520000000004E-7</c:v>
                </c:pt>
                <c:pt idx="514">
                  <c:v>9.5805040000000005E-7</c:v>
                </c:pt>
                <c:pt idx="515">
                  <c:v>9.6281559999999996E-7</c:v>
                </c:pt>
                <c:pt idx="516">
                  <c:v>9.6758090000000002E-7</c:v>
                </c:pt>
                <c:pt idx="517">
                  <c:v>9.7247310000000005E-7</c:v>
                </c:pt>
                <c:pt idx="518">
                  <c:v>9.7738019999999991E-7</c:v>
                </c:pt>
                <c:pt idx="519">
                  <c:v>9.8228739999999993E-7</c:v>
                </c:pt>
                <c:pt idx="520">
                  <c:v>9.8719459999999995E-7</c:v>
                </c:pt>
                <c:pt idx="521">
                  <c:v>9.9210170000000002E-7</c:v>
                </c:pt>
                <c:pt idx="522">
                  <c:v>9.9700890000000004E-7</c:v>
                </c:pt>
                <c:pt idx="523">
                  <c:v>1.0020619999999999E-6</c:v>
                </c:pt>
                <c:pt idx="524">
                  <c:v>1.00712E-6</c:v>
                </c:pt>
                <c:pt idx="525">
                  <c:v>1.0121780000000001E-6</c:v>
                </c:pt>
                <c:pt idx="526">
                  <c:v>1.0172359999999999E-6</c:v>
                </c:pt>
                <c:pt idx="527">
                  <c:v>1.022295E-6</c:v>
                </c:pt>
                <c:pt idx="528">
                  <c:v>1.0273530000000001E-6</c:v>
                </c:pt>
                <c:pt idx="529">
                  <c:v>1.032545E-6</c:v>
                </c:pt>
                <c:pt idx="530">
                  <c:v>1.0377649999999999E-6</c:v>
                </c:pt>
                <c:pt idx="531">
                  <c:v>1.042984E-6</c:v>
                </c:pt>
                <c:pt idx="532">
                  <c:v>1.0482030000000001E-6</c:v>
                </c:pt>
                <c:pt idx="533">
                  <c:v>1.0534229999999999E-6</c:v>
                </c:pt>
                <c:pt idx="534">
                  <c:v>1.058642E-6</c:v>
                </c:pt>
                <c:pt idx="535">
                  <c:v>1.0639469999999999E-6</c:v>
                </c:pt>
                <c:pt idx="536">
                  <c:v>1.0693380000000001E-6</c:v>
                </c:pt>
                <c:pt idx="537">
                  <c:v>1.074729E-6</c:v>
                </c:pt>
                <c:pt idx="538">
                  <c:v>1.08012E-6</c:v>
                </c:pt>
                <c:pt idx="539">
                  <c:v>1.0855109999999999E-6</c:v>
                </c:pt>
                <c:pt idx="540">
                  <c:v>1.0909020000000001E-6</c:v>
                </c:pt>
                <c:pt idx="541">
                  <c:v>1.096293E-6</c:v>
                </c:pt>
                <c:pt idx="542">
                  <c:v>1.1018599999999999E-6</c:v>
                </c:pt>
                <c:pt idx="543">
                  <c:v>1.1074350000000001E-6</c:v>
                </c:pt>
                <c:pt idx="544">
                  <c:v>1.113009E-6</c:v>
                </c:pt>
                <c:pt idx="545">
                  <c:v>1.118584E-6</c:v>
                </c:pt>
                <c:pt idx="546">
                  <c:v>1.1241580000000001E-6</c:v>
                </c:pt>
                <c:pt idx="547">
                  <c:v>1.129733E-6</c:v>
                </c:pt>
                <c:pt idx="548">
                  <c:v>1.135346E-6</c:v>
                </c:pt>
                <c:pt idx="549">
                  <c:v>1.141116E-6</c:v>
                </c:pt>
                <c:pt idx="550">
                  <c:v>1.146887E-6</c:v>
                </c:pt>
                <c:pt idx="551">
                  <c:v>1.1526580000000001E-6</c:v>
                </c:pt>
                <c:pt idx="552">
                  <c:v>1.1584279999999999E-6</c:v>
                </c:pt>
                <c:pt idx="553">
                  <c:v>1.164199E-6</c:v>
                </c:pt>
                <c:pt idx="554">
                  <c:v>1.169969E-6</c:v>
                </c:pt>
                <c:pt idx="555">
                  <c:v>1.175784E-6</c:v>
                </c:pt>
                <c:pt idx="556">
                  <c:v>1.1817649999999999E-6</c:v>
                </c:pt>
                <c:pt idx="557">
                  <c:v>1.1877450000000001E-6</c:v>
                </c:pt>
                <c:pt idx="558">
                  <c:v>1.193726E-6</c:v>
                </c:pt>
                <c:pt idx="559">
                  <c:v>1.1997060000000001E-6</c:v>
                </c:pt>
                <c:pt idx="560">
                  <c:v>1.205687E-6</c:v>
                </c:pt>
                <c:pt idx="561">
                  <c:v>1.2116669999999999E-6</c:v>
                </c:pt>
                <c:pt idx="562">
                  <c:v>1.2176480000000001E-6</c:v>
                </c:pt>
                <c:pt idx="563">
                  <c:v>1.223851E-6</c:v>
                </c:pt>
                <c:pt idx="564">
                  <c:v>1.230057E-6</c:v>
                </c:pt>
                <c:pt idx="565">
                  <c:v>1.2362619999999999E-6</c:v>
                </c:pt>
                <c:pt idx="566">
                  <c:v>1.2424679999999999E-6</c:v>
                </c:pt>
                <c:pt idx="567">
                  <c:v>1.2486729999999999E-6</c:v>
                </c:pt>
                <c:pt idx="568">
                  <c:v>1.2548790000000001E-6</c:v>
                </c:pt>
                <c:pt idx="569">
                  <c:v>1.2610840000000001E-6</c:v>
                </c:pt>
                <c:pt idx="570">
                  <c:v>1.267418E-6</c:v>
                </c:pt>
                <c:pt idx="571">
                  <c:v>1.2738650000000001E-6</c:v>
                </c:pt>
                <c:pt idx="572">
                  <c:v>1.280312E-6</c:v>
                </c:pt>
                <c:pt idx="573">
                  <c:v>1.286759E-6</c:v>
                </c:pt>
                <c:pt idx="574">
                  <c:v>1.2932059999999999E-6</c:v>
                </c:pt>
                <c:pt idx="575">
                  <c:v>1.299653E-6</c:v>
                </c:pt>
                <c:pt idx="576">
                  <c:v>1.3060990000000001E-6</c:v>
                </c:pt>
                <c:pt idx="577">
                  <c:v>1.3125459999999999E-6</c:v>
                </c:pt>
                <c:pt idx="578">
                  <c:v>1.319207E-6</c:v>
                </c:pt>
                <c:pt idx="579">
                  <c:v>1.3259140000000001E-6</c:v>
                </c:pt>
                <c:pt idx="580">
                  <c:v>1.3326200000000001E-6</c:v>
                </c:pt>
                <c:pt idx="581">
                  <c:v>1.3393259999999999E-6</c:v>
                </c:pt>
                <c:pt idx="582">
                  <c:v>1.3460319999999999E-6</c:v>
                </c:pt>
                <c:pt idx="583">
                  <c:v>1.352738E-6</c:v>
                </c:pt>
                <c:pt idx="584">
                  <c:v>1.359445E-6</c:v>
                </c:pt>
                <c:pt idx="585">
                  <c:v>1.3661510000000001E-6</c:v>
                </c:pt>
                <c:pt idx="586">
                  <c:v>1.373098E-6</c:v>
                </c:pt>
                <c:pt idx="587">
                  <c:v>1.3800830000000001E-6</c:v>
                </c:pt>
                <c:pt idx="588">
                  <c:v>1.387068E-6</c:v>
                </c:pt>
                <c:pt idx="589">
                  <c:v>1.3940530000000001E-6</c:v>
                </c:pt>
                <c:pt idx="590">
                  <c:v>1.401038E-6</c:v>
                </c:pt>
                <c:pt idx="591">
                  <c:v>1.4080239999999999E-6</c:v>
                </c:pt>
                <c:pt idx="592">
                  <c:v>1.415009E-6</c:v>
                </c:pt>
                <c:pt idx="593">
                  <c:v>1.4219939999999999E-6</c:v>
                </c:pt>
                <c:pt idx="594">
                  <c:v>1.42917E-6</c:v>
                </c:pt>
                <c:pt idx="595">
                  <c:v>1.436456E-6</c:v>
                </c:pt>
                <c:pt idx="596">
                  <c:v>1.4437409999999999E-6</c:v>
                </c:pt>
                <c:pt idx="597">
                  <c:v>1.4510270000000001E-6</c:v>
                </c:pt>
                <c:pt idx="598">
                  <c:v>1.458313E-6</c:v>
                </c:pt>
                <c:pt idx="599">
                  <c:v>1.4655979999999999E-6</c:v>
                </c:pt>
                <c:pt idx="600">
                  <c:v>1.4728840000000001E-6</c:v>
                </c:pt>
                <c:pt idx="601">
                  <c:v>1.4801700000000001E-6</c:v>
                </c:pt>
                <c:pt idx="602">
                  <c:v>1.4874989999999999E-6</c:v>
                </c:pt>
                <c:pt idx="603">
                  <c:v>1.4951089999999999E-6</c:v>
                </c:pt>
                <c:pt idx="604">
                  <c:v>1.5027189999999999E-6</c:v>
                </c:pt>
                <c:pt idx="605">
                  <c:v>1.5103289999999999E-6</c:v>
                </c:pt>
                <c:pt idx="606">
                  <c:v>1.5179389999999999E-6</c:v>
                </c:pt>
                <c:pt idx="607">
                  <c:v>1.5255489999999999E-6</c:v>
                </c:pt>
                <c:pt idx="608">
                  <c:v>1.5331589999999999E-6</c:v>
                </c:pt>
                <c:pt idx="609">
                  <c:v>1.5407680000000001E-6</c:v>
                </c:pt>
                <c:pt idx="610">
                  <c:v>1.5483780000000001E-6</c:v>
                </c:pt>
                <c:pt idx="611">
                  <c:v>1.5561109999999999E-6</c:v>
                </c:pt>
                <c:pt idx="612">
                  <c:v>1.564071E-6</c:v>
                </c:pt>
                <c:pt idx="613">
                  <c:v>1.572031E-6</c:v>
                </c:pt>
                <c:pt idx="614">
                  <c:v>1.5799910000000001E-6</c:v>
                </c:pt>
                <c:pt idx="615">
                  <c:v>1.587952E-6</c:v>
                </c:pt>
                <c:pt idx="616">
                  <c:v>1.595912E-6</c:v>
                </c:pt>
                <c:pt idx="617">
                  <c:v>1.6038720000000001E-6</c:v>
                </c:pt>
                <c:pt idx="618">
                  <c:v>1.611833E-6</c:v>
                </c:pt>
                <c:pt idx="619">
                  <c:v>1.619793E-6</c:v>
                </c:pt>
                <c:pt idx="620">
                  <c:v>1.627856E-6</c:v>
                </c:pt>
                <c:pt idx="621">
                  <c:v>1.636196E-6</c:v>
                </c:pt>
                <c:pt idx="622">
                  <c:v>1.644535E-6</c:v>
                </c:pt>
                <c:pt idx="623">
                  <c:v>1.652875E-6</c:v>
                </c:pt>
                <c:pt idx="624">
                  <c:v>1.661214E-6</c:v>
                </c:pt>
                <c:pt idx="625">
                  <c:v>1.669553E-6</c:v>
                </c:pt>
                <c:pt idx="626">
                  <c:v>1.6778930000000001E-6</c:v>
                </c:pt>
                <c:pt idx="627">
                  <c:v>1.6862320000000001E-6</c:v>
                </c:pt>
                <c:pt idx="628">
                  <c:v>1.6945710000000001E-6</c:v>
                </c:pt>
                <c:pt idx="629">
                  <c:v>1.7029109999999999E-6</c:v>
                </c:pt>
                <c:pt idx="630">
                  <c:v>1.7116170000000001E-6</c:v>
                </c:pt>
                <c:pt idx="631">
                  <c:v>1.720368E-6</c:v>
                </c:pt>
                <c:pt idx="632">
                  <c:v>1.729118E-6</c:v>
                </c:pt>
                <c:pt idx="633">
                  <c:v>1.7378680000000001E-6</c:v>
                </c:pt>
                <c:pt idx="634">
                  <c:v>1.746618E-6</c:v>
                </c:pt>
                <c:pt idx="635">
                  <c:v>1.7553689999999999E-6</c:v>
                </c:pt>
                <c:pt idx="636">
                  <c:v>1.7641190000000001E-6</c:v>
                </c:pt>
                <c:pt idx="637">
                  <c:v>1.772869E-6</c:v>
                </c:pt>
                <c:pt idx="638">
                  <c:v>1.7816199999999999E-6</c:v>
                </c:pt>
                <c:pt idx="639">
                  <c:v>1.79046E-6</c:v>
                </c:pt>
                <c:pt idx="640">
                  <c:v>1.799657E-6</c:v>
                </c:pt>
                <c:pt idx="641">
                  <c:v>1.8088529999999999E-6</c:v>
                </c:pt>
                <c:pt idx="642">
                  <c:v>1.8180490000000001E-6</c:v>
                </c:pt>
                <c:pt idx="643">
                  <c:v>1.8272460000000001E-6</c:v>
                </c:pt>
                <c:pt idx="644">
                  <c:v>1.836442E-6</c:v>
                </c:pt>
                <c:pt idx="645">
                  <c:v>1.845639E-6</c:v>
                </c:pt>
                <c:pt idx="646">
                  <c:v>1.8548349999999999E-6</c:v>
                </c:pt>
                <c:pt idx="647">
                  <c:v>1.8640320000000001E-6</c:v>
                </c:pt>
                <c:pt idx="648">
                  <c:v>1.873228E-6</c:v>
                </c:pt>
                <c:pt idx="649">
                  <c:v>1.882516E-6</c:v>
                </c:pt>
                <c:pt idx="650">
                  <c:v>1.892198E-6</c:v>
                </c:pt>
                <c:pt idx="651">
                  <c:v>1.901879E-6</c:v>
                </c:pt>
                <c:pt idx="652">
                  <c:v>1.911561E-6</c:v>
                </c:pt>
                <c:pt idx="653">
                  <c:v>1.921243E-6</c:v>
                </c:pt>
                <c:pt idx="654">
                  <c:v>1.9309239999999998E-6</c:v>
                </c:pt>
                <c:pt idx="655">
                  <c:v>1.9406059999999998E-6</c:v>
                </c:pt>
                <c:pt idx="656">
                  <c:v>1.9502870000000001E-6</c:v>
                </c:pt>
                <c:pt idx="657">
                  <c:v>1.9599690000000001E-6</c:v>
                </c:pt>
                <c:pt idx="658">
                  <c:v>1.9696510000000001E-6</c:v>
                </c:pt>
                <c:pt idx="659">
                  <c:v>1.9793319999999999E-6</c:v>
                </c:pt>
                <c:pt idx="660">
                  <c:v>1.9894599999999999E-6</c:v>
                </c:pt>
                <c:pt idx="661">
                  <c:v>1.9996700000000001E-6</c:v>
                </c:pt>
                <c:pt idx="662">
                  <c:v>2.0098799999999999E-6</c:v>
                </c:pt>
                <c:pt idx="663">
                  <c:v>2.0200900000000001E-6</c:v>
                </c:pt>
                <c:pt idx="664">
                  <c:v>2.0303010000000001E-6</c:v>
                </c:pt>
                <c:pt idx="665">
                  <c:v>2.0405109999999999E-6</c:v>
                </c:pt>
                <c:pt idx="666">
                  <c:v>2.0507210000000001E-6</c:v>
                </c:pt>
                <c:pt idx="667">
                  <c:v>2.0609309999999998E-6</c:v>
                </c:pt>
                <c:pt idx="668">
                  <c:v>2.0711419999999998E-6</c:v>
                </c:pt>
                <c:pt idx="669">
                  <c:v>2.081352E-6</c:v>
                </c:pt>
                <c:pt idx="670">
                  <c:v>2.0916500000000001E-6</c:v>
                </c:pt>
                <c:pt idx="671">
                  <c:v>2.1024380000000002E-6</c:v>
                </c:pt>
                <c:pt idx="672">
                  <c:v>2.113225E-6</c:v>
                </c:pt>
                <c:pt idx="673">
                  <c:v>2.1240119999999998E-6</c:v>
                </c:pt>
                <c:pt idx="674">
                  <c:v>2.1347999999999999E-6</c:v>
                </c:pt>
                <c:pt idx="675">
                  <c:v>2.1455870000000001E-6</c:v>
                </c:pt>
                <c:pt idx="676">
                  <c:v>2.1563739999999999E-6</c:v>
                </c:pt>
                <c:pt idx="677">
                  <c:v>2.167162E-6</c:v>
                </c:pt>
                <c:pt idx="678">
                  <c:v>2.1779489999999998E-6</c:v>
                </c:pt>
                <c:pt idx="679">
                  <c:v>2.188736E-6</c:v>
                </c:pt>
                <c:pt idx="680">
                  <c:v>2.1995240000000001E-6</c:v>
                </c:pt>
                <c:pt idx="681">
                  <c:v>2.2103779999999999E-6</c:v>
                </c:pt>
                <c:pt idx="682">
                  <c:v>2.2217970000000002E-6</c:v>
                </c:pt>
                <c:pt idx="683">
                  <c:v>2.2332149999999998E-6</c:v>
                </c:pt>
                <c:pt idx="684">
                  <c:v>2.2446340000000002E-6</c:v>
                </c:pt>
                <c:pt idx="685">
                  <c:v>2.2560530000000001E-6</c:v>
                </c:pt>
                <c:pt idx="686">
                  <c:v>2.2674710000000001E-6</c:v>
                </c:pt>
                <c:pt idx="687">
                  <c:v>2.27889E-6</c:v>
                </c:pt>
                <c:pt idx="688">
                  <c:v>2.2903080000000001E-6</c:v>
                </c:pt>
                <c:pt idx="689">
                  <c:v>2.301727E-6</c:v>
                </c:pt>
                <c:pt idx="690">
                  <c:v>2.3131450000000001E-6</c:v>
                </c:pt>
                <c:pt idx="691">
                  <c:v>2.324564E-6</c:v>
                </c:pt>
                <c:pt idx="692">
                  <c:v>2.3359820000000001E-6</c:v>
                </c:pt>
                <c:pt idx="693">
                  <c:v>2.3478799999999999E-6</c:v>
                </c:pt>
                <c:pt idx="694">
                  <c:v>2.3599909999999998E-6</c:v>
                </c:pt>
                <c:pt idx="695">
                  <c:v>2.3721009999999999E-6</c:v>
                </c:pt>
                <c:pt idx="696">
                  <c:v>2.3842119999999999E-6</c:v>
                </c:pt>
                <c:pt idx="697">
                  <c:v>2.396322E-6</c:v>
                </c:pt>
                <c:pt idx="698">
                  <c:v>2.4084320000000001E-6</c:v>
                </c:pt>
                <c:pt idx="699">
                  <c:v>2.4205430000000001E-6</c:v>
                </c:pt>
                <c:pt idx="700">
                  <c:v>2.4326530000000002E-6</c:v>
                </c:pt>
                <c:pt idx="701">
                  <c:v>2.4447640000000001E-6</c:v>
                </c:pt>
                <c:pt idx="702">
                  <c:v>2.4568739999999998E-6</c:v>
                </c:pt>
                <c:pt idx="703">
                  <c:v>2.468984E-6</c:v>
                </c:pt>
                <c:pt idx="704">
                  <c:v>2.4810949999999999E-6</c:v>
                </c:pt>
                <c:pt idx="705">
                  <c:v>2.493877E-6</c:v>
                </c:pt>
                <c:pt idx="706">
                  <c:v>2.506735E-6</c:v>
                </c:pt>
                <c:pt idx="707">
                  <c:v>2.5195920000000002E-6</c:v>
                </c:pt>
                <c:pt idx="708">
                  <c:v>2.532449E-6</c:v>
                </c:pt>
                <c:pt idx="709">
                  <c:v>2.545307E-6</c:v>
                </c:pt>
                <c:pt idx="710">
                  <c:v>2.5581640000000002E-6</c:v>
                </c:pt>
                <c:pt idx="711">
                  <c:v>2.5710219999999998E-6</c:v>
                </c:pt>
                <c:pt idx="712">
                  <c:v>2.583879E-6</c:v>
                </c:pt>
                <c:pt idx="713">
                  <c:v>2.5967360000000002E-6</c:v>
                </c:pt>
                <c:pt idx="714">
                  <c:v>2.6095939999999998E-6</c:v>
                </c:pt>
                <c:pt idx="715">
                  <c:v>2.622451E-6</c:v>
                </c:pt>
                <c:pt idx="716">
                  <c:v>2.635392E-6</c:v>
                </c:pt>
                <c:pt idx="717">
                  <c:v>2.6490299999999999E-6</c:v>
                </c:pt>
                <c:pt idx="718">
                  <c:v>2.6626690000000001E-6</c:v>
                </c:pt>
                <c:pt idx="719">
                  <c:v>2.6763070000000001E-6</c:v>
                </c:pt>
                <c:pt idx="720">
                  <c:v>2.689945E-6</c:v>
                </c:pt>
                <c:pt idx="721">
                  <c:v>2.703583E-6</c:v>
                </c:pt>
                <c:pt idx="722">
                  <c:v>2.7172220000000002E-6</c:v>
                </c:pt>
                <c:pt idx="723">
                  <c:v>2.7308600000000001E-6</c:v>
                </c:pt>
                <c:pt idx="724">
                  <c:v>2.7444980000000001E-6</c:v>
                </c:pt>
                <c:pt idx="725">
                  <c:v>2.758136E-6</c:v>
                </c:pt>
                <c:pt idx="726">
                  <c:v>2.7717749999999998E-6</c:v>
                </c:pt>
                <c:pt idx="727">
                  <c:v>2.7854130000000002E-6</c:v>
                </c:pt>
                <c:pt idx="728">
                  <c:v>2.7996069999999998E-6</c:v>
                </c:pt>
                <c:pt idx="729">
                  <c:v>2.8140480000000001E-6</c:v>
                </c:pt>
                <c:pt idx="730">
                  <c:v>2.8284880000000002E-6</c:v>
                </c:pt>
                <c:pt idx="731">
                  <c:v>2.8429290000000001E-6</c:v>
                </c:pt>
                <c:pt idx="732">
                  <c:v>2.8573690000000002E-6</c:v>
                </c:pt>
                <c:pt idx="733">
                  <c:v>2.87181E-6</c:v>
                </c:pt>
                <c:pt idx="734">
                  <c:v>2.8862500000000001E-6</c:v>
                </c:pt>
                <c:pt idx="735">
                  <c:v>2.900691E-6</c:v>
                </c:pt>
                <c:pt idx="736">
                  <c:v>2.9151310000000001E-6</c:v>
                </c:pt>
                <c:pt idx="737">
                  <c:v>2.9295710000000001E-6</c:v>
                </c:pt>
                <c:pt idx="738">
                  <c:v>2.944012E-6</c:v>
                </c:pt>
                <c:pt idx="739">
                  <c:v>2.9589850000000002E-6</c:v>
                </c:pt>
                <c:pt idx="740">
                  <c:v>2.9742479999999999E-6</c:v>
                </c:pt>
                <c:pt idx="741">
                  <c:v>2.989511E-6</c:v>
                </c:pt>
                <c:pt idx="742">
                  <c:v>3.0047740000000001E-6</c:v>
                </c:pt>
                <c:pt idx="743">
                  <c:v>3.0200369999999998E-6</c:v>
                </c:pt>
                <c:pt idx="744">
                  <c:v>3.0353E-6</c:v>
                </c:pt>
                <c:pt idx="745">
                  <c:v>3.0505630000000001E-6</c:v>
                </c:pt>
                <c:pt idx="746">
                  <c:v>3.0658259999999998E-6</c:v>
                </c:pt>
                <c:pt idx="747">
                  <c:v>3.0810889999999999E-6</c:v>
                </c:pt>
                <c:pt idx="748">
                  <c:v>3.0963520000000001E-6</c:v>
                </c:pt>
                <c:pt idx="749">
                  <c:v>3.1116150000000002E-6</c:v>
                </c:pt>
                <c:pt idx="750">
                  <c:v>3.1276840000000001E-6</c:v>
                </c:pt>
                <c:pt idx="751">
                  <c:v>3.1437890000000002E-6</c:v>
                </c:pt>
                <c:pt idx="752">
                  <c:v>3.1598950000000001E-6</c:v>
                </c:pt>
                <c:pt idx="753">
                  <c:v>3.1760000000000002E-6</c:v>
                </c:pt>
                <c:pt idx="754">
                  <c:v>3.1921049999999998E-6</c:v>
                </c:pt>
                <c:pt idx="755">
                  <c:v>3.2082099999999999E-6</c:v>
                </c:pt>
                <c:pt idx="756">
                  <c:v>3.2243159999999998E-6</c:v>
                </c:pt>
                <c:pt idx="757">
                  <c:v>3.2404209999999999E-6</c:v>
                </c:pt>
                <c:pt idx="758">
                  <c:v>3.2565259999999999E-6</c:v>
                </c:pt>
                <c:pt idx="759">
                  <c:v>3.272631E-6</c:v>
                </c:pt>
                <c:pt idx="760">
                  <c:v>3.2892619999999998E-6</c:v>
                </c:pt>
                <c:pt idx="761">
                  <c:v>3.306229E-6</c:v>
                </c:pt>
                <c:pt idx="762">
                  <c:v>3.3231949999999999E-6</c:v>
                </c:pt>
                <c:pt idx="763">
                  <c:v>3.3401610000000002E-6</c:v>
                </c:pt>
                <c:pt idx="764">
                  <c:v>3.3571270000000001E-6</c:v>
                </c:pt>
                <c:pt idx="765">
                  <c:v>3.374093E-6</c:v>
                </c:pt>
                <c:pt idx="766">
                  <c:v>3.3910600000000002E-6</c:v>
                </c:pt>
                <c:pt idx="767">
                  <c:v>3.4080260000000001E-6</c:v>
                </c:pt>
                <c:pt idx="768">
                  <c:v>3.424992E-6</c:v>
                </c:pt>
                <c:pt idx="769">
                  <c:v>3.4419579999999999E-6</c:v>
                </c:pt>
                <c:pt idx="770">
                  <c:v>3.45945E-6</c:v>
                </c:pt>
                <c:pt idx="771">
                  <c:v>3.4772949999999998E-6</c:v>
                </c:pt>
                <c:pt idx="772">
                  <c:v>3.49514E-6</c:v>
                </c:pt>
                <c:pt idx="773">
                  <c:v>3.5129849999999999E-6</c:v>
                </c:pt>
                <c:pt idx="774">
                  <c:v>3.5308300000000001E-6</c:v>
                </c:pt>
                <c:pt idx="775">
                  <c:v>3.548675E-6</c:v>
                </c:pt>
                <c:pt idx="776">
                  <c:v>3.5665200000000002E-6</c:v>
                </c:pt>
                <c:pt idx="777">
                  <c:v>3.584365E-6</c:v>
                </c:pt>
                <c:pt idx="778">
                  <c:v>3.6022099999999999E-6</c:v>
                </c:pt>
                <c:pt idx="779">
                  <c:v>3.6200550000000001E-6</c:v>
                </c:pt>
                <c:pt idx="780">
                  <c:v>3.6387119999999999E-6</c:v>
                </c:pt>
                <c:pt idx="781">
                  <c:v>3.6574529999999999E-6</c:v>
                </c:pt>
                <c:pt idx="782">
                  <c:v>3.6761939999999999E-6</c:v>
                </c:pt>
                <c:pt idx="783">
                  <c:v>3.6949340000000001E-6</c:v>
                </c:pt>
                <c:pt idx="784">
                  <c:v>3.7136750000000001E-6</c:v>
                </c:pt>
                <c:pt idx="785">
                  <c:v>3.7324160000000001E-6</c:v>
                </c:pt>
                <c:pt idx="786">
                  <c:v>3.7511570000000001E-6</c:v>
                </c:pt>
                <c:pt idx="787">
                  <c:v>3.7698969999999998E-6</c:v>
                </c:pt>
                <c:pt idx="788">
                  <c:v>3.7886379999999998E-6</c:v>
                </c:pt>
                <c:pt idx="789">
                  <c:v>3.8078600000000002E-6</c:v>
                </c:pt>
                <c:pt idx="790">
                  <c:v>3.8275129999999999E-6</c:v>
                </c:pt>
                <c:pt idx="791">
                  <c:v>3.8471650000000003E-6</c:v>
                </c:pt>
                <c:pt idx="792">
                  <c:v>3.866818E-6</c:v>
                </c:pt>
                <c:pt idx="793">
                  <c:v>3.8864700000000004E-6</c:v>
                </c:pt>
                <c:pt idx="794">
                  <c:v>3.9061219999999999E-6</c:v>
                </c:pt>
                <c:pt idx="795">
                  <c:v>3.9257749999999997E-6</c:v>
                </c:pt>
                <c:pt idx="796">
                  <c:v>3.9454270000000001E-6</c:v>
                </c:pt>
                <c:pt idx="797">
                  <c:v>3.9650799999999998E-6</c:v>
                </c:pt>
                <c:pt idx="798">
                  <c:v>3.9851500000000003E-6</c:v>
                </c:pt>
                <c:pt idx="799">
                  <c:v>4.00573E-6</c:v>
                </c:pt>
                <c:pt idx="800">
                  <c:v>4.0263090000000003E-6</c:v>
                </c:pt>
                <c:pt idx="801">
                  <c:v>4.0468879999999998E-6</c:v>
                </c:pt>
                <c:pt idx="802">
                  <c:v>4.0674670000000002E-6</c:v>
                </c:pt>
                <c:pt idx="803">
                  <c:v>4.0880469999999999E-6</c:v>
                </c:pt>
                <c:pt idx="804">
                  <c:v>4.1086260000000002E-6</c:v>
                </c:pt>
                <c:pt idx="805">
                  <c:v>4.1292049999999997E-6</c:v>
                </c:pt>
                <c:pt idx="806">
                  <c:v>4.149784E-6</c:v>
                </c:pt>
                <c:pt idx="807">
                  <c:v>4.1709909999999999E-6</c:v>
                </c:pt>
                <c:pt idx="808">
                  <c:v>4.1925110000000002E-6</c:v>
                </c:pt>
                <c:pt idx="809">
                  <c:v>4.2140309999999996E-6</c:v>
                </c:pt>
                <c:pt idx="810">
                  <c:v>4.2355509999999999E-6</c:v>
                </c:pt>
                <c:pt idx="811">
                  <c:v>4.2570710000000001E-6</c:v>
                </c:pt>
                <c:pt idx="812">
                  <c:v>4.2785910000000004E-6</c:v>
                </c:pt>
                <c:pt idx="813">
                  <c:v>4.3001109999999998E-6</c:v>
                </c:pt>
                <c:pt idx="814">
                  <c:v>4.3216310000000001E-6</c:v>
                </c:pt>
                <c:pt idx="815">
                  <c:v>4.3433079999999998E-6</c:v>
                </c:pt>
                <c:pt idx="816">
                  <c:v>4.3657819999999997E-6</c:v>
                </c:pt>
                <c:pt idx="817">
                  <c:v>4.3882559999999996E-6</c:v>
                </c:pt>
                <c:pt idx="818">
                  <c:v>4.4107290000000001E-6</c:v>
                </c:pt>
                <c:pt idx="819">
                  <c:v>4.433203E-6</c:v>
                </c:pt>
                <c:pt idx="820">
                  <c:v>4.455677E-6</c:v>
                </c:pt>
                <c:pt idx="821">
                  <c:v>4.4781509999999999E-6</c:v>
                </c:pt>
                <c:pt idx="822">
                  <c:v>4.5006249999999998E-6</c:v>
                </c:pt>
                <c:pt idx="823">
                  <c:v>4.5230989999999997E-6</c:v>
                </c:pt>
                <c:pt idx="824">
                  <c:v>4.5464780000000002E-6</c:v>
                </c:pt>
                <c:pt idx="825">
                  <c:v>4.5699180000000001E-6</c:v>
                </c:pt>
                <c:pt idx="826">
                  <c:v>4.5933569999999998E-6</c:v>
                </c:pt>
                <c:pt idx="827">
                  <c:v>4.6167969999999997E-6</c:v>
                </c:pt>
                <c:pt idx="828">
                  <c:v>4.6402369999999996E-6</c:v>
                </c:pt>
                <c:pt idx="829">
                  <c:v>4.6636770000000003E-6</c:v>
                </c:pt>
                <c:pt idx="830">
                  <c:v>4.6871170000000002E-6</c:v>
                </c:pt>
                <c:pt idx="831">
                  <c:v>4.7105570000000001E-6</c:v>
                </c:pt>
                <c:pt idx="832">
                  <c:v>4.7349479999999998E-6</c:v>
                </c:pt>
                <c:pt idx="833">
                  <c:v>4.7593649999999998E-6</c:v>
                </c:pt>
                <c:pt idx="834">
                  <c:v>4.7837819999999998E-6</c:v>
                </c:pt>
                <c:pt idx="835">
                  <c:v>4.8081989999999997E-6</c:v>
                </c:pt>
                <c:pt idx="836">
                  <c:v>4.8326159999999997E-6</c:v>
                </c:pt>
                <c:pt idx="837">
                  <c:v>4.8570329999999997E-6</c:v>
                </c:pt>
                <c:pt idx="838">
                  <c:v>4.8814499999999997E-6</c:v>
                </c:pt>
                <c:pt idx="839">
                  <c:v>4.9061299999999999E-6</c:v>
                </c:pt>
                <c:pt idx="840">
                  <c:v>4.9315339999999998E-6</c:v>
                </c:pt>
                <c:pt idx="841">
                  <c:v>4.9569379999999997E-6</c:v>
                </c:pt>
                <c:pt idx="842">
                  <c:v>4.9823419999999996E-6</c:v>
                </c:pt>
                <c:pt idx="843">
                  <c:v>5.0077469999999997E-6</c:v>
                </c:pt>
                <c:pt idx="844">
                  <c:v>5.0331509999999996E-6</c:v>
                </c:pt>
                <c:pt idx="845">
                  <c:v>5.0585550000000004E-6</c:v>
                </c:pt>
                <c:pt idx="846">
                  <c:v>5.0839590000000003E-6</c:v>
                </c:pt>
                <c:pt idx="847">
                  <c:v>5.1101679999999998E-6</c:v>
                </c:pt>
                <c:pt idx="848">
                  <c:v>5.1365690000000003E-6</c:v>
                </c:pt>
                <c:pt idx="849">
                  <c:v>5.1629689999999997E-6</c:v>
                </c:pt>
                <c:pt idx="850">
                  <c:v>5.1893700000000003E-6</c:v>
                </c:pt>
                <c:pt idx="851">
                  <c:v>5.2157699999999997E-6</c:v>
                </c:pt>
                <c:pt idx="852">
                  <c:v>5.2421710000000002E-6</c:v>
                </c:pt>
                <c:pt idx="853">
                  <c:v>5.2685709999999997E-6</c:v>
                </c:pt>
                <c:pt idx="854">
                  <c:v>5.2955639999999996E-6</c:v>
                </c:pt>
                <c:pt idx="855">
                  <c:v>5.3229689999999999E-6</c:v>
                </c:pt>
                <c:pt idx="856">
                  <c:v>5.3503740000000002E-6</c:v>
                </c:pt>
                <c:pt idx="857">
                  <c:v>5.3777789999999996E-6</c:v>
                </c:pt>
                <c:pt idx="858">
                  <c:v>5.4051839999999999E-6</c:v>
                </c:pt>
                <c:pt idx="859">
                  <c:v>5.4325890000000002E-6</c:v>
                </c:pt>
                <c:pt idx="860">
                  <c:v>5.4599939999999997E-6</c:v>
                </c:pt>
                <c:pt idx="861">
                  <c:v>5.4880099999999997E-6</c:v>
                </c:pt>
                <c:pt idx="862">
                  <c:v>5.5164269999999999E-6</c:v>
                </c:pt>
                <c:pt idx="863">
                  <c:v>5.544843E-6</c:v>
                </c:pt>
                <c:pt idx="864">
                  <c:v>5.5732600000000002E-6</c:v>
                </c:pt>
                <c:pt idx="865">
                  <c:v>5.6016769999999997E-6</c:v>
                </c:pt>
                <c:pt idx="866">
                  <c:v>5.6300939999999999E-6</c:v>
                </c:pt>
                <c:pt idx="867">
                  <c:v>5.65851E-6</c:v>
                </c:pt>
                <c:pt idx="868">
                  <c:v>5.6877840000000004E-6</c:v>
                </c:pt>
                <c:pt idx="869">
                  <c:v>5.7172190000000004E-6</c:v>
                </c:pt>
                <c:pt idx="870">
                  <c:v>5.7466540000000004E-6</c:v>
                </c:pt>
                <c:pt idx="871">
                  <c:v>5.7760880000000002E-6</c:v>
                </c:pt>
                <c:pt idx="872">
                  <c:v>5.8055230000000002E-6</c:v>
                </c:pt>
                <c:pt idx="873">
                  <c:v>5.8349580000000001E-6</c:v>
                </c:pt>
                <c:pt idx="874">
                  <c:v>5.8646980000000003E-6</c:v>
                </c:pt>
                <c:pt idx="875">
                  <c:v>5.8951560000000004E-6</c:v>
                </c:pt>
                <c:pt idx="876">
                  <c:v>5.9256139999999996E-6</c:v>
                </c:pt>
                <c:pt idx="877">
                  <c:v>5.9560719999999997E-6</c:v>
                </c:pt>
                <c:pt idx="878">
                  <c:v>5.9865290000000004E-6</c:v>
                </c:pt>
                <c:pt idx="879">
                  <c:v>6.0169869999999996E-6</c:v>
                </c:pt>
                <c:pt idx="880">
                  <c:v>6.0474449999999997E-6</c:v>
                </c:pt>
                <c:pt idx="881">
                  <c:v>6.0788960000000003E-6</c:v>
                </c:pt>
                <c:pt idx="882">
                  <c:v>6.1103809999999997E-6</c:v>
                </c:pt>
                <c:pt idx="883">
                  <c:v>6.1418670000000002E-6</c:v>
                </c:pt>
                <c:pt idx="884">
                  <c:v>6.1733520000000004E-6</c:v>
                </c:pt>
                <c:pt idx="885">
                  <c:v>6.2048380000000001E-6</c:v>
                </c:pt>
                <c:pt idx="886">
                  <c:v>6.2363230000000003E-6</c:v>
                </c:pt>
                <c:pt idx="887">
                  <c:v>6.2686709999999996E-6</c:v>
                </c:pt>
                <c:pt idx="888">
                  <c:v>6.3011879999999996E-6</c:v>
                </c:pt>
                <c:pt idx="889">
                  <c:v>6.3337040000000001E-6</c:v>
                </c:pt>
                <c:pt idx="890">
                  <c:v>6.3662210000000001E-6</c:v>
                </c:pt>
                <c:pt idx="891">
                  <c:v>6.3987369999999998E-6</c:v>
                </c:pt>
                <c:pt idx="892">
                  <c:v>6.4312539999999997E-6</c:v>
                </c:pt>
                <c:pt idx="893">
                  <c:v>6.4647059999999999E-6</c:v>
                </c:pt>
                <c:pt idx="894">
                  <c:v>6.4982559999999997E-6</c:v>
                </c:pt>
                <c:pt idx="895">
                  <c:v>6.5318059999999996E-6</c:v>
                </c:pt>
                <c:pt idx="896">
                  <c:v>6.5653560000000003E-6</c:v>
                </c:pt>
                <c:pt idx="897">
                  <c:v>6.5989060000000002E-6</c:v>
                </c:pt>
                <c:pt idx="898">
                  <c:v>6.6326270000000004E-6</c:v>
                </c:pt>
                <c:pt idx="899">
                  <c:v>6.6672119999999998E-6</c:v>
                </c:pt>
                <c:pt idx="900">
                  <c:v>6.7017970000000001E-6</c:v>
                </c:pt>
                <c:pt idx="901">
                  <c:v>6.7363820000000003E-6</c:v>
                </c:pt>
                <c:pt idx="902">
                  <c:v>6.770968E-6</c:v>
                </c:pt>
                <c:pt idx="903">
                  <c:v>6.8055530000000003E-6</c:v>
                </c:pt>
                <c:pt idx="904">
                  <c:v>6.840769E-6</c:v>
                </c:pt>
                <c:pt idx="905">
                  <c:v>6.8763900000000001E-6</c:v>
                </c:pt>
                <c:pt idx="906">
                  <c:v>6.9120110000000002E-6</c:v>
                </c:pt>
                <c:pt idx="907">
                  <c:v>6.9476329999999996E-6</c:v>
                </c:pt>
                <c:pt idx="908">
                  <c:v>6.9832539999999997E-6</c:v>
                </c:pt>
                <c:pt idx="909">
                  <c:v>7.0191149999999996E-6</c:v>
                </c:pt>
                <c:pt idx="910">
                  <c:v>7.0557720000000003E-6</c:v>
                </c:pt>
                <c:pt idx="911">
                  <c:v>7.0924299999999996E-6</c:v>
                </c:pt>
                <c:pt idx="912">
                  <c:v>7.1290870000000003E-6</c:v>
                </c:pt>
                <c:pt idx="913">
                  <c:v>7.1657440000000002E-6</c:v>
                </c:pt>
                <c:pt idx="914">
                  <c:v>7.2024300000000003E-6</c:v>
                </c:pt>
                <c:pt idx="915">
                  <c:v>7.2401219999999997E-6</c:v>
                </c:pt>
                <c:pt idx="916">
                  <c:v>7.277814E-6</c:v>
                </c:pt>
                <c:pt idx="917">
                  <c:v>7.3155069999999997E-6</c:v>
                </c:pt>
                <c:pt idx="918">
                  <c:v>7.3531989999999999E-6</c:v>
                </c:pt>
                <c:pt idx="919">
                  <c:v>7.3908910000000002E-6</c:v>
                </c:pt>
                <c:pt idx="920">
                  <c:v>7.4296080000000002E-6</c:v>
                </c:pt>
                <c:pt idx="921">
                  <c:v>7.4683339999999998E-6</c:v>
                </c:pt>
                <c:pt idx="922">
                  <c:v>7.507059E-6</c:v>
                </c:pt>
                <c:pt idx="923">
                  <c:v>7.5457849999999996E-6</c:v>
                </c:pt>
                <c:pt idx="924">
                  <c:v>7.5846320000000002E-6</c:v>
                </c:pt>
                <c:pt idx="925">
                  <c:v>7.6243879999999999E-6</c:v>
                </c:pt>
                <c:pt idx="926">
                  <c:v>7.6641449999999998E-6</c:v>
                </c:pt>
                <c:pt idx="927">
                  <c:v>7.7039019999999997E-6</c:v>
                </c:pt>
                <c:pt idx="928">
                  <c:v>7.7436580000000002E-6</c:v>
                </c:pt>
                <c:pt idx="929">
                  <c:v>7.7837119999999992E-6</c:v>
                </c:pt>
                <c:pt idx="930">
                  <c:v>7.8242119999999999E-6</c:v>
                </c:pt>
                <c:pt idx="931">
                  <c:v>7.8648800000000002E-6</c:v>
                </c:pt>
                <c:pt idx="932">
                  <c:v>7.9058359999999999E-6</c:v>
                </c:pt>
                <c:pt idx="933">
                  <c:v>7.9469459999999992E-6</c:v>
                </c:pt>
                <c:pt idx="934">
                  <c:v>7.9883639999999995E-6</c:v>
                </c:pt>
                <c:pt idx="935">
                  <c:v>8.0299099999999998E-6</c:v>
                </c:pt>
                <c:pt idx="936">
                  <c:v>8.0717540000000004E-6</c:v>
                </c:pt>
                <c:pt idx="937">
                  <c:v>8.1138429999999994E-6</c:v>
                </c:pt>
                <c:pt idx="938">
                  <c:v>8.1560749999999997E-6</c:v>
                </c:pt>
                <c:pt idx="939">
                  <c:v>8.1986850000000006E-6</c:v>
                </c:pt>
                <c:pt idx="940">
                  <c:v>8.2414399999999998E-6</c:v>
                </c:pt>
                <c:pt idx="941">
                  <c:v>8.2845039999999993E-6</c:v>
                </c:pt>
                <c:pt idx="942">
                  <c:v>8.3276979999999994E-6</c:v>
                </c:pt>
                <c:pt idx="943">
                  <c:v>8.3712509999999999E-6</c:v>
                </c:pt>
                <c:pt idx="944">
                  <c:v>8.4149210000000005E-6</c:v>
                </c:pt>
                <c:pt idx="945">
                  <c:v>8.4589699999999994E-6</c:v>
                </c:pt>
                <c:pt idx="946">
                  <c:v>8.5031890000000001E-6</c:v>
                </c:pt>
                <c:pt idx="947">
                  <c:v>8.5480849999999993E-6</c:v>
                </c:pt>
                <c:pt idx="948">
                  <c:v>8.5929819999999996E-6</c:v>
                </c:pt>
                <c:pt idx="949">
                  <c:v>8.637879E-6</c:v>
                </c:pt>
                <c:pt idx="950">
                  <c:v>8.6827760000000003E-6</c:v>
                </c:pt>
                <c:pt idx="951">
                  <c:v>8.7281920000000003E-6</c:v>
                </c:pt>
                <c:pt idx="952">
                  <c:v>8.7743229999999996E-6</c:v>
                </c:pt>
                <c:pt idx="953">
                  <c:v>8.8204529999999994E-6</c:v>
                </c:pt>
                <c:pt idx="954">
                  <c:v>8.8665840000000004E-6</c:v>
                </c:pt>
                <c:pt idx="955">
                  <c:v>8.9127149999999996E-6</c:v>
                </c:pt>
                <c:pt idx="956">
                  <c:v>8.9595359999999997E-6</c:v>
                </c:pt>
                <c:pt idx="957">
                  <c:v>9.0069720000000004E-6</c:v>
                </c:pt>
                <c:pt idx="958">
                  <c:v>9.0544070000000001E-6</c:v>
                </c:pt>
                <c:pt idx="959">
                  <c:v>9.1018430000000008E-6</c:v>
                </c:pt>
                <c:pt idx="960">
                  <c:v>9.1492780000000005E-6</c:v>
                </c:pt>
                <c:pt idx="961">
                  <c:v>9.1974340000000008E-6</c:v>
                </c:pt>
                <c:pt idx="962">
                  <c:v>9.2462509999999992E-6</c:v>
                </c:pt>
                <c:pt idx="963">
                  <c:v>9.2950669999999999E-6</c:v>
                </c:pt>
                <c:pt idx="964">
                  <c:v>9.343884E-6</c:v>
                </c:pt>
                <c:pt idx="965">
                  <c:v>9.3927010000000001E-6</c:v>
                </c:pt>
                <c:pt idx="966">
                  <c:v>9.4420939999999992E-6</c:v>
                </c:pt>
                <c:pt idx="967">
                  <c:v>9.4923739999999997E-6</c:v>
                </c:pt>
                <c:pt idx="968">
                  <c:v>9.5426549999999995E-6</c:v>
                </c:pt>
                <c:pt idx="969">
                  <c:v>9.592935E-6</c:v>
                </c:pt>
                <c:pt idx="970">
                  <c:v>9.6432159999999999E-6</c:v>
                </c:pt>
                <c:pt idx="971">
                  <c:v>9.6937210000000008E-6</c:v>
                </c:pt>
                <c:pt idx="972">
                  <c:v>9.7455550000000006E-6</c:v>
                </c:pt>
                <c:pt idx="973">
                  <c:v>9.7973879999999992E-6</c:v>
                </c:pt>
                <c:pt idx="974">
                  <c:v>9.8492220000000007E-6</c:v>
                </c:pt>
                <c:pt idx="975">
                  <c:v>9.9010560000000004E-6</c:v>
                </c:pt>
                <c:pt idx="976">
                  <c:v>9.9528890000000008E-6</c:v>
                </c:pt>
                <c:pt idx="977">
                  <c:v>1.000599E-5</c:v>
                </c:pt>
                <c:pt idx="978">
                  <c:v>1.0059479999999999E-5</c:v>
                </c:pt>
                <c:pt idx="979">
                  <c:v>1.011296E-5</c:v>
                </c:pt>
                <c:pt idx="980">
                  <c:v>1.016645E-5</c:v>
                </c:pt>
                <c:pt idx="981">
                  <c:v>1.0219930000000001E-5</c:v>
                </c:pt>
                <c:pt idx="982">
                  <c:v>1.0273889999999999E-5</c:v>
                </c:pt>
                <c:pt idx="983">
                  <c:v>1.0329129999999999E-5</c:v>
                </c:pt>
                <c:pt idx="984">
                  <c:v>1.038437E-5</c:v>
                </c:pt>
                <c:pt idx="985">
                  <c:v>1.043961E-5</c:v>
                </c:pt>
                <c:pt idx="986">
                  <c:v>1.049485E-5</c:v>
                </c:pt>
                <c:pt idx="987">
                  <c:v>1.055009E-5</c:v>
                </c:pt>
                <c:pt idx="988">
                  <c:v>1.0606520000000001E-5</c:v>
                </c:pt>
                <c:pt idx="989">
                  <c:v>1.0663629999999999E-5</c:v>
                </c:pt>
                <c:pt idx="990">
                  <c:v>1.072074E-5</c:v>
                </c:pt>
                <c:pt idx="991">
                  <c:v>1.077785E-5</c:v>
                </c:pt>
                <c:pt idx="992">
                  <c:v>1.0834959999999999E-5</c:v>
                </c:pt>
                <c:pt idx="993">
                  <c:v>1.089207E-5</c:v>
                </c:pt>
                <c:pt idx="994">
                  <c:v>1.0950909999999999E-5</c:v>
                </c:pt>
                <c:pt idx="995">
                  <c:v>1.1010019999999999E-5</c:v>
                </c:pt>
                <c:pt idx="996">
                  <c:v>1.1069129999999999E-5</c:v>
                </c:pt>
                <c:pt idx="997">
                  <c:v>1.112823E-5</c:v>
                </c:pt>
                <c:pt idx="998">
                  <c:v>1.118734E-5</c:v>
                </c:pt>
                <c:pt idx="999">
                  <c:v>1.124645E-5</c:v>
                </c:pt>
                <c:pt idx="1000">
                  <c:v>1.1307610000000001E-5</c:v>
                </c:pt>
                <c:pt idx="1001">
                  <c:v>1.136885E-5</c:v>
                </c:pt>
                <c:pt idx="1002">
                  <c:v>1.143009E-5</c:v>
                </c:pt>
                <c:pt idx="1003">
                  <c:v>1.149133E-5</c:v>
                </c:pt>
                <c:pt idx="1004">
                  <c:v>1.155257E-5</c:v>
                </c:pt>
                <c:pt idx="1005">
                  <c:v>1.161381E-5</c:v>
                </c:pt>
                <c:pt idx="1006">
                  <c:v>1.167716E-5</c:v>
                </c:pt>
                <c:pt idx="1007">
                  <c:v>1.174068E-5</c:v>
                </c:pt>
                <c:pt idx="1008">
                  <c:v>1.18042E-5</c:v>
                </c:pt>
                <c:pt idx="1009">
                  <c:v>1.186773E-5</c:v>
                </c:pt>
                <c:pt idx="1010">
                  <c:v>1.193125E-5</c:v>
                </c:pt>
                <c:pt idx="1011">
                  <c:v>1.1994779999999999E-5</c:v>
                </c:pt>
                <c:pt idx="1012">
                  <c:v>1.20601E-5</c:v>
                </c:pt>
                <c:pt idx="1013">
                  <c:v>1.212607E-5</c:v>
                </c:pt>
                <c:pt idx="1014">
                  <c:v>1.2192040000000001E-5</c:v>
                </c:pt>
                <c:pt idx="1015">
                  <c:v>1.225802E-5</c:v>
                </c:pt>
                <c:pt idx="1016">
                  <c:v>1.232399E-5</c:v>
                </c:pt>
                <c:pt idx="1017">
                  <c:v>1.2389960000000001E-5</c:v>
                </c:pt>
                <c:pt idx="1018">
                  <c:v>1.245699E-5</c:v>
                </c:pt>
                <c:pt idx="1019">
                  <c:v>1.252559E-5</c:v>
                </c:pt>
                <c:pt idx="1020">
                  <c:v>1.25942E-5</c:v>
                </c:pt>
                <c:pt idx="1021">
                  <c:v>1.26628E-5</c:v>
                </c:pt>
                <c:pt idx="1022">
                  <c:v>1.273141E-5</c:v>
                </c:pt>
                <c:pt idx="1023">
                  <c:v>1.280001E-5</c:v>
                </c:pt>
                <c:pt idx="1024">
                  <c:v>1.286862E-5</c:v>
                </c:pt>
                <c:pt idx="1025">
                  <c:v>1.293981E-5</c:v>
                </c:pt>
                <c:pt idx="1026">
                  <c:v>1.301125E-5</c:v>
                </c:pt>
                <c:pt idx="1027">
                  <c:v>1.308269E-5</c:v>
                </c:pt>
                <c:pt idx="1028">
                  <c:v>1.315413E-5</c:v>
                </c:pt>
                <c:pt idx="1029">
                  <c:v>1.322557E-5</c:v>
                </c:pt>
                <c:pt idx="1030">
                  <c:v>1.3297010000000001E-5</c:v>
                </c:pt>
                <c:pt idx="1031">
                  <c:v>1.336929E-5</c:v>
                </c:pt>
                <c:pt idx="1032">
                  <c:v>1.3443789999999999E-5</c:v>
                </c:pt>
                <c:pt idx="1033">
                  <c:v>1.3518279999999999E-5</c:v>
                </c:pt>
                <c:pt idx="1034">
                  <c:v>1.359278E-5</c:v>
                </c:pt>
                <c:pt idx="1035">
                  <c:v>1.3667280000000001E-5</c:v>
                </c:pt>
                <c:pt idx="1036">
                  <c:v>1.3741770000000001E-5</c:v>
                </c:pt>
                <c:pt idx="1037">
                  <c:v>1.381627E-5</c:v>
                </c:pt>
                <c:pt idx="1038">
                  <c:v>1.3892349999999999E-5</c:v>
                </c:pt>
                <c:pt idx="1039">
                  <c:v>1.397015E-5</c:v>
                </c:pt>
                <c:pt idx="1040">
                  <c:v>1.4047960000000001E-5</c:v>
                </c:pt>
                <c:pt idx="1041">
                  <c:v>1.412576E-5</c:v>
                </c:pt>
                <c:pt idx="1042">
                  <c:v>1.420357E-5</c:v>
                </c:pt>
                <c:pt idx="1043">
                  <c:v>1.428137E-5</c:v>
                </c:pt>
                <c:pt idx="1044">
                  <c:v>1.435918E-5</c:v>
                </c:pt>
                <c:pt idx="1045">
                  <c:v>1.4438840000000001E-5</c:v>
                </c:pt>
                <c:pt idx="1046">
                  <c:v>1.4520230000000001E-5</c:v>
                </c:pt>
                <c:pt idx="1047">
                  <c:v>1.4601620000000001E-5</c:v>
                </c:pt>
                <c:pt idx="1048">
                  <c:v>1.4683010000000001E-5</c:v>
                </c:pt>
                <c:pt idx="1049">
                  <c:v>1.4764409999999999E-5</c:v>
                </c:pt>
                <c:pt idx="1050">
                  <c:v>1.4845799999999999E-5</c:v>
                </c:pt>
                <c:pt idx="1051">
                  <c:v>1.4927189999999999E-5</c:v>
                </c:pt>
                <c:pt idx="1052">
                  <c:v>1.501012E-5</c:v>
                </c:pt>
                <c:pt idx="1053">
                  <c:v>1.50954E-5</c:v>
                </c:pt>
                <c:pt idx="1054">
                  <c:v>1.5180689999999999E-5</c:v>
                </c:pt>
                <c:pt idx="1055">
                  <c:v>1.5265980000000001E-5</c:v>
                </c:pt>
                <c:pt idx="1056">
                  <c:v>1.5351270000000001E-5</c:v>
                </c:pt>
                <c:pt idx="1057">
                  <c:v>1.5436560000000001E-5</c:v>
                </c:pt>
                <c:pt idx="1058">
                  <c:v>1.5521850000000001E-5</c:v>
                </c:pt>
                <c:pt idx="1059">
                  <c:v>1.5607570000000001E-5</c:v>
                </c:pt>
                <c:pt idx="1060">
                  <c:v>1.5697099999999999E-5</c:v>
                </c:pt>
                <c:pt idx="1061">
                  <c:v>1.5786639999999998E-5</c:v>
                </c:pt>
                <c:pt idx="1062">
                  <c:v>1.5876180000000001E-5</c:v>
                </c:pt>
                <c:pt idx="1063">
                  <c:v>1.596572E-5</c:v>
                </c:pt>
                <c:pt idx="1064">
                  <c:v>1.6055259999999999E-5</c:v>
                </c:pt>
                <c:pt idx="1065">
                  <c:v>1.6144790000000001E-5</c:v>
                </c:pt>
                <c:pt idx="1066">
                  <c:v>1.623433E-5</c:v>
                </c:pt>
                <c:pt idx="1067">
                  <c:v>1.6326819999999999E-5</c:v>
                </c:pt>
                <c:pt idx="1068">
                  <c:v>1.6421000000000001E-5</c:v>
                </c:pt>
                <c:pt idx="1069">
                  <c:v>1.6515179999999999E-5</c:v>
                </c:pt>
                <c:pt idx="1070">
                  <c:v>1.6609369999999998E-5</c:v>
                </c:pt>
                <c:pt idx="1071">
                  <c:v>1.670355E-5</c:v>
                </c:pt>
                <c:pt idx="1072">
                  <c:v>1.679774E-5</c:v>
                </c:pt>
                <c:pt idx="1073">
                  <c:v>1.6891920000000001E-5</c:v>
                </c:pt>
                <c:pt idx="1074">
                  <c:v>1.69861E-5</c:v>
                </c:pt>
                <c:pt idx="1075">
                  <c:v>1.7085329999999999E-5</c:v>
                </c:pt>
                <c:pt idx="1076">
                  <c:v>1.7184609999999999E-5</c:v>
                </c:pt>
                <c:pt idx="1077">
                  <c:v>1.7283890000000002E-5</c:v>
                </c:pt>
                <c:pt idx="1078">
                  <c:v>1.7383170000000001E-5</c:v>
                </c:pt>
                <c:pt idx="1079">
                  <c:v>1.7482450000000001E-5</c:v>
                </c:pt>
                <c:pt idx="1080">
                  <c:v>1.758173E-5</c:v>
                </c:pt>
                <c:pt idx="1081">
                  <c:v>1.768101E-5</c:v>
                </c:pt>
                <c:pt idx="1082">
                  <c:v>1.7781209999999999E-5</c:v>
                </c:pt>
                <c:pt idx="1083">
                  <c:v>1.7886100000000001E-5</c:v>
                </c:pt>
                <c:pt idx="1084">
                  <c:v>1.799098E-5</c:v>
                </c:pt>
                <c:pt idx="1085">
                  <c:v>1.8095869999999999E-5</c:v>
                </c:pt>
                <c:pt idx="1086">
                  <c:v>1.8200760000000001E-5</c:v>
                </c:pt>
                <c:pt idx="1087">
                  <c:v>1.830565E-5</c:v>
                </c:pt>
                <c:pt idx="1088">
                  <c:v>1.8410539999999999E-5</c:v>
                </c:pt>
                <c:pt idx="1089">
                  <c:v>1.8515430000000001E-5</c:v>
                </c:pt>
                <c:pt idx="1090">
                  <c:v>1.8621250000000001E-5</c:v>
                </c:pt>
                <c:pt idx="1091">
                  <c:v>1.8732329999999999E-5</c:v>
                </c:pt>
                <c:pt idx="1092">
                  <c:v>1.8843420000000001E-5</c:v>
                </c:pt>
                <c:pt idx="1093">
                  <c:v>1.89545E-5</c:v>
                </c:pt>
                <c:pt idx="1094">
                  <c:v>1.9065580000000001E-5</c:v>
                </c:pt>
                <c:pt idx="1095">
                  <c:v>1.917667E-5</c:v>
                </c:pt>
                <c:pt idx="1096">
                  <c:v>1.9287749999999998E-5</c:v>
                </c:pt>
                <c:pt idx="1097">
                  <c:v>1.939883E-5</c:v>
                </c:pt>
                <c:pt idx="1098">
                  <c:v>1.9509919999999999E-5</c:v>
                </c:pt>
                <c:pt idx="1099">
                  <c:v>1.9627509999999999E-5</c:v>
                </c:pt>
                <c:pt idx="1100">
                  <c:v>1.9745470000000001E-5</c:v>
                </c:pt>
                <c:pt idx="1101">
                  <c:v>1.9863420000000002E-5</c:v>
                </c:pt>
                <c:pt idx="1102">
                  <c:v>1.9981369999999999E-5</c:v>
                </c:pt>
                <c:pt idx="1103">
                  <c:v>2.0099330000000001E-5</c:v>
                </c:pt>
                <c:pt idx="1104">
                  <c:v>2.0217279999999999E-5</c:v>
                </c:pt>
                <c:pt idx="1105">
                  <c:v>2.033523E-5</c:v>
                </c:pt>
                <c:pt idx="1106">
                  <c:v>2.0453189999999999E-5</c:v>
                </c:pt>
                <c:pt idx="1107">
                  <c:v>2.0575349999999999E-5</c:v>
                </c:pt>
                <c:pt idx="1108">
                  <c:v>2.070095E-5</c:v>
                </c:pt>
                <c:pt idx="1109">
                  <c:v>2.0826550000000001E-5</c:v>
                </c:pt>
                <c:pt idx="1110">
                  <c:v>2.095216E-5</c:v>
                </c:pt>
                <c:pt idx="1111">
                  <c:v>2.1077760000000001E-5</c:v>
                </c:pt>
                <c:pt idx="1112">
                  <c:v>2.1203360000000002E-5</c:v>
                </c:pt>
                <c:pt idx="1113">
                  <c:v>2.132897E-5</c:v>
                </c:pt>
                <c:pt idx="1114">
                  <c:v>2.1454570000000001E-5</c:v>
                </c:pt>
                <c:pt idx="1115">
                  <c:v>2.1580169999999998E-5</c:v>
                </c:pt>
                <c:pt idx="1116">
                  <c:v>2.1713930000000001E-5</c:v>
                </c:pt>
                <c:pt idx="1117">
                  <c:v>2.1848090000000001E-5</c:v>
                </c:pt>
                <c:pt idx="1118">
                  <c:v>2.1982250000000001E-5</c:v>
                </c:pt>
                <c:pt idx="1119">
                  <c:v>2.2116410000000001E-5</c:v>
                </c:pt>
                <c:pt idx="1120">
                  <c:v>2.2250570000000001E-5</c:v>
                </c:pt>
                <c:pt idx="1121">
                  <c:v>2.2384730000000001E-5</c:v>
                </c:pt>
                <c:pt idx="1122">
                  <c:v>2.2518890000000002E-5</c:v>
                </c:pt>
                <c:pt idx="1123">
                  <c:v>2.2653050000000002E-5</c:v>
                </c:pt>
                <c:pt idx="1124">
                  <c:v>2.2788660000000001E-5</c:v>
                </c:pt>
                <c:pt idx="1125">
                  <c:v>2.293243E-5</c:v>
                </c:pt>
                <c:pt idx="1126">
                  <c:v>2.3076209999999998E-5</c:v>
                </c:pt>
                <c:pt idx="1127">
                  <c:v>2.3219990000000001E-5</c:v>
                </c:pt>
                <c:pt idx="1128">
                  <c:v>2.3363759999999999E-5</c:v>
                </c:pt>
                <c:pt idx="1129">
                  <c:v>2.3507540000000001E-5</c:v>
                </c:pt>
                <c:pt idx="1130">
                  <c:v>2.365132E-5</c:v>
                </c:pt>
                <c:pt idx="1131">
                  <c:v>2.3795099999999999E-5</c:v>
                </c:pt>
                <c:pt idx="1132">
                  <c:v>2.393887E-5</c:v>
                </c:pt>
                <c:pt idx="1133">
                  <c:v>2.4084159999999999E-5</c:v>
                </c:pt>
                <c:pt idx="1134">
                  <c:v>2.423881E-5</c:v>
                </c:pt>
                <c:pt idx="1135">
                  <c:v>2.4393449999999999E-5</c:v>
                </c:pt>
                <c:pt idx="1136">
                  <c:v>2.4548089999999999E-5</c:v>
                </c:pt>
                <c:pt idx="1137">
                  <c:v>2.4702729999999999E-5</c:v>
                </c:pt>
                <c:pt idx="1138">
                  <c:v>2.4857370000000002E-5</c:v>
                </c:pt>
                <c:pt idx="1139">
                  <c:v>2.5012010000000001E-5</c:v>
                </c:pt>
                <c:pt idx="1140">
                  <c:v>2.5166650000000001E-5</c:v>
                </c:pt>
                <c:pt idx="1141">
                  <c:v>2.532129E-5</c:v>
                </c:pt>
                <c:pt idx="1142">
                  <c:v>2.547593E-5</c:v>
                </c:pt>
                <c:pt idx="1143">
                  <c:v>2.5641849999999999E-5</c:v>
                </c:pt>
                <c:pt idx="1144">
                  <c:v>2.5808830000000001E-5</c:v>
                </c:pt>
                <c:pt idx="1145">
                  <c:v>2.5975820000000001E-5</c:v>
                </c:pt>
                <c:pt idx="1146">
                  <c:v>2.61428E-5</c:v>
                </c:pt>
                <c:pt idx="1147">
                  <c:v>2.6309779999999999E-5</c:v>
                </c:pt>
                <c:pt idx="1148">
                  <c:v>2.6476760000000001E-5</c:v>
                </c:pt>
                <c:pt idx="1149">
                  <c:v>2.664374E-5</c:v>
                </c:pt>
                <c:pt idx="1150">
                  <c:v>2.6810719999999999E-5</c:v>
                </c:pt>
                <c:pt idx="1151">
                  <c:v>2.6977700000000001E-5</c:v>
                </c:pt>
                <c:pt idx="1152">
                  <c:v>2.7151299999999999E-5</c:v>
                </c:pt>
                <c:pt idx="1153">
                  <c:v>2.7332380000000001E-5</c:v>
                </c:pt>
                <c:pt idx="1154">
                  <c:v>2.7513460000000001E-5</c:v>
                </c:pt>
                <c:pt idx="1155">
                  <c:v>2.769454E-5</c:v>
                </c:pt>
                <c:pt idx="1156">
                  <c:v>2.7875619999999999E-5</c:v>
                </c:pt>
                <c:pt idx="1157">
                  <c:v>2.8056690000000001E-5</c:v>
                </c:pt>
                <c:pt idx="1158">
                  <c:v>2.8237770000000001E-5</c:v>
                </c:pt>
                <c:pt idx="1159">
                  <c:v>2.841885E-5</c:v>
                </c:pt>
                <c:pt idx="1160">
                  <c:v>2.8599929999999999E-5</c:v>
                </c:pt>
                <c:pt idx="1161">
                  <c:v>2.8781009999999998E-5</c:v>
                </c:pt>
                <c:pt idx="1162">
                  <c:v>2.897506E-5</c:v>
                </c:pt>
                <c:pt idx="1163">
                  <c:v>2.9172349999999999E-5</c:v>
                </c:pt>
                <c:pt idx="1164">
                  <c:v>2.936964E-5</c:v>
                </c:pt>
                <c:pt idx="1165">
                  <c:v>2.9566929999999998E-5</c:v>
                </c:pt>
                <c:pt idx="1166">
                  <c:v>2.976422E-5</c:v>
                </c:pt>
                <c:pt idx="1167">
                  <c:v>2.9961509999999998E-5</c:v>
                </c:pt>
                <c:pt idx="1168">
                  <c:v>3.01588E-5</c:v>
                </c:pt>
                <c:pt idx="1169">
                  <c:v>3.0356080000000001E-5</c:v>
                </c:pt>
                <c:pt idx="1170">
                  <c:v>3.0553370000000003E-5</c:v>
                </c:pt>
                <c:pt idx="1171">
                  <c:v>3.0750660000000001E-5</c:v>
                </c:pt>
                <c:pt idx="1172">
                  <c:v>3.0964860000000003E-5</c:v>
                </c:pt>
                <c:pt idx="1173">
                  <c:v>3.1180909999999999E-5</c:v>
                </c:pt>
                <c:pt idx="1174">
                  <c:v>3.1396960000000002E-5</c:v>
                </c:pt>
                <c:pt idx="1175">
                  <c:v>3.1613009999999998E-5</c:v>
                </c:pt>
                <c:pt idx="1176">
                  <c:v>3.182906E-5</c:v>
                </c:pt>
                <c:pt idx="1177">
                  <c:v>3.2045110000000003E-5</c:v>
                </c:pt>
                <c:pt idx="1178">
                  <c:v>3.2261159999999999E-5</c:v>
                </c:pt>
                <c:pt idx="1179">
                  <c:v>3.2477210000000002E-5</c:v>
                </c:pt>
                <c:pt idx="1180">
                  <c:v>3.2693259999999998E-5</c:v>
                </c:pt>
                <c:pt idx="1181">
                  <c:v>3.2909310000000001E-5</c:v>
                </c:pt>
                <c:pt idx="1182">
                  <c:v>3.3142129999999998E-5</c:v>
                </c:pt>
                <c:pt idx="1183">
                  <c:v>3.3380049999999999E-5</c:v>
                </c:pt>
                <c:pt idx="1184">
                  <c:v>3.361797E-5</c:v>
                </c:pt>
                <c:pt idx="1185">
                  <c:v>3.3855890000000002E-5</c:v>
                </c:pt>
                <c:pt idx="1186">
                  <c:v>3.4093819999999997E-5</c:v>
                </c:pt>
                <c:pt idx="1187">
                  <c:v>3.4331739999999998E-5</c:v>
                </c:pt>
                <c:pt idx="1188">
                  <c:v>3.4569659999999999E-5</c:v>
                </c:pt>
                <c:pt idx="1189">
                  <c:v>3.4807580000000001E-5</c:v>
                </c:pt>
                <c:pt idx="1190">
                  <c:v>3.5045500000000002E-5</c:v>
                </c:pt>
                <c:pt idx="1191">
                  <c:v>3.5283420000000003E-5</c:v>
                </c:pt>
                <c:pt idx="1192">
                  <c:v>3.5531399999999997E-5</c:v>
                </c:pt>
                <c:pt idx="1193">
                  <c:v>3.5795009999999999E-5</c:v>
                </c:pt>
                <c:pt idx="1194">
                  <c:v>3.6058620000000002E-5</c:v>
                </c:pt>
                <c:pt idx="1195">
                  <c:v>3.6322239999999999E-5</c:v>
                </c:pt>
                <c:pt idx="1196">
                  <c:v>3.6585850000000001E-5</c:v>
                </c:pt>
                <c:pt idx="1197">
                  <c:v>3.6849459999999997E-5</c:v>
                </c:pt>
                <c:pt idx="1198">
                  <c:v>3.711307E-5</c:v>
                </c:pt>
                <c:pt idx="1199">
                  <c:v>3.7376680000000003E-5</c:v>
                </c:pt>
                <c:pt idx="1200">
                  <c:v>3.7640299999999999E-5</c:v>
                </c:pt>
                <c:pt idx="1201">
                  <c:v>3.7903910000000002E-5</c:v>
                </c:pt>
                <c:pt idx="1202">
                  <c:v>3.8167519999999998E-5</c:v>
                </c:pt>
                <c:pt idx="1203">
                  <c:v>3.8454549999999999E-5</c:v>
                </c:pt>
                <c:pt idx="1204">
                  <c:v>3.8748590000000003E-5</c:v>
                </c:pt>
                <c:pt idx="1205">
                  <c:v>3.904263E-5</c:v>
                </c:pt>
                <c:pt idx="1206">
                  <c:v>3.9336669999999997E-5</c:v>
                </c:pt>
                <c:pt idx="1207">
                  <c:v>3.9630710000000001E-5</c:v>
                </c:pt>
                <c:pt idx="1208">
                  <c:v>3.9924749999999998E-5</c:v>
                </c:pt>
                <c:pt idx="1209">
                  <c:v>4.0218790000000001E-5</c:v>
                </c:pt>
                <c:pt idx="1210">
                  <c:v>4.0512829999999998E-5</c:v>
                </c:pt>
                <c:pt idx="1211">
                  <c:v>4.0806870000000002E-5</c:v>
                </c:pt>
                <c:pt idx="1212">
                  <c:v>4.1100909999999999E-5</c:v>
                </c:pt>
                <c:pt idx="1213">
                  <c:v>4.1394950000000003E-5</c:v>
                </c:pt>
                <c:pt idx="1214">
                  <c:v>4.1721529999999999E-5</c:v>
                </c:pt>
                <c:pt idx="1215">
                  <c:v>4.2051929999999998E-5</c:v>
                </c:pt>
                <c:pt idx="1216">
                  <c:v>4.2382319999999997E-5</c:v>
                </c:pt>
                <c:pt idx="1217">
                  <c:v>4.2712710000000003E-5</c:v>
                </c:pt>
                <c:pt idx="1218">
                  <c:v>4.3043110000000002E-5</c:v>
                </c:pt>
                <c:pt idx="1219">
                  <c:v>4.3373500000000001E-5</c:v>
                </c:pt>
                <c:pt idx="1220">
                  <c:v>4.3703889999999999E-5</c:v>
                </c:pt>
                <c:pt idx="1221">
                  <c:v>4.4034289999999999E-5</c:v>
                </c:pt>
                <c:pt idx="1222">
                  <c:v>4.4364679999999998E-5</c:v>
                </c:pt>
                <c:pt idx="1223">
                  <c:v>4.4695070000000003E-5</c:v>
                </c:pt>
                <c:pt idx="1224">
                  <c:v>4.5025470000000002E-5</c:v>
                </c:pt>
                <c:pt idx="1225">
                  <c:v>4.5389280000000001E-5</c:v>
                </c:pt>
                <c:pt idx="1226">
                  <c:v>4.5763519999999998E-5</c:v>
                </c:pt>
                <c:pt idx="1227">
                  <c:v>4.6137750000000001E-5</c:v>
                </c:pt>
                <c:pt idx="1228">
                  <c:v>4.6511989999999997E-5</c:v>
                </c:pt>
                <c:pt idx="1229">
                  <c:v>4.688622E-5</c:v>
                </c:pt>
                <c:pt idx="1230">
                  <c:v>4.7260460000000003E-5</c:v>
                </c:pt>
                <c:pt idx="1231">
                  <c:v>4.76347E-5</c:v>
                </c:pt>
                <c:pt idx="1232">
                  <c:v>4.8008930000000003E-5</c:v>
                </c:pt>
                <c:pt idx="1233">
                  <c:v>4.8383169999999999E-5</c:v>
                </c:pt>
                <c:pt idx="1234">
                  <c:v>4.8757410000000002E-5</c:v>
                </c:pt>
                <c:pt idx="1235">
                  <c:v>4.9131639999999998E-5</c:v>
                </c:pt>
                <c:pt idx="1236">
                  <c:v>4.9525350000000002E-5</c:v>
                </c:pt>
                <c:pt idx="1237">
                  <c:v>4.9953000000000001E-5</c:v>
                </c:pt>
                <c:pt idx="1238">
                  <c:v>5.038065E-5</c:v>
                </c:pt>
                <c:pt idx="1239">
                  <c:v>5.0808289999999999E-5</c:v>
                </c:pt>
                <c:pt idx="1240">
                  <c:v>5.1235939999999998E-5</c:v>
                </c:pt>
                <c:pt idx="1241">
                  <c:v>5.1663589999999997E-5</c:v>
                </c:pt>
                <c:pt idx="1242">
                  <c:v>5.2091230000000002E-5</c:v>
                </c:pt>
                <c:pt idx="1243">
                  <c:v>5.2518880000000002E-5</c:v>
                </c:pt>
                <c:pt idx="1244">
                  <c:v>5.2946530000000001E-5</c:v>
                </c:pt>
                <c:pt idx="1245">
                  <c:v>5.337418E-5</c:v>
                </c:pt>
                <c:pt idx="1246">
                  <c:v>5.3801819999999998E-5</c:v>
                </c:pt>
                <c:pt idx="1247">
                  <c:v>5.4229469999999998E-5</c:v>
                </c:pt>
                <c:pt idx="1248">
                  <c:v>5.470289E-5</c:v>
                </c:pt>
                <c:pt idx="1249">
                  <c:v>5.5196309999999999E-5</c:v>
                </c:pt>
                <c:pt idx="1250">
                  <c:v>5.5689729999999998E-5</c:v>
                </c:pt>
                <c:pt idx="1251">
                  <c:v>5.6183149999999998E-5</c:v>
                </c:pt>
                <c:pt idx="1252">
                  <c:v>5.6676569999999997E-5</c:v>
                </c:pt>
                <c:pt idx="1253">
                  <c:v>5.7169990000000003E-5</c:v>
                </c:pt>
                <c:pt idx="1254">
                  <c:v>5.7663400000000001E-5</c:v>
                </c:pt>
                <c:pt idx="1255">
                  <c:v>5.815682E-5</c:v>
                </c:pt>
                <c:pt idx="1256">
                  <c:v>5.8650239999999999E-5</c:v>
                </c:pt>
                <c:pt idx="1257">
                  <c:v>5.9143659999999998E-5</c:v>
                </c:pt>
                <c:pt idx="1258">
                  <c:v>5.9637079999999997E-5</c:v>
                </c:pt>
                <c:pt idx="1259">
                  <c:v>6.0130500000000003E-5</c:v>
                </c:pt>
                <c:pt idx="1260">
                  <c:v>6.0684540000000001E-5</c:v>
                </c:pt>
                <c:pt idx="1261">
                  <c:v>6.1258800000000004E-5</c:v>
                </c:pt>
                <c:pt idx="1262">
                  <c:v>6.1833060000000007E-5</c:v>
                </c:pt>
                <c:pt idx="1263">
                  <c:v>6.2407309999999995E-5</c:v>
                </c:pt>
                <c:pt idx="1264">
                  <c:v>6.2981569999999998E-5</c:v>
                </c:pt>
                <c:pt idx="1265">
                  <c:v>6.355582E-5</c:v>
                </c:pt>
                <c:pt idx="1266">
                  <c:v>6.4130080000000003E-5</c:v>
                </c:pt>
                <c:pt idx="1267">
                  <c:v>6.4704330000000005E-5</c:v>
                </c:pt>
                <c:pt idx="1268">
                  <c:v>6.5278589999999995E-5</c:v>
                </c:pt>
                <c:pt idx="1269">
                  <c:v>6.5852839999999997E-5</c:v>
                </c:pt>
                <c:pt idx="1270">
                  <c:v>6.64271E-5</c:v>
                </c:pt>
                <c:pt idx="1271">
                  <c:v>6.7001360000000003E-5</c:v>
                </c:pt>
                <c:pt idx="1272">
                  <c:v>6.76542E-5</c:v>
                </c:pt>
                <c:pt idx="1273">
                  <c:v>6.8326199999999996E-5</c:v>
                </c:pt>
                <c:pt idx="1274">
                  <c:v>6.8998200000000006E-5</c:v>
                </c:pt>
                <c:pt idx="1275">
                  <c:v>6.9670200000000003E-5</c:v>
                </c:pt>
                <c:pt idx="1276">
                  <c:v>7.0342199999999999E-5</c:v>
                </c:pt>
                <c:pt idx="1277">
                  <c:v>7.1014209999999996E-5</c:v>
                </c:pt>
                <c:pt idx="1278">
                  <c:v>7.1686210000000006E-5</c:v>
                </c:pt>
                <c:pt idx="1279">
                  <c:v>7.2358210000000002E-5</c:v>
                </c:pt>
                <c:pt idx="1280">
                  <c:v>7.3030209999999998E-5</c:v>
                </c:pt>
                <c:pt idx="1281">
                  <c:v>7.3702209999999994E-5</c:v>
                </c:pt>
                <c:pt idx="1282">
                  <c:v>7.4374210000000004E-5</c:v>
                </c:pt>
                <c:pt idx="1283">
                  <c:v>7.5062100000000001E-5</c:v>
                </c:pt>
                <c:pt idx="1284">
                  <c:v>7.5851400000000004E-5</c:v>
                </c:pt>
                <c:pt idx="1285">
                  <c:v>7.6640700000000006E-5</c:v>
                </c:pt>
                <c:pt idx="1286">
                  <c:v>7.7430009999999996E-5</c:v>
                </c:pt>
                <c:pt idx="1287">
                  <c:v>7.8219309999999999E-5</c:v>
                </c:pt>
                <c:pt idx="1288">
                  <c:v>7.9008610000000002E-5</c:v>
                </c:pt>
                <c:pt idx="1289">
                  <c:v>7.9797920000000005E-5</c:v>
                </c:pt>
                <c:pt idx="1290">
                  <c:v>8.0587219999999994E-5</c:v>
                </c:pt>
                <c:pt idx="1291">
                  <c:v>8.1376519999999997E-5</c:v>
                </c:pt>
                <c:pt idx="1292">
                  <c:v>8.2165830000000001E-5</c:v>
                </c:pt>
                <c:pt idx="1293">
                  <c:v>8.2955130000000003E-5</c:v>
                </c:pt>
                <c:pt idx="1294">
                  <c:v>8.3744430000000006E-5</c:v>
                </c:pt>
                <c:pt idx="1295">
                  <c:v>8.4637870000000003E-5</c:v>
                </c:pt>
                <c:pt idx="1296">
                  <c:v>8.5568330000000001E-5</c:v>
                </c:pt>
                <c:pt idx="1297">
                  <c:v>8.6498789999999999E-5</c:v>
                </c:pt>
                <c:pt idx="1298">
                  <c:v>8.7429249999999996E-5</c:v>
                </c:pt>
                <c:pt idx="1299">
                  <c:v>8.8359709999999994E-5</c:v>
                </c:pt>
                <c:pt idx="1300">
                  <c:v>8.9290170000000006E-5</c:v>
                </c:pt>
                <c:pt idx="1301">
                  <c:v>9.0220630000000004E-5</c:v>
                </c:pt>
                <c:pt idx="1302">
                  <c:v>9.1151090000000001E-5</c:v>
                </c:pt>
                <c:pt idx="1303">
                  <c:v>9.2081549999999999E-5</c:v>
                </c:pt>
                <c:pt idx="1304">
                  <c:v>9.3012009999999997E-5</c:v>
                </c:pt>
                <c:pt idx="1305">
                  <c:v>9.3942469999999995E-5</c:v>
                </c:pt>
                <c:pt idx="1306">
                  <c:v>9.4975930000000002E-5</c:v>
                </c:pt>
                <c:pt idx="1307">
                  <c:v>9.6076710000000002E-5</c:v>
                </c:pt>
                <c:pt idx="1308">
                  <c:v>9.7177480000000001E-5</c:v>
                </c:pt>
                <c:pt idx="1309">
                  <c:v>9.8278260000000001E-5</c:v>
                </c:pt>
                <c:pt idx="1310">
                  <c:v>9.937903E-5</c:v>
                </c:pt>
                <c:pt idx="1311">
                  <c:v>1.004798E-4</c:v>
                </c:pt>
                <c:pt idx="1312">
                  <c:v>1.015806E-4</c:v>
                </c:pt>
                <c:pt idx="1313">
                  <c:v>1.026814E-4</c:v>
                </c:pt>
                <c:pt idx="1314">
                  <c:v>1.037821E-4</c:v>
                </c:pt>
                <c:pt idx="1315">
                  <c:v>1.048829E-4</c:v>
                </c:pt>
                <c:pt idx="1316">
                  <c:v>1.059837E-4</c:v>
                </c:pt>
                <c:pt idx="1317">
                  <c:v>1.0723490000000001E-4</c:v>
                </c:pt>
                <c:pt idx="1318">
                  <c:v>1.085417E-4</c:v>
                </c:pt>
                <c:pt idx="1319">
                  <c:v>1.098486E-4</c:v>
                </c:pt>
                <c:pt idx="1320">
                  <c:v>1.111554E-4</c:v>
                </c:pt>
                <c:pt idx="1321">
                  <c:v>1.124622E-4</c:v>
                </c:pt>
                <c:pt idx="1322">
                  <c:v>1.13769E-4</c:v>
                </c:pt>
                <c:pt idx="1323">
                  <c:v>1.1507579999999999E-4</c:v>
                </c:pt>
                <c:pt idx="1324">
                  <c:v>1.163826E-4</c:v>
                </c:pt>
                <c:pt idx="1325">
                  <c:v>1.1768940000000001E-4</c:v>
                </c:pt>
                <c:pt idx="1326">
                  <c:v>1.189962E-4</c:v>
                </c:pt>
                <c:pt idx="1327">
                  <c:v>1.203301E-4</c:v>
                </c:pt>
                <c:pt idx="1328">
                  <c:v>1.2188680000000001E-4</c:v>
                </c:pt>
                <c:pt idx="1329">
                  <c:v>1.2344360000000001E-4</c:v>
                </c:pt>
                <c:pt idx="1330">
                  <c:v>1.250003E-4</c:v>
                </c:pt>
                <c:pt idx="1331">
                  <c:v>1.2655699999999999E-4</c:v>
                </c:pt>
                <c:pt idx="1332">
                  <c:v>1.2811370000000001E-4</c:v>
                </c:pt>
                <c:pt idx="1333">
                  <c:v>1.296704E-4</c:v>
                </c:pt>
                <c:pt idx="1334">
                  <c:v>1.3122709999999999E-4</c:v>
                </c:pt>
                <c:pt idx="1335">
                  <c:v>1.3278380000000001E-4</c:v>
                </c:pt>
                <c:pt idx="1336">
                  <c:v>1.343405E-4</c:v>
                </c:pt>
                <c:pt idx="1337">
                  <c:v>1.3589719999999999E-4</c:v>
                </c:pt>
                <c:pt idx="1338">
                  <c:v>1.3767670000000001E-4</c:v>
                </c:pt>
                <c:pt idx="1339">
                  <c:v>1.3953730000000001E-4</c:v>
                </c:pt>
                <c:pt idx="1340">
                  <c:v>1.4139790000000001E-4</c:v>
                </c:pt>
                <c:pt idx="1341">
                  <c:v>1.4325850000000001E-4</c:v>
                </c:pt>
                <c:pt idx="1342">
                  <c:v>1.4511910000000001E-4</c:v>
                </c:pt>
                <c:pt idx="1343">
                  <c:v>1.4697970000000001E-4</c:v>
                </c:pt>
                <c:pt idx="1344">
                  <c:v>1.4884030000000001E-4</c:v>
                </c:pt>
                <c:pt idx="1345">
                  <c:v>1.5070080000000001E-4</c:v>
                </c:pt>
                <c:pt idx="1346">
                  <c:v>1.5256140000000001E-4</c:v>
                </c:pt>
                <c:pt idx="1347">
                  <c:v>1.5442200000000001E-4</c:v>
                </c:pt>
                <c:pt idx="1348">
                  <c:v>1.5650439999999999E-4</c:v>
                </c:pt>
                <c:pt idx="1349">
                  <c:v>1.587355E-4</c:v>
                </c:pt>
                <c:pt idx="1350">
                  <c:v>1.609665E-4</c:v>
                </c:pt>
                <c:pt idx="1351">
                  <c:v>1.631976E-4</c:v>
                </c:pt>
                <c:pt idx="1352">
                  <c:v>1.6542870000000001E-4</c:v>
                </c:pt>
                <c:pt idx="1353">
                  <c:v>1.6765970000000001E-4</c:v>
                </c:pt>
                <c:pt idx="1354">
                  <c:v>1.6989079999999999E-4</c:v>
                </c:pt>
                <c:pt idx="1355">
                  <c:v>1.7212179999999999E-4</c:v>
                </c:pt>
                <c:pt idx="1356">
                  <c:v>1.743529E-4</c:v>
                </c:pt>
                <c:pt idx="1357">
                  <c:v>1.76584E-4</c:v>
                </c:pt>
                <c:pt idx="1358">
                  <c:v>1.7913179999999999E-4</c:v>
                </c:pt>
                <c:pt idx="1359">
                  <c:v>1.8181569999999999E-4</c:v>
                </c:pt>
                <c:pt idx="1360">
                  <c:v>1.8449960000000001E-4</c:v>
                </c:pt>
                <c:pt idx="1361">
                  <c:v>1.8718350000000001E-4</c:v>
                </c:pt>
                <c:pt idx="1362">
                  <c:v>1.898674E-4</c:v>
                </c:pt>
                <c:pt idx="1363">
                  <c:v>1.925513E-4</c:v>
                </c:pt>
                <c:pt idx="1364">
                  <c:v>1.952352E-4</c:v>
                </c:pt>
                <c:pt idx="1365">
                  <c:v>1.9791909999999999E-4</c:v>
                </c:pt>
                <c:pt idx="1366">
                  <c:v>2.0060299999999999E-4</c:v>
                </c:pt>
                <c:pt idx="1367">
                  <c:v>2.033038E-4</c:v>
                </c:pt>
                <c:pt idx="1368">
                  <c:v>2.065426E-4</c:v>
                </c:pt>
                <c:pt idx="1369">
                  <c:v>2.0978150000000001E-4</c:v>
                </c:pt>
                <c:pt idx="1370">
                  <c:v>2.1302030000000001E-4</c:v>
                </c:pt>
                <c:pt idx="1371">
                  <c:v>2.1625910000000001E-4</c:v>
                </c:pt>
                <c:pt idx="1372">
                  <c:v>2.1949799999999999E-4</c:v>
                </c:pt>
                <c:pt idx="1373">
                  <c:v>2.2273679999999999E-4</c:v>
                </c:pt>
                <c:pt idx="1374">
                  <c:v>2.259757E-4</c:v>
                </c:pt>
                <c:pt idx="1375">
                  <c:v>2.292145E-4</c:v>
                </c:pt>
                <c:pt idx="1376">
                  <c:v>2.3245340000000001E-4</c:v>
                </c:pt>
                <c:pt idx="1377">
                  <c:v>2.360916E-4</c:v>
                </c:pt>
                <c:pt idx="1378">
                  <c:v>2.400123E-4</c:v>
                </c:pt>
                <c:pt idx="1379">
                  <c:v>2.439331E-4</c:v>
                </c:pt>
                <c:pt idx="1380">
                  <c:v>2.4785379999999997E-4</c:v>
                </c:pt>
                <c:pt idx="1381">
                  <c:v>2.5177450000000003E-4</c:v>
                </c:pt>
                <c:pt idx="1382">
                  <c:v>2.5569520000000002E-4</c:v>
                </c:pt>
                <c:pt idx="1383">
                  <c:v>2.5961590000000002E-4</c:v>
                </c:pt>
                <c:pt idx="1384">
                  <c:v>2.6353660000000002E-4</c:v>
                </c:pt>
                <c:pt idx="1385">
                  <c:v>2.674574E-4</c:v>
                </c:pt>
                <c:pt idx="1386">
                  <c:v>2.7168089999999998E-4</c:v>
                </c:pt>
                <c:pt idx="1387">
                  <c:v>2.7644159999999998E-4</c:v>
                </c:pt>
                <c:pt idx="1388">
                  <c:v>2.8120240000000001E-4</c:v>
                </c:pt>
                <c:pt idx="1389">
                  <c:v>2.8596319999999999E-4</c:v>
                </c:pt>
                <c:pt idx="1390">
                  <c:v>2.9072400000000002E-4</c:v>
                </c:pt>
                <c:pt idx="1391">
                  <c:v>2.9548479999999999E-4</c:v>
                </c:pt>
                <c:pt idx="1392">
                  <c:v>3.0024560000000002E-4</c:v>
                </c:pt>
                <c:pt idx="1393">
                  <c:v>3.0500630000000002E-4</c:v>
                </c:pt>
                <c:pt idx="1394">
                  <c:v>3.097671E-4</c:v>
                </c:pt>
                <c:pt idx="1395">
                  <c:v>3.1489039999999999E-4</c:v>
                </c:pt>
                <c:pt idx="1396">
                  <c:v>3.206889E-4</c:v>
                </c:pt>
                <c:pt idx="1397">
                  <c:v>3.2648740000000001E-4</c:v>
                </c:pt>
                <c:pt idx="1398">
                  <c:v>3.3228579999999998E-4</c:v>
                </c:pt>
                <c:pt idx="1399">
                  <c:v>3.3808429999999999E-4</c:v>
                </c:pt>
                <c:pt idx="1400">
                  <c:v>3.438828E-4</c:v>
                </c:pt>
                <c:pt idx="1401">
                  <c:v>3.4968130000000001E-4</c:v>
                </c:pt>
                <c:pt idx="1402">
                  <c:v>3.5547980000000002E-4</c:v>
                </c:pt>
                <c:pt idx="1403">
                  <c:v>3.6127830000000003E-4</c:v>
                </c:pt>
                <c:pt idx="1404">
                  <c:v>3.6778039999999998E-4</c:v>
                </c:pt>
                <c:pt idx="1405">
                  <c:v>3.7486419999999999E-4</c:v>
                </c:pt>
                <c:pt idx="1406">
                  <c:v>3.8194789999999998E-4</c:v>
                </c:pt>
                <c:pt idx="1407">
                  <c:v>3.8903169999999999E-4</c:v>
                </c:pt>
                <c:pt idx="1408">
                  <c:v>3.9611550000000001E-4</c:v>
                </c:pt>
                <c:pt idx="1409">
                  <c:v>4.0319930000000002E-4</c:v>
                </c:pt>
                <c:pt idx="1410">
                  <c:v>4.1028309999999998E-4</c:v>
                </c:pt>
                <c:pt idx="1411">
                  <c:v>4.173669E-4</c:v>
                </c:pt>
                <c:pt idx="1412">
                  <c:v>4.2445070000000001E-4</c:v>
                </c:pt>
                <c:pt idx="1413">
                  <c:v>4.3305079999999998E-4</c:v>
                </c:pt>
                <c:pt idx="1414">
                  <c:v>4.4173079999999999E-4</c:v>
                </c:pt>
                <c:pt idx="1415">
                  <c:v>4.5041079999999999E-4</c:v>
                </c:pt>
                <c:pt idx="1416">
                  <c:v>4.5909089999999998E-4</c:v>
                </c:pt>
                <c:pt idx="1417">
                  <c:v>4.6777089999999998E-4</c:v>
                </c:pt>
                <c:pt idx="1418">
                  <c:v>4.7645100000000002E-4</c:v>
                </c:pt>
                <c:pt idx="1419">
                  <c:v>4.8513099999999997E-4</c:v>
                </c:pt>
                <c:pt idx="1420">
                  <c:v>4.9381109999999996E-4</c:v>
                </c:pt>
                <c:pt idx="1421">
                  <c:v>5.0358849999999997E-4</c:v>
                </c:pt>
                <c:pt idx="1422">
                  <c:v>5.1425630000000004E-4</c:v>
                </c:pt>
                <c:pt idx="1423">
                  <c:v>5.249241E-4</c:v>
                </c:pt>
                <c:pt idx="1424">
                  <c:v>5.3559199999999999E-4</c:v>
                </c:pt>
                <c:pt idx="1425">
                  <c:v>5.4625979999999995E-4</c:v>
                </c:pt>
                <c:pt idx="1426">
                  <c:v>5.5692760000000002E-4</c:v>
                </c:pt>
                <c:pt idx="1427">
                  <c:v>5.6759539999999998E-4</c:v>
                </c:pt>
                <c:pt idx="1428">
                  <c:v>5.7826329999999997E-4</c:v>
                </c:pt>
                <c:pt idx="1429">
                  <c:v>5.8979780000000003E-4</c:v>
                </c:pt>
                <c:pt idx="1430">
                  <c:v>6.0294760000000004E-4</c:v>
                </c:pt>
                <c:pt idx="1431">
                  <c:v>6.1609740000000005E-4</c:v>
                </c:pt>
                <c:pt idx="1432">
                  <c:v>6.2924729999999998E-4</c:v>
                </c:pt>
                <c:pt idx="1433">
                  <c:v>6.4239709999999999E-4</c:v>
                </c:pt>
                <c:pt idx="1434">
                  <c:v>6.555469E-4</c:v>
                </c:pt>
                <c:pt idx="1435">
                  <c:v>6.686967E-4</c:v>
                </c:pt>
                <c:pt idx="1436">
                  <c:v>6.8184650000000001E-4</c:v>
                </c:pt>
                <c:pt idx="1437">
                  <c:v>6.9604300000000003E-4</c:v>
                </c:pt>
                <c:pt idx="1438">
                  <c:v>7.1230009999999995E-4</c:v>
                </c:pt>
                <c:pt idx="1439">
                  <c:v>7.285573E-4</c:v>
                </c:pt>
                <c:pt idx="1440">
                  <c:v>7.4481449999999995E-4</c:v>
                </c:pt>
                <c:pt idx="1441">
                  <c:v>7.6107159999999998E-4</c:v>
                </c:pt>
                <c:pt idx="1442">
                  <c:v>7.7732880000000004E-4</c:v>
                </c:pt>
                <c:pt idx="1443">
                  <c:v>7.9358599999999999E-4</c:v>
                </c:pt>
                <c:pt idx="1444">
                  <c:v>8.0984310000000001E-4</c:v>
                </c:pt>
                <c:pt idx="1445">
                  <c:v>8.2809159999999997E-4</c:v>
                </c:pt>
                <c:pt idx="1446">
                  <c:v>8.4824930000000002E-4</c:v>
                </c:pt>
                <c:pt idx="1447">
                  <c:v>8.6840699999999997E-4</c:v>
                </c:pt>
                <c:pt idx="1448">
                  <c:v>8.8856470000000002E-4</c:v>
                </c:pt>
                <c:pt idx="1449">
                  <c:v>9.0872239999999996E-4</c:v>
                </c:pt>
                <c:pt idx="1450">
                  <c:v>9.2888020000000005E-4</c:v>
                </c:pt>
                <c:pt idx="1451">
                  <c:v>9.490379E-4</c:v>
                </c:pt>
                <c:pt idx="1452">
                  <c:v>9.6919560000000005E-4</c:v>
                </c:pt>
                <c:pt idx="1453">
                  <c:v>9.9360409999999996E-4</c:v>
                </c:pt>
                <c:pt idx="1454">
                  <c:v>1.0186710000000001E-3</c:v>
                </c:pt>
                <c:pt idx="1455">
                  <c:v>1.043738E-3</c:v>
                </c:pt>
                <c:pt idx="1456">
                  <c:v>1.068804E-3</c:v>
                </c:pt>
                <c:pt idx="1457">
                  <c:v>1.0938709999999999E-3</c:v>
                </c:pt>
                <c:pt idx="1458">
                  <c:v>1.1189380000000001E-3</c:v>
                </c:pt>
                <c:pt idx="1459">
                  <c:v>1.1440039999999999E-3</c:v>
                </c:pt>
                <c:pt idx="1460">
                  <c:v>1.171542E-3</c:v>
                </c:pt>
                <c:pt idx="1461">
                  <c:v>1.202802E-3</c:v>
                </c:pt>
                <c:pt idx="1462">
                  <c:v>1.2340630000000001E-3</c:v>
                </c:pt>
                <c:pt idx="1463">
                  <c:v>1.265324E-3</c:v>
                </c:pt>
                <c:pt idx="1464">
                  <c:v>1.2965850000000001E-3</c:v>
                </c:pt>
                <c:pt idx="1465">
                  <c:v>1.327845E-3</c:v>
                </c:pt>
                <c:pt idx="1466">
                  <c:v>1.3591059999999999E-3</c:v>
                </c:pt>
                <c:pt idx="1467">
                  <c:v>1.391191E-3</c:v>
                </c:pt>
                <c:pt idx="1468">
                  <c:v>1.4302869999999999E-3</c:v>
                </c:pt>
                <c:pt idx="1469">
                  <c:v>1.4693830000000001E-3</c:v>
                </c:pt>
                <c:pt idx="1470">
                  <c:v>1.5084790000000001E-3</c:v>
                </c:pt>
                <c:pt idx="1471">
                  <c:v>1.547575E-3</c:v>
                </c:pt>
                <c:pt idx="1472">
                  <c:v>1.586671E-3</c:v>
                </c:pt>
                <c:pt idx="1473">
                  <c:v>1.6257680000000001E-3</c:v>
                </c:pt>
                <c:pt idx="1474">
                  <c:v>1.6648640000000001E-3</c:v>
                </c:pt>
                <c:pt idx="1475">
                  <c:v>1.713706E-3</c:v>
                </c:pt>
                <c:pt idx="1476">
                  <c:v>1.7627389999999999E-3</c:v>
                </c:pt>
                <c:pt idx="1477">
                  <c:v>1.811771E-3</c:v>
                </c:pt>
                <c:pt idx="1478">
                  <c:v>1.860804E-3</c:v>
                </c:pt>
                <c:pt idx="1479">
                  <c:v>1.9098369999999999E-3</c:v>
                </c:pt>
                <c:pt idx="1480">
                  <c:v>1.9588700000000001E-3</c:v>
                </c:pt>
                <c:pt idx="1481">
                  <c:v>2.00818E-3</c:v>
                </c:pt>
                <c:pt idx="1482">
                  <c:v>2.0698460000000002E-3</c:v>
                </c:pt>
                <c:pt idx="1483">
                  <c:v>2.1315119999999999E-3</c:v>
                </c:pt>
                <c:pt idx="1484">
                  <c:v>2.1931780000000001E-3</c:v>
                </c:pt>
                <c:pt idx="1485">
                  <c:v>2.2548429999999999E-3</c:v>
                </c:pt>
                <c:pt idx="1486">
                  <c:v>2.316509E-3</c:v>
                </c:pt>
                <c:pt idx="1487">
                  <c:v>2.3781750000000002E-3</c:v>
                </c:pt>
                <c:pt idx="1488">
                  <c:v>2.4434589999999998E-3</c:v>
                </c:pt>
                <c:pt idx="1489">
                  <c:v>2.5212279999999999E-3</c:v>
                </c:pt>
                <c:pt idx="1490">
                  <c:v>2.5989979999999999E-3</c:v>
                </c:pt>
                <c:pt idx="1491">
                  <c:v>2.676767E-3</c:v>
                </c:pt>
                <c:pt idx="1492">
                  <c:v>2.7545360000000001E-3</c:v>
                </c:pt>
                <c:pt idx="1493">
                  <c:v>2.8323049999999998E-3</c:v>
                </c:pt>
                <c:pt idx="1494">
                  <c:v>2.9100749999999998E-3</c:v>
                </c:pt>
                <c:pt idx="1495">
                  <c:v>2.9998889999999999E-3</c:v>
                </c:pt>
                <c:pt idx="1496">
                  <c:v>3.0982409999999998E-3</c:v>
                </c:pt>
                <c:pt idx="1497">
                  <c:v>3.1965930000000002E-3</c:v>
                </c:pt>
                <c:pt idx="1498">
                  <c:v>3.294946E-3</c:v>
                </c:pt>
                <c:pt idx="1499">
                  <c:v>3.3932979999999999E-3</c:v>
                </c:pt>
                <c:pt idx="1500">
                  <c:v>3.4916499999999998E-3</c:v>
                </c:pt>
                <c:pt idx="1501">
                  <c:v>3.5926389999999999E-3</c:v>
                </c:pt>
                <c:pt idx="1502">
                  <c:v>3.7173779999999999E-3</c:v>
                </c:pt>
                <c:pt idx="1503">
                  <c:v>3.8421179999999998E-3</c:v>
                </c:pt>
                <c:pt idx="1504">
                  <c:v>3.9668569999999998E-3</c:v>
                </c:pt>
                <c:pt idx="1505">
                  <c:v>4.0915969999999998E-3</c:v>
                </c:pt>
                <c:pt idx="1506">
                  <c:v>4.2163360000000002E-3</c:v>
                </c:pt>
                <c:pt idx="1507">
                  <c:v>4.3410760000000001E-3</c:v>
                </c:pt>
                <c:pt idx="1508">
                  <c:v>4.4917910000000002E-3</c:v>
                </c:pt>
                <c:pt idx="1509">
                  <c:v>4.6504750000000003E-3</c:v>
                </c:pt>
                <c:pt idx="1510">
                  <c:v>4.8091599999999998E-3</c:v>
                </c:pt>
                <c:pt idx="1511">
                  <c:v>4.9678439999999999E-3</c:v>
                </c:pt>
                <c:pt idx="1512">
                  <c:v>5.126528E-3</c:v>
                </c:pt>
                <c:pt idx="1513">
                  <c:v>5.2852130000000004E-3</c:v>
                </c:pt>
                <c:pt idx="1514">
                  <c:v>5.469224E-3</c:v>
                </c:pt>
                <c:pt idx="1515">
                  <c:v>5.6717549999999997E-3</c:v>
                </c:pt>
                <c:pt idx="1516">
                  <c:v>5.8742849999999999E-3</c:v>
                </c:pt>
                <c:pt idx="1517">
                  <c:v>6.0768150000000002E-3</c:v>
                </c:pt>
                <c:pt idx="1518">
                  <c:v>6.2793459999999999E-3</c:v>
                </c:pt>
                <c:pt idx="1519">
                  <c:v>6.4818760000000001E-3</c:v>
                </c:pt>
                <c:pt idx="1520">
                  <c:v>6.7147880000000002E-3</c:v>
                </c:pt>
                <c:pt idx="1521">
                  <c:v>6.9742399999999996E-3</c:v>
                </c:pt>
                <c:pt idx="1522">
                  <c:v>7.2336930000000002E-3</c:v>
                </c:pt>
                <c:pt idx="1523">
                  <c:v>7.493146E-3</c:v>
                </c:pt>
                <c:pt idx="1524">
                  <c:v>7.7525989999999998E-3</c:v>
                </c:pt>
                <c:pt idx="1525">
                  <c:v>8.0120509999999992E-3</c:v>
                </c:pt>
                <c:pt idx="1526">
                  <c:v>8.3183709999999998E-3</c:v>
                </c:pt>
                <c:pt idx="1527">
                  <c:v>8.6521959999999992E-3</c:v>
                </c:pt>
                <c:pt idx="1528">
                  <c:v>8.9860219999999998E-3</c:v>
                </c:pt>
                <c:pt idx="1529">
                  <c:v>9.3198469999999992E-3</c:v>
                </c:pt>
                <c:pt idx="1530">
                  <c:v>9.6536729999999998E-3</c:v>
                </c:pt>
                <c:pt idx="1531">
                  <c:v>9.9874979999999992E-3</c:v>
                </c:pt>
                <c:pt idx="1532">
                  <c:v>1.0405940000000001E-2</c:v>
                </c:pt>
                <c:pt idx="1533">
                  <c:v>1.083773E-2</c:v>
                </c:pt>
                <c:pt idx="1534">
                  <c:v>1.126953E-2</c:v>
                </c:pt>
                <c:pt idx="1535">
                  <c:v>1.1701329999999999E-2</c:v>
                </c:pt>
                <c:pt idx="1536">
                  <c:v>1.2133120000000001E-2</c:v>
                </c:pt>
                <c:pt idx="1537">
                  <c:v>1.259505E-2</c:v>
                </c:pt>
                <c:pt idx="1538">
                  <c:v>1.315726E-2</c:v>
                </c:pt>
                <c:pt idx="1539">
                  <c:v>1.3719469999999999E-2</c:v>
                </c:pt>
                <c:pt idx="1540">
                  <c:v>1.428167E-2</c:v>
                </c:pt>
                <c:pt idx="1541">
                  <c:v>1.484388E-2</c:v>
                </c:pt>
                <c:pt idx="1542">
                  <c:v>1.5406090000000001E-2</c:v>
                </c:pt>
                <c:pt idx="1543">
                  <c:v>1.6096579999999999E-2</c:v>
                </c:pt>
                <c:pt idx="1544">
                  <c:v>1.6834689999999999E-2</c:v>
                </c:pt>
                <c:pt idx="1545">
                  <c:v>1.75728E-2</c:v>
                </c:pt>
                <c:pt idx="1546">
                  <c:v>1.831091E-2</c:v>
                </c:pt>
                <c:pt idx="1547">
                  <c:v>1.904902E-2</c:v>
                </c:pt>
                <c:pt idx="1548">
                  <c:v>1.9872810000000001E-2</c:v>
                </c:pt>
                <c:pt idx="1549">
                  <c:v>2.0852099999999998E-2</c:v>
                </c:pt>
                <c:pt idx="1550">
                  <c:v>2.1831389999999999E-2</c:v>
                </c:pt>
                <c:pt idx="1551">
                  <c:v>2.281068E-2</c:v>
                </c:pt>
                <c:pt idx="1552">
                  <c:v>2.3789959999999999E-2</c:v>
                </c:pt>
                <c:pt idx="1553">
                  <c:v>2.4805000000000001E-2</c:v>
                </c:pt>
                <c:pt idx="1554">
                  <c:v>2.6121439999999999E-2</c:v>
                </c:pt>
                <c:pt idx="1555">
                  <c:v>2.7437880000000001E-2</c:v>
                </c:pt>
                <c:pt idx="1556">
                  <c:v>2.875432E-2</c:v>
                </c:pt>
                <c:pt idx="1557">
                  <c:v>3.007075E-2</c:v>
                </c:pt>
                <c:pt idx="1558">
                  <c:v>3.1387190000000002E-2</c:v>
                </c:pt>
                <c:pt idx="1559">
                  <c:v>3.317436E-2</c:v>
                </c:pt>
                <c:pt idx="1560">
                  <c:v>3.4971780000000001E-2</c:v>
                </c:pt>
                <c:pt idx="1561">
                  <c:v>3.6769200000000002E-2</c:v>
                </c:pt>
                <c:pt idx="1562">
                  <c:v>3.8566620000000003E-2</c:v>
                </c:pt>
                <c:pt idx="1563">
                  <c:v>4.0364039999999997E-2</c:v>
                </c:pt>
                <c:pt idx="1564">
                  <c:v>4.2834009999999999E-2</c:v>
                </c:pt>
                <c:pt idx="1565">
                  <c:v>4.5324499999999997E-2</c:v>
                </c:pt>
                <c:pt idx="1566">
                  <c:v>4.7814990000000002E-2</c:v>
                </c:pt>
                <c:pt idx="1567">
                  <c:v>5.030548E-2</c:v>
                </c:pt>
                <c:pt idx="1568">
                  <c:v>5.2870720000000003E-2</c:v>
                </c:pt>
                <c:pt idx="1569">
                  <c:v>5.6314759999999998E-2</c:v>
                </c:pt>
                <c:pt idx="1570">
                  <c:v>5.9758789999999999E-2</c:v>
                </c:pt>
                <c:pt idx="1571">
                  <c:v>6.3202830000000002E-2</c:v>
                </c:pt>
                <c:pt idx="1572">
                  <c:v>6.6646869999999997E-2</c:v>
                </c:pt>
                <c:pt idx="1573">
                  <c:v>7.0330009999999998E-2</c:v>
                </c:pt>
                <c:pt idx="1574">
                  <c:v>7.4571070000000003E-2</c:v>
                </c:pt>
                <c:pt idx="1575">
                  <c:v>7.8932299999999997E-2</c:v>
                </c:pt>
                <c:pt idx="1576">
                  <c:v>8.3624009999999999E-2</c:v>
                </c:pt>
                <c:pt idx="1577">
                  <c:v>8.8388869999999994E-2</c:v>
                </c:pt>
                <c:pt idx="1578">
                  <c:v>9.3394089999999999E-2</c:v>
                </c:pt>
                <c:pt idx="1579">
                  <c:v>9.8413909999999993E-2</c:v>
                </c:pt>
                <c:pt idx="1580">
                  <c:v>0.1034921</c:v>
                </c:pt>
                <c:pt idx="1581">
                  <c:v>0.10847660000000001</c:v>
                </c:pt>
                <c:pt idx="1582">
                  <c:v>0.1133792</c:v>
                </c:pt>
                <c:pt idx="1583">
                  <c:v>0.11792320000000001</c:v>
                </c:pt>
                <c:pt idx="1584">
                  <c:v>0.1222757</c:v>
                </c:pt>
                <c:pt idx="1585">
                  <c:v>0.126083</c:v>
                </c:pt>
                <c:pt idx="1586">
                  <c:v>0.12974479999999999</c:v>
                </c:pt>
                <c:pt idx="1587">
                  <c:v>0.1326794</c:v>
                </c:pt>
                <c:pt idx="1588">
                  <c:v>0.1355017</c:v>
                </c:pt>
                <c:pt idx="1589">
                  <c:v>0.1375941</c:v>
                </c:pt>
                <c:pt idx="1590">
                  <c:v>0.13958280000000001</c:v>
                </c:pt>
                <c:pt idx="1591">
                  <c:v>0.14063890000000001</c:v>
                </c:pt>
                <c:pt idx="1592">
                  <c:v>0.14169509999999999</c:v>
                </c:pt>
                <c:pt idx="1593">
                  <c:v>0.1427513</c:v>
                </c:pt>
                <c:pt idx="1594">
                  <c:v>0.1438075</c:v>
                </c:pt>
                <c:pt idx="1595">
                  <c:v>0.14463790000000001</c:v>
                </c:pt>
                <c:pt idx="1596">
                  <c:v>0.14495369999999999</c:v>
                </c:pt>
                <c:pt idx="1597">
                  <c:v>0.1452695</c:v>
                </c:pt>
                <c:pt idx="1598">
                  <c:v>0.1455853</c:v>
                </c:pt>
                <c:pt idx="1599">
                  <c:v>0.14590110000000001</c:v>
                </c:pt>
                <c:pt idx="1600">
                  <c:v>0.1461276</c:v>
                </c:pt>
                <c:pt idx="1601">
                  <c:v>0.14621010000000001</c:v>
                </c:pt>
                <c:pt idx="1602">
                  <c:v>0.14629259999999999</c:v>
                </c:pt>
                <c:pt idx="1603">
                  <c:v>0.14637510000000001</c:v>
                </c:pt>
                <c:pt idx="1604">
                  <c:v>0.14645759999999999</c:v>
                </c:pt>
                <c:pt idx="1605">
                  <c:v>0.1465206</c:v>
                </c:pt>
                <c:pt idx="1606">
                  <c:v>0.1465439</c:v>
                </c:pt>
                <c:pt idx="1607">
                  <c:v>0.14656730000000001</c:v>
                </c:pt>
                <c:pt idx="1608">
                  <c:v>0.14659059999999999</c:v>
                </c:pt>
                <c:pt idx="1609">
                  <c:v>0.14661399999999999</c:v>
                </c:pt>
                <c:pt idx="1610">
                  <c:v>0.1466353</c:v>
                </c:pt>
                <c:pt idx="1611">
                  <c:v>0.14664440000000001</c:v>
                </c:pt>
                <c:pt idx="1612">
                  <c:v>0.14665349999999999</c:v>
                </c:pt>
                <c:pt idx="1613">
                  <c:v>0.1466626</c:v>
                </c:pt>
                <c:pt idx="1614">
                  <c:v>0.14667169999999999</c:v>
                </c:pt>
                <c:pt idx="1615">
                  <c:v>0.1466808</c:v>
                </c:pt>
                <c:pt idx="1616">
                  <c:v>0.14668709999999999</c:v>
                </c:pt>
                <c:pt idx="1617">
                  <c:v>0.14669289999999999</c:v>
                </c:pt>
                <c:pt idx="1618">
                  <c:v>0.14669869999999999</c:v>
                </c:pt>
                <c:pt idx="1619">
                  <c:v>0.14670449999999999</c:v>
                </c:pt>
                <c:pt idx="1620">
                  <c:v>0.14671020000000001</c:v>
                </c:pt>
                <c:pt idx="1621">
                  <c:v>0.1467157</c:v>
                </c:pt>
                <c:pt idx="1622">
                  <c:v>0.14672070000000001</c:v>
                </c:pt>
                <c:pt idx="1623">
                  <c:v>0.14672569999999999</c:v>
                </c:pt>
                <c:pt idx="1624">
                  <c:v>0.14673069999999999</c:v>
                </c:pt>
                <c:pt idx="1625">
                  <c:v>0.1467357</c:v>
                </c:pt>
                <c:pt idx="1626">
                  <c:v>0.1467407</c:v>
                </c:pt>
                <c:pt idx="1627">
                  <c:v>0.1467455</c:v>
                </c:pt>
                <c:pt idx="1628">
                  <c:v>0.1467503</c:v>
                </c:pt>
                <c:pt idx="1629">
                  <c:v>0.146755</c:v>
                </c:pt>
                <c:pt idx="1630">
                  <c:v>0.1467598</c:v>
                </c:pt>
                <c:pt idx="1631">
                  <c:v>0.14676449999999999</c:v>
                </c:pt>
                <c:pt idx="1632">
                  <c:v>0.14676929999999999</c:v>
                </c:pt>
                <c:pt idx="1633">
                  <c:v>0.14677390000000001</c:v>
                </c:pt>
                <c:pt idx="1634">
                  <c:v>0.14677860000000001</c:v>
                </c:pt>
                <c:pt idx="1635">
                  <c:v>0.1467832</c:v>
                </c:pt>
                <c:pt idx="1636">
                  <c:v>0.1467879</c:v>
                </c:pt>
                <c:pt idx="1637">
                  <c:v>0.14679249999999999</c:v>
                </c:pt>
                <c:pt idx="1638">
                  <c:v>0.14679710000000001</c:v>
                </c:pt>
                <c:pt idx="1639">
                  <c:v>0.14680170000000001</c:v>
                </c:pt>
                <c:pt idx="1640">
                  <c:v>0.1468062</c:v>
                </c:pt>
                <c:pt idx="1641">
                  <c:v>0.14681069999999999</c:v>
                </c:pt>
                <c:pt idx="1642">
                  <c:v>0.14681530000000001</c:v>
                </c:pt>
                <c:pt idx="1643">
                  <c:v>0.1468198</c:v>
                </c:pt>
                <c:pt idx="1644">
                  <c:v>0.14682429999999999</c:v>
                </c:pt>
                <c:pt idx="1645">
                  <c:v>0.14682880000000001</c:v>
                </c:pt>
                <c:pt idx="1646">
                  <c:v>0.1468332</c:v>
                </c:pt>
                <c:pt idx="1647">
                  <c:v>0.14683760000000001</c:v>
                </c:pt>
                <c:pt idx="1648">
                  <c:v>0.146842</c:v>
                </c:pt>
                <c:pt idx="1649">
                  <c:v>0.14684639999999999</c:v>
                </c:pt>
                <c:pt idx="1650">
                  <c:v>0.1468508</c:v>
                </c:pt>
                <c:pt idx="1651">
                  <c:v>0.14685519999999999</c:v>
                </c:pt>
                <c:pt idx="1652">
                  <c:v>0.1468595</c:v>
                </c:pt>
                <c:pt idx="1653">
                  <c:v>0.14686379999999999</c:v>
                </c:pt>
                <c:pt idx="1654">
                  <c:v>0.1468681</c:v>
                </c:pt>
                <c:pt idx="1655">
                  <c:v>0.14687239999999999</c:v>
                </c:pt>
                <c:pt idx="1656">
                  <c:v>0.1468767</c:v>
                </c:pt>
                <c:pt idx="1657">
                  <c:v>0.14688090000000001</c:v>
                </c:pt>
                <c:pt idx="1658">
                  <c:v>0.14688509999999999</c:v>
                </c:pt>
                <c:pt idx="1659">
                  <c:v>0.1468892</c:v>
                </c:pt>
                <c:pt idx="1660">
                  <c:v>0.14689340000000001</c:v>
                </c:pt>
                <c:pt idx="1661">
                  <c:v>0.14689759999999999</c:v>
                </c:pt>
                <c:pt idx="1662">
                  <c:v>0.1469017</c:v>
                </c:pt>
                <c:pt idx="1663">
                  <c:v>0.14690590000000001</c:v>
                </c:pt>
                <c:pt idx="1664">
                  <c:v>0.14691000000000001</c:v>
                </c:pt>
                <c:pt idx="1665">
                  <c:v>0.14691399999999999</c:v>
                </c:pt>
                <c:pt idx="1666">
                  <c:v>0.1469181</c:v>
                </c:pt>
                <c:pt idx="1667">
                  <c:v>0.1469221</c:v>
                </c:pt>
                <c:pt idx="1668">
                  <c:v>0.1469261</c:v>
                </c:pt>
                <c:pt idx="1669">
                  <c:v>0.14693020000000001</c:v>
                </c:pt>
                <c:pt idx="1670">
                  <c:v>0.14693419999999999</c:v>
                </c:pt>
                <c:pt idx="1671">
                  <c:v>0.14693809999999999</c:v>
                </c:pt>
                <c:pt idx="1672">
                  <c:v>0.14694199999999999</c:v>
                </c:pt>
                <c:pt idx="1673">
                  <c:v>0.14694589999999999</c:v>
                </c:pt>
                <c:pt idx="1674">
                  <c:v>0.14694979999999999</c:v>
                </c:pt>
                <c:pt idx="1675">
                  <c:v>0.14695369999999999</c:v>
                </c:pt>
                <c:pt idx="1676">
                  <c:v>0.14695759999999999</c:v>
                </c:pt>
                <c:pt idx="1677">
                  <c:v>0.14696149999999999</c:v>
                </c:pt>
                <c:pt idx="1678">
                  <c:v>0.14696519999999999</c:v>
                </c:pt>
                <c:pt idx="1679">
                  <c:v>0.14696899999999999</c:v>
                </c:pt>
                <c:pt idx="1680">
                  <c:v>0.14697270000000001</c:v>
                </c:pt>
                <c:pt idx="1681">
                  <c:v>0.14697650000000001</c:v>
                </c:pt>
                <c:pt idx="1682">
                  <c:v>0.14698020000000001</c:v>
                </c:pt>
                <c:pt idx="1683">
                  <c:v>0.146984</c:v>
                </c:pt>
                <c:pt idx="1684">
                  <c:v>0.1469877</c:v>
                </c:pt>
                <c:pt idx="1685">
                  <c:v>0.14699129999999999</c:v>
                </c:pt>
                <c:pt idx="1686">
                  <c:v>0.14699490000000001</c:v>
                </c:pt>
                <c:pt idx="1687">
                  <c:v>0.1469985</c:v>
                </c:pt>
                <c:pt idx="1688">
                  <c:v>0.1470021</c:v>
                </c:pt>
                <c:pt idx="1689">
                  <c:v>0.14700569999999999</c:v>
                </c:pt>
                <c:pt idx="1690">
                  <c:v>0.14700930000000001</c:v>
                </c:pt>
                <c:pt idx="1691">
                  <c:v>0.1470129</c:v>
                </c:pt>
                <c:pt idx="1692">
                  <c:v>0.14701639999999999</c:v>
                </c:pt>
                <c:pt idx="1693">
                  <c:v>0.14701990000000001</c:v>
                </c:pt>
                <c:pt idx="1694">
                  <c:v>0.1470233</c:v>
                </c:pt>
                <c:pt idx="1695">
                  <c:v>0.14702680000000001</c:v>
                </c:pt>
                <c:pt idx="1696">
                  <c:v>0.1470302</c:v>
                </c:pt>
                <c:pt idx="1697">
                  <c:v>0.14703369999999999</c:v>
                </c:pt>
                <c:pt idx="1698">
                  <c:v>0.1470371</c:v>
                </c:pt>
                <c:pt idx="1699">
                  <c:v>0.14704049999999999</c:v>
                </c:pt>
                <c:pt idx="1700">
                  <c:v>0.1470438</c:v>
                </c:pt>
                <c:pt idx="1701">
                  <c:v>0.14704709999999999</c:v>
                </c:pt>
                <c:pt idx="1702">
                  <c:v>0.1470504</c:v>
                </c:pt>
                <c:pt idx="1703">
                  <c:v>0.14705370000000001</c:v>
                </c:pt>
                <c:pt idx="1704">
                  <c:v>0.14705699999999999</c:v>
                </c:pt>
                <c:pt idx="1705">
                  <c:v>0.1470603</c:v>
                </c:pt>
                <c:pt idx="1706">
                  <c:v>0.14706359999999999</c:v>
                </c:pt>
                <c:pt idx="1707">
                  <c:v>0.1470668</c:v>
                </c:pt>
                <c:pt idx="1708">
                  <c:v>0.14707000000000001</c:v>
                </c:pt>
                <c:pt idx="1709">
                  <c:v>0.14707310000000001</c:v>
                </c:pt>
                <c:pt idx="1710">
                  <c:v>0.14707619999999999</c:v>
                </c:pt>
                <c:pt idx="1711">
                  <c:v>0.1470794</c:v>
                </c:pt>
                <c:pt idx="1712">
                  <c:v>0.1470825</c:v>
                </c:pt>
                <c:pt idx="1713">
                  <c:v>0.14708560000000001</c:v>
                </c:pt>
                <c:pt idx="1714">
                  <c:v>0.14708879999999999</c:v>
                </c:pt>
                <c:pt idx="1715">
                  <c:v>0.14709179999999999</c:v>
                </c:pt>
                <c:pt idx="1716">
                  <c:v>0.1470948</c:v>
                </c:pt>
                <c:pt idx="1717">
                  <c:v>0.1470977</c:v>
                </c:pt>
                <c:pt idx="1718">
                  <c:v>0.1471007</c:v>
                </c:pt>
                <c:pt idx="1719">
                  <c:v>0.1471037</c:v>
                </c:pt>
                <c:pt idx="1720">
                  <c:v>0.1471066</c:v>
                </c:pt>
                <c:pt idx="1721">
                  <c:v>0.14710960000000001</c:v>
                </c:pt>
                <c:pt idx="1722">
                  <c:v>0.14711260000000001</c:v>
                </c:pt>
                <c:pt idx="1723">
                  <c:v>0.14711540000000001</c:v>
                </c:pt>
                <c:pt idx="1724">
                  <c:v>0.1471182</c:v>
                </c:pt>
                <c:pt idx="1725">
                  <c:v>0.147121</c:v>
                </c:pt>
                <c:pt idx="1726">
                  <c:v>0.1471239</c:v>
                </c:pt>
                <c:pt idx="1727">
                  <c:v>0.1471267</c:v>
                </c:pt>
                <c:pt idx="1728">
                  <c:v>0.1471295</c:v>
                </c:pt>
                <c:pt idx="1729">
                  <c:v>0.14713229999999999</c:v>
                </c:pt>
                <c:pt idx="1730">
                  <c:v>0.14713509999999999</c:v>
                </c:pt>
                <c:pt idx="1731">
                  <c:v>0.14713780000000001</c:v>
                </c:pt>
                <c:pt idx="1732">
                  <c:v>0.1471404</c:v>
                </c:pt>
                <c:pt idx="1733">
                  <c:v>0.1471431</c:v>
                </c:pt>
                <c:pt idx="1734">
                  <c:v>0.14714569999999999</c:v>
                </c:pt>
                <c:pt idx="1735">
                  <c:v>0.14714830000000001</c:v>
                </c:pt>
                <c:pt idx="1736">
                  <c:v>0.1471509</c:v>
                </c:pt>
                <c:pt idx="1737">
                  <c:v>0.1471536</c:v>
                </c:pt>
                <c:pt idx="1738">
                  <c:v>0.14715619999999999</c:v>
                </c:pt>
                <c:pt idx="1739">
                  <c:v>0.14715880000000001</c:v>
                </c:pt>
                <c:pt idx="1740">
                  <c:v>0.14716129999999999</c:v>
                </c:pt>
                <c:pt idx="1741">
                  <c:v>0.14716380000000001</c:v>
                </c:pt>
                <c:pt idx="1742">
                  <c:v>0.1471662</c:v>
                </c:pt>
                <c:pt idx="1743">
                  <c:v>0.14716870000000001</c:v>
                </c:pt>
                <c:pt idx="1744">
                  <c:v>0.1471711</c:v>
                </c:pt>
                <c:pt idx="1745">
                  <c:v>0.14717359999999999</c:v>
                </c:pt>
                <c:pt idx="1746">
                  <c:v>0.147176</c:v>
                </c:pt>
                <c:pt idx="1747">
                  <c:v>0.14717849999999999</c:v>
                </c:pt>
                <c:pt idx="1748">
                  <c:v>0.1471809</c:v>
                </c:pt>
                <c:pt idx="1749">
                  <c:v>0.14718319999999999</c:v>
                </c:pt>
                <c:pt idx="1750">
                  <c:v>0.1471855</c:v>
                </c:pt>
                <c:pt idx="1751">
                  <c:v>0.14718780000000001</c:v>
                </c:pt>
                <c:pt idx="1752">
                  <c:v>0.14718999999999999</c:v>
                </c:pt>
                <c:pt idx="1753">
                  <c:v>0.1471923</c:v>
                </c:pt>
                <c:pt idx="1754">
                  <c:v>0.14719460000000001</c:v>
                </c:pt>
                <c:pt idx="1755">
                  <c:v>0.14719679999999999</c:v>
                </c:pt>
                <c:pt idx="1756">
                  <c:v>0.1471991</c:v>
                </c:pt>
                <c:pt idx="1757">
                  <c:v>0.14720140000000001</c:v>
                </c:pt>
                <c:pt idx="1758">
                  <c:v>0.14720340000000001</c:v>
                </c:pt>
                <c:pt idx="1759">
                  <c:v>0.14720549999999999</c:v>
                </c:pt>
                <c:pt idx="1760">
                  <c:v>0.14720759999999999</c:v>
                </c:pt>
                <c:pt idx="1761">
                  <c:v>0.1472097</c:v>
                </c:pt>
                <c:pt idx="1762">
                  <c:v>0.1472118</c:v>
                </c:pt>
                <c:pt idx="1763">
                  <c:v>0.14721390000000001</c:v>
                </c:pt>
                <c:pt idx="1764">
                  <c:v>0.14721600000000001</c:v>
                </c:pt>
                <c:pt idx="1765">
                  <c:v>0.14721799999999999</c:v>
                </c:pt>
                <c:pt idx="1766">
                  <c:v>0.14722009999999999</c:v>
                </c:pt>
                <c:pt idx="1767">
                  <c:v>0.14722209999999999</c:v>
                </c:pt>
                <c:pt idx="1768">
                  <c:v>0.14722399999999999</c:v>
                </c:pt>
                <c:pt idx="1769">
                  <c:v>0.14722589999999999</c:v>
                </c:pt>
                <c:pt idx="1770">
                  <c:v>0.14722769999999999</c:v>
                </c:pt>
                <c:pt idx="1771">
                  <c:v>0.14722959999999999</c:v>
                </c:pt>
                <c:pt idx="1772">
                  <c:v>0.14723149999999999</c:v>
                </c:pt>
                <c:pt idx="1773">
                  <c:v>0.14723339999999999</c:v>
                </c:pt>
                <c:pt idx="1774">
                  <c:v>0.14723530000000001</c:v>
                </c:pt>
                <c:pt idx="1775">
                  <c:v>0.14723720000000001</c:v>
                </c:pt>
                <c:pt idx="1776">
                  <c:v>0.14723910000000001</c:v>
                </c:pt>
                <c:pt idx="1777">
                  <c:v>0.14724080000000001</c:v>
                </c:pt>
                <c:pt idx="1778">
                  <c:v>0.1472425</c:v>
                </c:pt>
                <c:pt idx="1779">
                  <c:v>0.14724419999999999</c:v>
                </c:pt>
                <c:pt idx="1780">
                  <c:v>0.14724590000000001</c:v>
                </c:pt>
                <c:pt idx="1781">
                  <c:v>0.14724760000000001</c:v>
                </c:pt>
                <c:pt idx="1782">
                  <c:v>0.1472493</c:v>
                </c:pt>
                <c:pt idx="1783">
                  <c:v>0.14725099999999999</c:v>
                </c:pt>
                <c:pt idx="1784">
                  <c:v>0.14725269999999999</c:v>
                </c:pt>
                <c:pt idx="1785">
                  <c:v>0.14725440000000001</c:v>
                </c:pt>
                <c:pt idx="1786">
                  <c:v>0.1472559</c:v>
                </c:pt>
                <c:pt idx="1787">
                  <c:v>0.14725740000000001</c:v>
                </c:pt>
                <c:pt idx="1788">
                  <c:v>0.1472589</c:v>
                </c:pt>
                <c:pt idx="1789">
                  <c:v>0.14726049999999999</c:v>
                </c:pt>
                <c:pt idx="1790">
                  <c:v>0.147262</c:v>
                </c:pt>
                <c:pt idx="1791">
                  <c:v>0.14726349999999999</c:v>
                </c:pt>
                <c:pt idx="1792">
                  <c:v>0.14726500000000001</c:v>
                </c:pt>
                <c:pt idx="1793">
                  <c:v>0.14726649999999999</c:v>
                </c:pt>
                <c:pt idx="1794">
                  <c:v>0.14726800000000001</c:v>
                </c:pt>
                <c:pt idx="1795">
                  <c:v>0.1472695</c:v>
                </c:pt>
                <c:pt idx="1796">
                  <c:v>0.14727080000000001</c:v>
                </c:pt>
                <c:pt idx="1797">
                  <c:v>0.14727209999999999</c:v>
                </c:pt>
                <c:pt idx="1798">
                  <c:v>0.1472734</c:v>
                </c:pt>
                <c:pt idx="1799">
                  <c:v>0.14727470000000001</c:v>
                </c:pt>
                <c:pt idx="1800">
                  <c:v>0.14727599999999999</c:v>
                </c:pt>
                <c:pt idx="1801">
                  <c:v>0.1472773</c:v>
                </c:pt>
                <c:pt idx="1802">
                  <c:v>0.14727860000000001</c:v>
                </c:pt>
                <c:pt idx="1803">
                  <c:v>0.14727989999999999</c:v>
                </c:pt>
                <c:pt idx="1804">
                  <c:v>0.1472812</c:v>
                </c:pt>
                <c:pt idx="1805">
                  <c:v>0.14728250000000001</c:v>
                </c:pt>
                <c:pt idx="1806">
                  <c:v>0.14728369999999999</c:v>
                </c:pt>
                <c:pt idx="1807">
                  <c:v>0.14728479999999999</c:v>
                </c:pt>
                <c:pt idx="1808">
                  <c:v>0.1472859</c:v>
                </c:pt>
                <c:pt idx="1809">
                  <c:v>0.147287</c:v>
                </c:pt>
                <c:pt idx="1810">
                  <c:v>0.14728810000000001</c:v>
                </c:pt>
                <c:pt idx="1811">
                  <c:v>0.14728920000000001</c:v>
                </c:pt>
                <c:pt idx="1812">
                  <c:v>0.14729030000000001</c:v>
                </c:pt>
                <c:pt idx="1813">
                  <c:v>0.14729139999999999</c:v>
                </c:pt>
                <c:pt idx="1814">
                  <c:v>0.14729239999999999</c:v>
                </c:pt>
                <c:pt idx="1815">
                  <c:v>0.14729349999999999</c:v>
                </c:pt>
                <c:pt idx="1816">
                  <c:v>0.1472946</c:v>
                </c:pt>
                <c:pt idx="1817">
                  <c:v>0.1472955</c:v>
                </c:pt>
                <c:pt idx="1818">
                  <c:v>0.14729639999999999</c:v>
                </c:pt>
                <c:pt idx="1819">
                  <c:v>0.14729729999999999</c:v>
                </c:pt>
                <c:pt idx="1820">
                  <c:v>0.14729809999999999</c:v>
                </c:pt>
                <c:pt idx="1821">
                  <c:v>0.14729900000000001</c:v>
                </c:pt>
                <c:pt idx="1822">
                  <c:v>0.14729990000000001</c:v>
                </c:pt>
                <c:pt idx="1823">
                  <c:v>0.14730080000000001</c:v>
                </c:pt>
                <c:pt idx="1824">
                  <c:v>0.1473016</c:v>
                </c:pt>
                <c:pt idx="1825">
                  <c:v>0.1473025</c:v>
                </c:pt>
                <c:pt idx="1826">
                  <c:v>0.1473034</c:v>
                </c:pt>
                <c:pt idx="1827">
                  <c:v>0.1473042</c:v>
                </c:pt>
                <c:pt idx="1828">
                  <c:v>0.14730489999999999</c:v>
                </c:pt>
                <c:pt idx="1829">
                  <c:v>0.14730560000000001</c:v>
                </c:pt>
                <c:pt idx="1830">
                  <c:v>0.1473062</c:v>
                </c:pt>
                <c:pt idx="1831">
                  <c:v>0.14730689999999999</c:v>
                </c:pt>
                <c:pt idx="1832">
                  <c:v>0.14730750000000001</c:v>
                </c:pt>
                <c:pt idx="1833">
                  <c:v>0.1473082</c:v>
                </c:pt>
                <c:pt idx="1834">
                  <c:v>0.14730879999999999</c:v>
                </c:pt>
                <c:pt idx="1835">
                  <c:v>0.14730950000000001</c:v>
                </c:pt>
                <c:pt idx="1836">
                  <c:v>0.1473101</c:v>
                </c:pt>
                <c:pt idx="1837">
                  <c:v>0.14731079999999999</c:v>
                </c:pt>
                <c:pt idx="1838">
                  <c:v>0.14731140000000001</c:v>
                </c:pt>
                <c:pt idx="1839">
                  <c:v>0.1473119</c:v>
                </c:pt>
                <c:pt idx="1840">
                  <c:v>0.14731230000000001</c:v>
                </c:pt>
                <c:pt idx="1841">
                  <c:v>0.14731269999999999</c:v>
                </c:pt>
                <c:pt idx="1842">
                  <c:v>0.14731320000000001</c:v>
                </c:pt>
                <c:pt idx="1843">
                  <c:v>0.14731359999999999</c:v>
                </c:pt>
                <c:pt idx="1844">
                  <c:v>0.147314</c:v>
                </c:pt>
                <c:pt idx="1845">
                  <c:v>0.14731449999999999</c:v>
                </c:pt>
                <c:pt idx="1846">
                  <c:v>0.1473149</c:v>
                </c:pt>
                <c:pt idx="1847">
                  <c:v>0.14731530000000001</c:v>
                </c:pt>
                <c:pt idx="1848">
                  <c:v>0.14731569999999999</c:v>
                </c:pt>
                <c:pt idx="1849">
                  <c:v>0.14731620000000001</c:v>
                </c:pt>
                <c:pt idx="1850">
                  <c:v>0.14731649999999999</c:v>
                </c:pt>
                <c:pt idx="1851">
                  <c:v>0.14731669999999999</c:v>
                </c:pt>
                <c:pt idx="1852">
                  <c:v>0.1473169</c:v>
                </c:pt>
                <c:pt idx="1853">
                  <c:v>0.14731710000000001</c:v>
                </c:pt>
                <c:pt idx="1854">
                  <c:v>0.14731730000000001</c:v>
                </c:pt>
                <c:pt idx="1855">
                  <c:v>0.14731749999999999</c:v>
                </c:pt>
                <c:pt idx="1856">
                  <c:v>0.1473177</c:v>
                </c:pt>
                <c:pt idx="1857">
                  <c:v>0.1473179</c:v>
                </c:pt>
                <c:pt idx="1858">
                  <c:v>0.14731810000000001</c:v>
                </c:pt>
                <c:pt idx="1859">
                  <c:v>0.14731830000000001</c:v>
                </c:pt>
                <c:pt idx="1860">
                  <c:v>0.14731849999999999</c:v>
                </c:pt>
                <c:pt idx="1861">
                  <c:v>0.1473187</c:v>
                </c:pt>
                <c:pt idx="1862">
                  <c:v>0.14731859999999999</c:v>
                </c:pt>
                <c:pt idx="1863">
                  <c:v>0.14731859999999999</c:v>
                </c:pt>
                <c:pt idx="1864">
                  <c:v>0.14731849999999999</c:v>
                </c:pt>
                <c:pt idx="1865">
                  <c:v>0.14731849999999999</c:v>
                </c:pt>
                <c:pt idx="1866">
                  <c:v>0.14731849999999999</c:v>
                </c:pt>
                <c:pt idx="1867">
                  <c:v>0.14731839999999999</c:v>
                </c:pt>
                <c:pt idx="1868">
                  <c:v>0.14731839999999999</c:v>
                </c:pt>
                <c:pt idx="1869">
                  <c:v>0.14731830000000001</c:v>
                </c:pt>
                <c:pt idx="1870">
                  <c:v>0.14731830000000001</c:v>
                </c:pt>
                <c:pt idx="1871">
                  <c:v>0.14731830000000001</c:v>
                </c:pt>
                <c:pt idx="1872">
                  <c:v>0.14731820000000001</c:v>
                </c:pt>
                <c:pt idx="1873">
                  <c:v>0.14731820000000001</c:v>
                </c:pt>
                <c:pt idx="1874">
                  <c:v>0.1473179</c:v>
                </c:pt>
                <c:pt idx="1875">
                  <c:v>0.14731759999999999</c:v>
                </c:pt>
                <c:pt idx="1876">
                  <c:v>0.14731739999999999</c:v>
                </c:pt>
                <c:pt idx="1877">
                  <c:v>0.14731710000000001</c:v>
                </c:pt>
                <c:pt idx="1878">
                  <c:v>0.1473168</c:v>
                </c:pt>
                <c:pt idx="1879">
                  <c:v>0.14731649999999999</c:v>
                </c:pt>
                <c:pt idx="1880">
                  <c:v>0.14731630000000001</c:v>
                </c:pt>
                <c:pt idx="1881">
                  <c:v>0.147316</c:v>
                </c:pt>
                <c:pt idx="1882">
                  <c:v>0.14731569999999999</c:v>
                </c:pt>
                <c:pt idx="1883">
                  <c:v>0.14731540000000001</c:v>
                </c:pt>
                <c:pt idx="1884">
                  <c:v>0.14731520000000001</c:v>
                </c:pt>
                <c:pt idx="1885">
                  <c:v>0.1473148</c:v>
                </c:pt>
                <c:pt idx="1886">
                  <c:v>0.14731430000000001</c:v>
                </c:pt>
                <c:pt idx="1887">
                  <c:v>0.14731379999999999</c:v>
                </c:pt>
                <c:pt idx="1888">
                  <c:v>0.14731330000000001</c:v>
                </c:pt>
                <c:pt idx="1889">
                  <c:v>0.14731279999999999</c:v>
                </c:pt>
                <c:pt idx="1890">
                  <c:v>0.14731230000000001</c:v>
                </c:pt>
                <c:pt idx="1891">
                  <c:v>0.14731179999999999</c:v>
                </c:pt>
                <c:pt idx="1892">
                  <c:v>0.14731130000000001</c:v>
                </c:pt>
                <c:pt idx="1893">
                  <c:v>0.14731079999999999</c:v>
                </c:pt>
                <c:pt idx="1894">
                  <c:v>0.14731030000000001</c:v>
                </c:pt>
                <c:pt idx="1895">
                  <c:v>0.14730979999999999</c:v>
                </c:pt>
                <c:pt idx="1896">
                  <c:v>0.1473092</c:v>
                </c:pt>
                <c:pt idx="1897">
                  <c:v>0.14730850000000001</c:v>
                </c:pt>
                <c:pt idx="1898">
                  <c:v>0.14730779999999999</c:v>
                </c:pt>
                <c:pt idx="1899">
                  <c:v>0.1473071</c:v>
                </c:pt>
                <c:pt idx="1900">
                  <c:v>0.1473063</c:v>
                </c:pt>
                <c:pt idx="1901">
                  <c:v>0.14730560000000001</c:v>
                </c:pt>
                <c:pt idx="1902">
                  <c:v>0.14730489999999999</c:v>
                </c:pt>
                <c:pt idx="1903">
                  <c:v>0.14730409999999999</c:v>
                </c:pt>
                <c:pt idx="1904">
                  <c:v>0.1473034</c:v>
                </c:pt>
                <c:pt idx="1905">
                  <c:v>0.14730270000000001</c:v>
                </c:pt>
                <c:pt idx="1906">
                  <c:v>0.14730190000000001</c:v>
                </c:pt>
                <c:pt idx="1907">
                  <c:v>0.14730119999999999</c:v>
                </c:pt>
                <c:pt idx="1908">
                  <c:v>0.1473003</c:v>
                </c:pt>
                <c:pt idx="1909">
                  <c:v>0.14729929999999999</c:v>
                </c:pt>
                <c:pt idx="1910">
                  <c:v>0.1472984</c:v>
                </c:pt>
                <c:pt idx="1911">
                  <c:v>0.1472974</c:v>
                </c:pt>
                <c:pt idx="1912">
                  <c:v>0.1472965</c:v>
                </c:pt>
                <c:pt idx="1913">
                  <c:v>0.1472955</c:v>
                </c:pt>
                <c:pt idx="1914">
                  <c:v>0.1472946</c:v>
                </c:pt>
                <c:pt idx="1915">
                  <c:v>0.1472936</c:v>
                </c:pt>
                <c:pt idx="1916">
                  <c:v>0.1472927</c:v>
                </c:pt>
                <c:pt idx="1917">
                  <c:v>0.1472917</c:v>
                </c:pt>
                <c:pt idx="1918">
                  <c:v>0.1472908</c:v>
                </c:pt>
                <c:pt idx="1919">
                  <c:v>0.14728959999999999</c:v>
                </c:pt>
                <c:pt idx="1920">
                  <c:v>0.14728840000000001</c:v>
                </c:pt>
                <c:pt idx="1921">
                  <c:v>0.14728730000000001</c:v>
                </c:pt>
                <c:pt idx="1922">
                  <c:v>0.1472861</c:v>
                </c:pt>
                <c:pt idx="1923">
                  <c:v>0.1472849</c:v>
                </c:pt>
                <c:pt idx="1924">
                  <c:v>0.14728379999999999</c:v>
                </c:pt>
                <c:pt idx="1925">
                  <c:v>0.14728260000000001</c:v>
                </c:pt>
                <c:pt idx="1926">
                  <c:v>0.14728140000000001</c:v>
                </c:pt>
                <c:pt idx="1927">
                  <c:v>0.1472803</c:v>
                </c:pt>
                <c:pt idx="1928">
                  <c:v>0.1472791</c:v>
                </c:pt>
                <c:pt idx="1929">
                  <c:v>0.14727779999999999</c:v>
                </c:pt>
                <c:pt idx="1930">
                  <c:v>0.1472765</c:v>
                </c:pt>
                <c:pt idx="1931">
                  <c:v>0.14727509999999999</c:v>
                </c:pt>
                <c:pt idx="1932">
                  <c:v>0.14727370000000001</c:v>
                </c:pt>
                <c:pt idx="1933">
                  <c:v>0.14727229999999999</c:v>
                </c:pt>
                <c:pt idx="1934">
                  <c:v>0.14727100000000001</c:v>
                </c:pt>
                <c:pt idx="1935">
                  <c:v>0.1472696</c:v>
                </c:pt>
                <c:pt idx="1936">
                  <c:v>0.14726819999999999</c:v>
                </c:pt>
                <c:pt idx="1937">
                  <c:v>0.1472668</c:v>
                </c:pt>
                <c:pt idx="1938">
                  <c:v>0.14726549999999999</c:v>
                </c:pt>
                <c:pt idx="1939">
                  <c:v>0.14726400000000001</c:v>
                </c:pt>
                <c:pt idx="1940">
                  <c:v>0.14726239999999999</c:v>
                </c:pt>
                <c:pt idx="1941">
                  <c:v>0.1472609</c:v>
                </c:pt>
                <c:pt idx="1942">
                  <c:v>0.14725930000000001</c:v>
                </c:pt>
                <c:pt idx="1943">
                  <c:v>0.14725769999999999</c:v>
                </c:pt>
                <c:pt idx="1944">
                  <c:v>0.1472561</c:v>
                </c:pt>
                <c:pt idx="1945">
                  <c:v>0.14725450000000001</c:v>
                </c:pt>
                <c:pt idx="1946">
                  <c:v>0.147253</c:v>
                </c:pt>
                <c:pt idx="1947">
                  <c:v>0.1472514</c:v>
                </c:pt>
                <c:pt idx="1948">
                  <c:v>0.14724979999999999</c:v>
                </c:pt>
                <c:pt idx="1949">
                  <c:v>0.1472482</c:v>
                </c:pt>
                <c:pt idx="1950">
                  <c:v>0.1472464</c:v>
                </c:pt>
                <c:pt idx="1951">
                  <c:v>0.1472446</c:v>
                </c:pt>
                <c:pt idx="1952">
                  <c:v>0.14724280000000001</c:v>
                </c:pt>
                <c:pt idx="1953">
                  <c:v>0.14724110000000001</c:v>
                </c:pt>
                <c:pt idx="1954">
                  <c:v>0.14723929999999999</c:v>
                </c:pt>
                <c:pt idx="1955">
                  <c:v>0.14723749999999999</c:v>
                </c:pt>
                <c:pt idx="1956">
                  <c:v>0.1472357</c:v>
                </c:pt>
                <c:pt idx="1957">
                  <c:v>0.1472339</c:v>
                </c:pt>
                <c:pt idx="1958">
                  <c:v>0.14723220000000001</c:v>
                </c:pt>
                <c:pt idx="1959">
                  <c:v>0.14723030000000001</c:v>
                </c:pt>
                <c:pt idx="1960">
                  <c:v>0.14722830000000001</c:v>
                </c:pt>
                <c:pt idx="1961">
                  <c:v>0.1472263</c:v>
                </c:pt>
                <c:pt idx="1962">
                  <c:v>0.1472243</c:v>
                </c:pt>
                <c:pt idx="1963">
                  <c:v>0.1472224</c:v>
                </c:pt>
                <c:pt idx="1964">
                  <c:v>0.1472204</c:v>
                </c:pt>
                <c:pt idx="1965">
                  <c:v>0.1472184</c:v>
                </c:pt>
                <c:pt idx="1966">
                  <c:v>0.1472164</c:v>
                </c:pt>
                <c:pt idx="1967">
                  <c:v>0.1472145</c:v>
                </c:pt>
                <c:pt idx="1968">
                  <c:v>0.1472125</c:v>
                </c:pt>
                <c:pt idx="1969">
                  <c:v>0.14721029999999999</c:v>
                </c:pt>
                <c:pt idx="1970">
                  <c:v>0.14720810000000001</c:v>
                </c:pt>
                <c:pt idx="1971">
                  <c:v>0.147206</c:v>
                </c:pt>
                <c:pt idx="1972">
                  <c:v>0.1472038</c:v>
                </c:pt>
                <c:pt idx="1973">
                  <c:v>0.14720169999999999</c:v>
                </c:pt>
                <c:pt idx="1974">
                  <c:v>0.14719950000000001</c:v>
                </c:pt>
                <c:pt idx="1975">
                  <c:v>0.1471973</c:v>
                </c:pt>
                <c:pt idx="1976">
                  <c:v>0.1471952</c:v>
                </c:pt>
                <c:pt idx="1977">
                  <c:v>0.14719299999999999</c:v>
                </c:pt>
                <c:pt idx="1978">
                  <c:v>0.14719070000000001</c:v>
                </c:pt>
                <c:pt idx="1979">
                  <c:v>0.14718829999999999</c:v>
                </c:pt>
                <c:pt idx="1980">
                  <c:v>0.14718600000000001</c:v>
                </c:pt>
                <c:pt idx="1981">
                  <c:v>0.1471836</c:v>
                </c:pt>
                <c:pt idx="1982">
                  <c:v>0.14718129999999999</c:v>
                </c:pt>
                <c:pt idx="1983">
                  <c:v>0.1471789</c:v>
                </c:pt>
                <c:pt idx="1984">
                  <c:v>0.14717659999999999</c:v>
                </c:pt>
                <c:pt idx="1985">
                  <c:v>0.14717420000000001</c:v>
                </c:pt>
                <c:pt idx="1986">
                  <c:v>0.14717189999999999</c:v>
                </c:pt>
                <c:pt idx="1987">
                  <c:v>0.14716940000000001</c:v>
                </c:pt>
                <c:pt idx="1988">
                  <c:v>0.14716679999999999</c:v>
                </c:pt>
                <c:pt idx="1989">
                  <c:v>0.1471643</c:v>
                </c:pt>
                <c:pt idx="1990">
                  <c:v>0.14716180000000001</c:v>
                </c:pt>
                <c:pt idx="1991">
                  <c:v>0.14715919999999999</c:v>
                </c:pt>
                <c:pt idx="1992">
                  <c:v>0.1471567</c:v>
                </c:pt>
                <c:pt idx="1993">
                  <c:v>0.14715420000000001</c:v>
                </c:pt>
                <c:pt idx="1994">
                  <c:v>0.14715159999999999</c:v>
                </c:pt>
                <c:pt idx="1995">
                  <c:v>0.1471491</c:v>
                </c:pt>
                <c:pt idx="1996">
                  <c:v>0.14714640000000001</c:v>
                </c:pt>
                <c:pt idx="1997">
                  <c:v>0.14714369999999999</c:v>
                </c:pt>
                <c:pt idx="1998">
                  <c:v>0.14714099999999999</c:v>
                </c:pt>
                <c:pt idx="1999">
                  <c:v>0.1471383</c:v>
                </c:pt>
                <c:pt idx="2000">
                  <c:v>0.14713560000000001</c:v>
                </c:pt>
                <c:pt idx="2001">
                  <c:v>0.14713280000000001</c:v>
                </c:pt>
                <c:pt idx="2002">
                  <c:v>0.14713010000000001</c:v>
                </c:pt>
                <c:pt idx="2003">
                  <c:v>0.14712739999999999</c:v>
                </c:pt>
                <c:pt idx="2004">
                  <c:v>0.14712459999999999</c:v>
                </c:pt>
                <c:pt idx="2005">
                  <c:v>0.14712169999999999</c:v>
                </c:pt>
                <c:pt idx="2006">
                  <c:v>0.1471189</c:v>
                </c:pt>
                <c:pt idx="2007">
                  <c:v>0.147116</c:v>
                </c:pt>
                <c:pt idx="2008">
                  <c:v>0.1471131</c:v>
                </c:pt>
                <c:pt idx="2009">
                  <c:v>0.1471102</c:v>
                </c:pt>
                <c:pt idx="2010">
                  <c:v>0.1471073</c:v>
                </c:pt>
                <c:pt idx="2011">
                  <c:v>0.1471044</c:v>
                </c:pt>
                <c:pt idx="2012">
                  <c:v>0.1471015</c:v>
                </c:pt>
                <c:pt idx="2013">
                  <c:v>0.14709849999999999</c:v>
                </c:pt>
                <c:pt idx="2014">
                  <c:v>0.14709539999999999</c:v>
                </c:pt>
                <c:pt idx="2015">
                  <c:v>0.14709240000000001</c:v>
                </c:pt>
                <c:pt idx="2016">
                  <c:v>0.14708930000000001</c:v>
                </c:pt>
                <c:pt idx="2017">
                  <c:v>0.1470863</c:v>
                </c:pt>
                <c:pt idx="2018">
                  <c:v>0.1470832</c:v>
                </c:pt>
                <c:pt idx="2019">
                  <c:v>0.14708019999999999</c:v>
                </c:pt>
                <c:pt idx="2020">
                  <c:v>0.14707709999999999</c:v>
                </c:pt>
                <c:pt idx="2021">
                  <c:v>0.14707390000000001</c:v>
                </c:pt>
                <c:pt idx="2022">
                  <c:v>0.1470707</c:v>
                </c:pt>
                <c:pt idx="2023">
                  <c:v>0.14706739999999999</c:v>
                </c:pt>
                <c:pt idx="2024">
                  <c:v>0.14706420000000001</c:v>
                </c:pt>
                <c:pt idx="2025">
                  <c:v>0.147061</c:v>
                </c:pt>
                <c:pt idx="2026">
                  <c:v>0.14705779999999999</c:v>
                </c:pt>
                <c:pt idx="2027">
                  <c:v>0.14705460000000001</c:v>
                </c:pt>
                <c:pt idx="2028">
                  <c:v>0.1470513</c:v>
                </c:pt>
                <c:pt idx="2029">
                  <c:v>0.14704790000000001</c:v>
                </c:pt>
                <c:pt idx="2030">
                  <c:v>0.1470446</c:v>
                </c:pt>
                <c:pt idx="2031">
                  <c:v>0.14704120000000001</c:v>
                </c:pt>
                <c:pt idx="2032">
                  <c:v>0.1470378</c:v>
                </c:pt>
                <c:pt idx="2033">
                  <c:v>0.14703440000000001</c:v>
                </c:pt>
                <c:pt idx="2034">
                  <c:v>0.1470311</c:v>
                </c:pt>
                <c:pt idx="2035">
                  <c:v>0.14702770000000001</c:v>
                </c:pt>
                <c:pt idx="2036">
                  <c:v>0.14702419999999999</c:v>
                </c:pt>
                <c:pt idx="2037">
                  <c:v>0.1470207</c:v>
                </c:pt>
                <c:pt idx="2038">
                  <c:v>0.14701710000000001</c:v>
                </c:pt>
                <c:pt idx="2039">
                  <c:v>0.14701359999999999</c:v>
                </c:pt>
                <c:pt idx="2040">
                  <c:v>0.1470101</c:v>
                </c:pt>
                <c:pt idx="2041">
                  <c:v>0.14700650000000001</c:v>
                </c:pt>
                <c:pt idx="2042">
                  <c:v>0.14700299999999999</c:v>
                </c:pt>
                <c:pt idx="2043">
                  <c:v>0.14699950000000001</c:v>
                </c:pt>
                <c:pt idx="2044">
                  <c:v>0.14699580000000001</c:v>
                </c:pt>
                <c:pt idx="2045">
                  <c:v>0.14699209999999999</c:v>
                </c:pt>
                <c:pt idx="2046">
                  <c:v>0.14698839999999999</c:v>
                </c:pt>
                <c:pt idx="2047">
                  <c:v>0.1469847</c:v>
                </c:pt>
                <c:pt idx="2048">
                  <c:v>0.146981</c:v>
                </c:pt>
                <c:pt idx="2049">
                  <c:v>0.14697730000000001</c:v>
                </c:pt>
                <c:pt idx="2050">
                  <c:v>0.14697370000000001</c:v>
                </c:pt>
                <c:pt idx="2051">
                  <c:v>0.14696980000000001</c:v>
                </c:pt>
                <c:pt idx="2052">
                  <c:v>0.14696600000000001</c:v>
                </c:pt>
                <c:pt idx="2053">
                  <c:v>0.14696219999999999</c:v>
                </c:pt>
                <c:pt idx="2054">
                  <c:v>0.14695829999999999</c:v>
                </c:pt>
                <c:pt idx="2055">
                  <c:v>0.14695449999999999</c:v>
                </c:pt>
                <c:pt idx="2056">
                  <c:v>0.14695069999999999</c:v>
                </c:pt>
                <c:pt idx="2057">
                  <c:v>0.14694679999999999</c:v>
                </c:pt>
                <c:pt idx="2058">
                  <c:v>0.14694289999999999</c:v>
                </c:pt>
                <c:pt idx="2059">
                  <c:v>0.14693890000000001</c:v>
                </c:pt>
                <c:pt idx="2060">
                  <c:v>0.14693490000000001</c:v>
                </c:pt>
                <c:pt idx="2061">
                  <c:v>0.14693100000000001</c:v>
                </c:pt>
                <c:pt idx="2062">
                  <c:v>0.146927</c:v>
                </c:pt>
                <c:pt idx="2063">
                  <c:v>0.146923</c:v>
                </c:pt>
                <c:pt idx="2064">
                  <c:v>0.14691899999999999</c:v>
                </c:pt>
                <c:pt idx="2065">
                  <c:v>0.14691489999999999</c:v>
                </c:pt>
                <c:pt idx="2066">
                  <c:v>0.14691080000000001</c:v>
                </c:pt>
                <c:pt idx="2067">
                  <c:v>0.1469067</c:v>
                </c:pt>
                <c:pt idx="2068">
                  <c:v>0.14690259999999999</c:v>
                </c:pt>
                <c:pt idx="2069">
                  <c:v>0.14689849999999999</c:v>
                </c:pt>
                <c:pt idx="2070">
                  <c:v>0.14689430000000001</c:v>
                </c:pt>
                <c:pt idx="2071">
                  <c:v>0.1468902</c:v>
                </c:pt>
                <c:pt idx="2072">
                  <c:v>0.14688599999999999</c:v>
                </c:pt>
                <c:pt idx="2073">
                  <c:v>0.1468817</c:v>
                </c:pt>
                <c:pt idx="2074">
                  <c:v>0.14687749999999999</c:v>
                </c:pt>
                <c:pt idx="2075">
                  <c:v>0.14687320000000001</c:v>
                </c:pt>
                <c:pt idx="2076">
                  <c:v>0.1468689</c:v>
                </c:pt>
                <c:pt idx="2077">
                  <c:v>0.14686469999999999</c:v>
                </c:pt>
                <c:pt idx="2078">
                  <c:v>0.1468604</c:v>
                </c:pt>
                <c:pt idx="2079">
                  <c:v>0.14685599999999999</c:v>
                </c:pt>
                <c:pt idx="2080">
                  <c:v>0.1468516</c:v>
                </c:pt>
                <c:pt idx="2081">
                  <c:v>0.14684720000000001</c:v>
                </c:pt>
                <c:pt idx="2082">
                  <c:v>0.1468429</c:v>
                </c:pt>
                <c:pt idx="2083">
                  <c:v>0.14683850000000001</c:v>
                </c:pt>
                <c:pt idx="2084">
                  <c:v>0.1468341</c:v>
                </c:pt>
                <c:pt idx="2085">
                  <c:v>0.1468296</c:v>
                </c:pt>
                <c:pt idx="2086">
                  <c:v>0.14682509999999999</c:v>
                </c:pt>
                <c:pt idx="2087">
                  <c:v>0.1468206</c:v>
                </c:pt>
                <c:pt idx="2088">
                  <c:v>0.1468161</c:v>
                </c:pt>
                <c:pt idx="2089">
                  <c:v>0.14681159999999999</c:v>
                </c:pt>
                <c:pt idx="2090">
                  <c:v>0.1468071</c:v>
                </c:pt>
                <c:pt idx="2091">
                  <c:v>0.1468025</c:v>
                </c:pt>
                <c:pt idx="2092">
                  <c:v>0.14679780000000001</c:v>
                </c:pt>
                <c:pt idx="2093">
                  <c:v>0.14679320000000001</c:v>
                </c:pt>
                <c:pt idx="2094">
                  <c:v>0.14678859999999999</c:v>
                </c:pt>
                <c:pt idx="2095">
                  <c:v>0.146784</c:v>
                </c:pt>
                <c:pt idx="2096">
                  <c:v>0.1467794</c:v>
                </c:pt>
                <c:pt idx="2097">
                  <c:v>0.14677470000000001</c:v>
                </c:pt>
                <c:pt idx="2098">
                  <c:v>0.14676990000000001</c:v>
                </c:pt>
                <c:pt idx="2099">
                  <c:v>0.14676520000000001</c:v>
                </c:pt>
                <c:pt idx="2100">
                  <c:v>0.14676049999999999</c:v>
                </c:pt>
                <c:pt idx="2101">
                  <c:v>0.14675579999999999</c:v>
                </c:pt>
                <c:pt idx="2102">
                  <c:v>0.14675099999999999</c:v>
                </c:pt>
                <c:pt idx="2103">
                  <c:v>0.14674619999999999</c:v>
                </c:pt>
                <c:pt idx="2104">
                  <c:v>0.14674139999999999</c:v>
                </c:pt>
                <c:pt idx="2105">
                  <c:v>0.14673649999999999</c:v>
                </c:pt>
                <c:pt idx="2106">
                  <c:v>0.14673169999999999</c:v>
                </c:pt>
                <c:pt idx="2107">
                  <c:v>0.14672679999999999</c:v>
                </c:pt>
                <c:pt idx="2108">
                  <c:v>0.14672199999999999</c:v>
                </c:pt>
                <c:pt idx="2109">
                  <c:v>0.14671690000000001</c:v>
                </c:pt>
                <c:pt idx="2110">
                  <c:v>0.14671190000000001</c:v>
                </c:pt>
                <c:pt idx="2111">
                  <c:v>0.1467068</c:v>
                </c:pt>
                <c:pt idx="2112">
                  <c:v>0.14670179999999999</c:v>
                </c:pt>
                <c:pt idx="2113">
                  <c:v>0.14669670000000001</c:v>
                </c:pt>
                <c:pt idx="2114">
                  <c:v>0.1466913</c:v>
                </c:pt>
                <c:pt idx="2115">
                  <c:v>0.1466856</c:v>
                </c:pt>
                <c:pt idx="2116">
                  <c:v>0.1466798</c:v>
                </c:pt>
                <c:pt idx="2117">
                  <c:v>0.1466741</c:v>
                </c:pt>
                <c:pt idx="2118">
                  <c:v>0.1466684</c:v>
                </c:pt>
                <c:pt idx="2119">
                  <c:v>0.1466624</c:v>
                </c:pt>
                <c:pt idx="2120">
                  <c:v>0.1466538</c:v>
                </c:pt>
                <c:pt idx="2121">
                  <c:v>0.14664530000000001</c:v>
                </c:pt>
                <c:pt idx="2122">
                  <c:v>0.14663670000000001</c:v>
                </c:pt>
                <c:pt idx="2123">
                  <c:v>0.14662810000000001</c:v>
                </c:pt>
                <c:pt idx="2124">
                  <c:v>0.14661950000000001</c:v>
                </c:pt>
                <c:pt idx="2125">
                  <c:v>0.1466017</c:v>
                </c:pt>
                <c:pt idx="2126">
                  <c:v>0.14658089999999999</c:v>
                </c:pt>
                <c:pt idx="2127">
                  <c:v>0.1465601</c:v>
                </c:pt>
                <c:pt idx="2128">
                  <c:v>0.14653920000000001</c:v>
                </c:pt>
                <c:pt idx="2129">
                  <c:v>0.14651839999999999</c:v>
                </c:pt>
                <c:pt idx="2130">
                  <c:v>0.14646880000000001</c:v>
                </c:pt>
                <c:pt idx="2131">
                  <c:v>0.14639740000000001</c:v>
                </c:pt>
                <c:pt idx="2132">
                  <c:v>0.14632590000000001</c:v>
                </c:pt>
                <c:pt idx="2133">
                  <c:v>0.14625450000000001</c:v>
                </c:pt>
                <c:pt idx="2134">
                  <c:v>0.14618310000000001</c:v>
                </c:pt>
                <c:pt idx="2135">
                  <c:v>0.1460081</c:v>
                </c:pt>
                <c:pt idx="2136">
                  <c:v>0.14573659999999999</c:v>
                </c:pt>
                <c:pt idx="2137">
                  <c:v>0.14546510000000001</c:v>
                </c:pt>
                <c:pt idx="2138">
                  <c:v>0.14519360000000001</c:v>
                </c:pt>
                <c:pt idx="2139">
                  <c:v>0.1449221</c:v>
                </c:pt>
                <c:pt idx="2140">
                  <c:v>0.14425969999999999</c:v>
                </c:pt>
                <c:pt idx="2141">
                  <c:v>0.1433314</c:v>
                </c:pt>
                <c:pt idx="2142">
                  <c:v>0.142403</c:v>
                </c:pt>
                <c:pt idx="2143">
                  <c:v>0.14147460000000001</c:v>
                </c:pt>
                <c:pt idx="2144">
                  <c:v>0.14054630000000001</c:v>
                </c:pt>
                <c:pt idx="2145">
                  <c:v>0.13884630000000001</c:v>
                </c:pt>
                <c:pt idx="2146">
                  <c:v>0.1369534</c:v>
                </c:pt>
                <c:pt idx="2147">
                  <c:v>0.13441919999999999</c:v>
                </c:pt>
                <c:pt idx="2148">
                  <c:v>0.1316898</c:v>
                </c:pt>
                <c:pt idx="2149">
                  <c:v>0.1282788</c:v>
                </c:pt>
                <c:pt idx="2150">
                  <c:v>0.12461999999999999</c:v>
                </c:pt>
                <c:pt idx="2151">
                  <c:v>0.12008389999999999</c:v>
                </c:pt>
                <c:pt idx="2152">
                  <c:v>0.1151718</c:v>
                </c:pt>
                <c:pt idx="2153">
                  <c:v>0.1102597</c:v>
                </c:pt>
                <c:pt idx="2154">
                  <c:v>0.1053476</c:v>
                </c:pt>
                <c:pt idx="2155">
                  <c:v>0.1004356</c:v>
                </c:pt>
                <c:pt idx="2156">
                  <c:v>9.5523479999999994E-2</c:v>
                </c:pt>
                <c:pt idx="2157">
                  <c:v>9.0659710000000004E-2</c:v>
                </c:pt>
                <c:pt idx="2158">
                  <c:v>8.6272600000000005E-2</c:v>
                </c:pt>
                <c:pt idx="2159">
                  <c:v>8.18855E-2</c:v>
                </c:pt>
                <c:pt idx="2160">
                  <c:v>7.749839E-2</c:v>
                </c:pt>
                <c:pt idx="2161">
                  <c:v>7.3111280000000001E-2</c:v>
                </c:pt>
                <c:pt idx="2162">
                  <c:v>6.8724170000000001E-2</c:v>
                </c:pt>
                <c:pt idx="2163">
                  <c:v>6.4337060000000001E-2</c:v>
                </c:pt>
                <c:pt idx="2164">
                  <c:v>5.9949950000000002E-2</c:v>
                </c:pt>
                <c:pt idx="2165">
                  <c:v>5.6778009999999997E-2</c:v>
                </c:pt>
                <c:pt idx="2166">
                  <c:v>5.4180520000000003E-2</c:v>
                </c:pt>
                <c:pt idx="2167">
                  <c:v>5.1583030000000002E-2</c:v>
                </c:pt>
                <c:pt idx="2168">
                  <c:v>4.8985540000000001E-2</c:v>
                </c:pt>
                <c:pt idx="2169">
                  <c:v>4.638805E-2</c:v>
                </c:pt>
                <c:pt idx="2170">
                  <c:v>4.3790559999999999E-2</c:v>
                </c:pt>
                <c:pt idx="2171">
                  <c:v>4.1193059999999997E-2</c:v>
                </c:pt>
                <c:pt idx="2172">
                  <c:v>3.8595570000000003E-2</c:v>
                </c:pt>
                <c:pt idx="2173">
                  <c:v>3.6421429999999998E-2</c:v>
                </c:pt>
                <c:pt idx="2174">
                  <c:v>3.4990569999999999E-2</c:v>
                </c:pt>
                <c:pt idx="2175">
                  <c:v>3.3559699999999998E-2</c:v>
                </c:pt>
                <c:pt idx="2176">
                  <c:v>3.2128839999999999E-2</c:v>
                </c:pt>
                <c:pt idx="2177">
                  <c:v>3.069798E-2</c:v>
                </c:pt>
                <c:pt idx="2178">
                  <c:v>2.9267120000000001E-2</c:v>
                </c:pt>
                <c:pt idx="2179">
                  <c:v>2.783625E-2</c:v>
                </c:pt>
                <c:pt idx="2180">
                  <c:v>2.6405390000000001E-2</c:v>
                </c:pt>
                <c:pt idx="2181">
                  <c:v>2.4974530000000002E-2</c:v>
                </c:pt>
                <c:pt idx="2182">
                  <c:v>2.3564209999999999E-2</c:v>
                </c:pt>
                <c:pt idx="2183">
                  <c:v>2.27447E-2</c:v>
                </c:pt>
                <c:pt idx="2184">
                  <c:v>2.1925179999999999E-2</c:v>
                </c:pt>
                <c:pt idx="2185">
                  <c:v>2.1105659999999998E-2</c:v>
                </c:pt>
                <c:pt idx="2186">
                  <c:v>2.0286149999999999E-2</c:v>
                </c:pt>
                <c:pt idx="2187">
                  <c:v>1.9466629999999999E-2</c:v>
                </c:pt>
                <c:pt idx="2188">
                  <c:v>1.8647110000000001E-2</c:v>
                </c:pt>
                <c:pt idx="2189">
                  <c:v>1.7827590000000001E-2</c:v>
                </c:pt>
                <c:pt idx="2190">
                  <c:v>1.7008079999999998E-2</c:v>
                </c:pt>
                <c:pt idx="2191">
                  <c:v>1.6188560000000001E-2</c:v>
                </c:pt>
                <c:pt idx="2192">
                  <c:v>1.536904E-2</c:v>
                </c:pt>
                <c:pt idx="2193">
                  <c:v>1.474717E-2</c:v>
                </c:pt>
                <c:pt idx="2194">
                  <c:v>1.427576E-2</c:v>
                </c:pt>
                <c:pt idx="2195">
                  <c:v>1.380436E-2</c:v>
                </c:pt>
                <c:pt idx="2196">
                  <c:v>1.333295E-2</c:v>
                </c:pt>
                <c:pt idx="2197">
                  <c:v>1.2861539999999999E-2</c:v>
                </c:pt>
                <c:pt idx="2198">
                  <c:v>1.2390129999999999E-2</c:v>
                </c:pt>
                <c:pt idx="2199">
                  <c:v>1.1918730000000001E-2</c:v>
                </c:pt>
                <c:pt idx="2200">
                  <c:v>1.144732E-2</c:v>
                </c:pt>
                <c:pt idx="2201">
                  <c:v>1.097591E-2</c:v>
                </c:pt>
                <c:pt idx="2202">
                  <c:v>1.050451E-2</c:v>
                </c:pt>
                <c:pt idx="2203">
                  <c:v>1.00331E-2</c:v>
                </c:pt>
                <c:pt idx="2204">
                  <c:v>9.5616899999999994E-3</c:v>
                </c:pt>
                <c:pt idx="2205">
                  <c:v>9.256696E-3</c:v>
                </c:pt>
                <c:pt idx="2206">
                  <c:v>8.9865420000000001E-3</c:v>
                </c:pt>
                <c:pt idx="2207">
                  <c:v>8.7163880000000003E-3</c:v>
                </c:pt>
                <c:pt idx="2208">
                  <c:v>8.4462340000000004E-3</c:v>
                </c:pt>
                <c:pt idx="2209">
                  <c:v>8.1760800000000005E-3</c:v>
                </c:pt>
                <c:pt idx="2210">
                  <c:v>7.9059249999999994E-3</c:v>
                </c:pt>
                <c:pt idx="2211">
                  <c:v>7.6357710000000004E-3</c:v>
                </c:pt>
                <c:pt idx="2212">
                  <c:v>7.3656169999999997E-3</c:v>
                </c:pt>
                <c:pt idx="2213">
                  <c:v>7.0954629999999998E-3</c:v>
                </c:pt>
                <c:pt idx="2214">
                  <c:v>6.8253089999999999E-3</c:v>
                </c:pt>
                <c:pt idx="2215">
                  <c:v>6.5551539999999997E-3</c:v>
                </c:pt>
                <c:pt idx="2216">
                  <c:v>6.2849999999999998E-3</c:v>
                </c:pt>
                <c:pt idx="2217">
                  <c:v>6.0148459999999999E-3</c:v>
                </c:pt>
                <c:pt idx="2218">
                  <c:v>5.8216170000000003E-3</c:v>
                </c:pt>
                <c:pt idx="2219">
                  <c:v>5.6687919999999998E-3</c:v>
                </c:pt>
                <c:pt idx="2220">
                  <c:v>5.5159670000000001E-3</c:v>
                </c:pt>
                <c:pt idx="2221">
                  <c:v>5.3631420000000004E-3</c:v>
                </c:pt>
                <c:pt idx="2222">
                  <c:v>5.2103169999999999E-3</c:v>
                </c:pt>
                <c:pt idx="2223">
                  <c:v>5.0574920000000002E-3</c:v>
                </c:pt>
                <c:pt idx="2224">
                  <c:v>4.904668E-3</c:v>
                </c:pt>
                <c:pt idx="2225">
                  <c:v>4.7518430000000004E-3</c:v>
                </c:pt>
                <c:pt idx="2226">
                  <c:v>4.5990179999999999E-3</c:v>
                </c:pt>
                <c:pt idx="2227">
                  <c:v>4.4461930000000002E-3</c:v>
                </c:pt>
                <c:pt idx="2228">
                  <c:v>4.2933679999999997E-3</c:v>
                </c:pt>
                <c:pt idx="2229">
                  <c:v>4.140543E-3</c:v>
                </c:pt>
                <c:pt idx="2230">
                  <c:v>3.9877180000000003E-3</c:v>
                </c:pt>
                <c:pt idx="2231">
                  <c:v>3.8348929999999998E-3</c:v>
                </c:pt>
                <c:pt idx="2232">
                  <c:v>3.6820680000000001E-3</c:v>
                </c:pt>
                <c:pt idx="2233">
                  <c:v>3.5888909999999999E-3</c:v>
                </c:pt>
                <c:pt idx="2234">
                  <c:v>3.5038679999999998E-3</c:v>
                </c:pt>
                <c:pt idx="2235">
                  <c:v>3.4188439999999999E-3</c:v>
                </c:pt>
                <c:pt idx="2236">
                  <c:v>3.3338199999999999E-3</c:v>
                </c:pt>
                <c:pt idx="2237">
                  <c:v>3.2487969999999999E-3</c:v>
                </c:pt>
                <c:pt idx="2238">
                  <c:v>3.1637729999999999E-3</c:v>
                </c:pt>
                <c:pt idx="2239">
                  <c:v>3.078749E-3</c:v>
                </c:pt>
                <c:pt idx="2240">
                  <c:v>2.9937259999999999E-3</c:v>
                </c:pt>
                <c:pt idx="2241">
                  <c:v>2.908702E-3</c:v>
                </c:pt>
                <c:pt idx="2242">
                  <c:v>2.823678E-3</c:v>
                </c:pt>
                <c:pt idx="2243">
                  <c:v>2.7386540000000001E-3</c:v>
                </c:pt>
                <c:pt idx="2244">
                  <c:v>2.653631E-3</c:v>
                </c:pt>
                <c:pt idx="2245">
                  <c:v>2.5686070000000001E-3</c:v>
                </c:pt>
                <c:pt idx="2246">
                  <c:v>2.4835830000000001E-3</c:v>
                </c:pt>
                <c:pt idx="2247">
                  <c:v>2.3985600000000001E-3</c:v>
                </c:pt>
                <c:pt idx="2248">
                  <c:v>2.3135360000000002E-3</c:v>
                </c:pt>
                <c:pt idx="2249">
                  <c:v>2.2402110000000002E-3</c:v>
                </c:pt>
                <c:pt idx="2250">
                  <c:v>2.1937039999999999E-3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B30-4BCC-A60D-FB995966D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972687"/>
        <c:axId val="758973519"/>
      </c:scatterChart>
      <c:valAx>
        <c:axId val="7589726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8973519"/>
        <c:crosses val="autoZero"/>
        <c:crossBetween val="midCat"/>
      </c:valAx>
      <c:valAx>
        <c:axId val="758973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8972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LGBM1 ideal</a:t>
            </a:r>
            <a:r>
              <a:rPr lang="en-US" altLang="ko-KR" baseline="0"/>
              <a:t> profile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'Ideal Apex'!$C$6:$C$17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0.16494</c:v>
                </c:pt>
                <c:pt idx="3">
                  <c:v>0.16494</c:v>
                </c:pt>
                <c:pt idx="4">
                  <c:v>0.37107999999999997</c:v>
                </c:pt>
                <c:pt idx="5">
                  <c:v>0.37107999999999997</c:v>
                </c:pt>
                <c:pt idx="6">
                  <c:v>0.83731999999999995</c:v>
                </c:pt>
                <c:pt idx="7">
                  <c:v>0.83731999999999995</c:v>
                </c:pt>
                <c:pt idx="8">
                  <c:v>1.48146</c:v>
                </c:pt>
                <c:pt idx="9">
                  <c:v>1.48146</c:v>
                </c:pt>
                <c:pt idx="10">
                  <c:v>2.0505</c:v>
                </c:pt>
                <c:pt idx="11">
                  <c:v>2.0505</c:v>
                </c:pt>
              </c:numCache>
            </c:numRef>
          </c:xVal>
          <c:yVal>
            <c:numRef>
              <c:f>'Ideal Apex'!$D$6:$D$17</c:f>
              <c:numCache>
                <c:formatCode>General</c:formatCode>
                <c:ptCount val="12"/>
                <c:pt idx="0">
                  <c:v>0</c:v>
                </c:pt>
                <c:pt idx="1">
                  <c:v>0.73426965062340066</c:v>
                </c:pt>
                <c:pt idx="2">
                  <c:v>0.73426965062340066</c:v>
                </c:pt>
                <c:pt idx="3">
                  <c:v>0.43023193108049029</c:v>
                </c:pt>
                <c:pt idx="4">
                  <c:v>0.43023193108049029</c:v>
                </c:pt>
                <c:pt idx="5">
                  <c:v>0.28700330702337135</c:v>
                </c:pt>
                <c:pt idx="6">
                  <c:v>0.28700330702337135</c:v>
                </c:pt>
                <c:pt idx="7">
                  <c:v>0.19725735445036413</c:v>
                </c:pt>
                <c:pt idx="8">
                  <c:v>0.19725735445036413</c:v>
                </c:pt>
                <c:pt idx="9">
                  <c:v>0.15039222779388872</c:v>
                </c:pt>
                <c:pt idx="10">
                  <c:v>0.15039222779388872</c:v>
                </c:pt>
                <c:pt idx="1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19-4171-A464-DEF9668EF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2331552"/>
        <c:axId val="1432324480"/>
      </c:scatterChart>
      <c:valAx>
        <c:axId val="1432331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32324480"/>
        <c:crosses val="autoZero"/>
        <c:crossBetween val="midCat"/>
      </c:valAx>
      <c:valAx>
        <c:axId val="143232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32331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LGBM2 ideal</a:t>
            </a:r>
            <a:r>
              <a:rPr lang="en-US" altLang="ko-KR" baseline="0"/>
              <a:t> profile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'Ideal Apex'!$C$6:$C$32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0.53969999999999996</c:v>
                </c:pt>
                <c:pt idx="3">
                  <c:v>0.53969999999999996</c:v>
                </c:pt>
                <c:pt idx="4">
                  <c:v>0.84729999999999994</c:v>
                </c:pt>
                <c:pt idx="5">
                  <c:v>0.84729999999999994</c:v>
                </c:pt>
                <c:pt idx="6">
                  <c:v>1.3342000000000001</c:v>
                </c:pt>
                <c:pt idx="7">
                  <c:v>1.3342000000000001</c:v>
                </c:pt>
                <c:pt idx="8">
                  <c:v>1.6928000000000001</c:v>
                </c:pt>
                <c:pt idx="9">
                  <c:v>1.6928000000000001</c:v>
                </c:pt>
                <c:pt idx="10">
                  <c:v>1.9847000000000001</c:v>
                </c:pt>
                <c:pt idx="11">
                  <c:v>1.9847000000000001</c:v>
                </c:pt>
              </c:numCache>
            </c:numRef>
          </c:xVal>
          <c:yVal>
            <c:numRef>
              <c:f>'Ideal Apex'!$D$6:$D$32</c:f>
              <c:numCache>
                <c:formatCode>General</c:formatCode>
                <c:ptCount val="27"/>
                <c:pt idx="0">
                  <c:v>0</c:v>
                </c:pt>
                <c:pt idx="1">
                  <c:v>0.3121615643173643</c:v>
                </c:pt>
                <c:pt idx="2">
                  <c:v>0.3121615643173643</c:v>
                </c:pt>
                <c:pt idx="3">
                  <c:v>0.23969721955196319</c:v>
                </c:pt>
                <c:pt idx="4">
                  <c:v>0.23969721955196319</c:v>
                </c:pt>
                <c:pt idx="5">
                  <c:v>0.20264553973600782</c:v>
                </c:pt>
                <c:pt idx="6">
                  <c:v>0.20264553973600782</c:v>
                </c:pt>
                <c:pt idx="7">
                  <c:v>0.17327433984952051</c:v>
                </c:pt>
                <c:pt idx="8">
                  <c:v>0.17327433984952051</c:v>
                </c:pt>
                <c:pt idx="9">
                  <c:v>0.15353819635699323</c:v>
                </c:pt>
                <c:pt idx="10">
                  <c:v>0.15353819635699323</c:v>
                </c:pt>
                <c:pt idx="1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E6-4153-8137-EAC1F5B5A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5161488"/>
        <c:axId val="1495163568"/>
      </c:scatterChart>
      <c:valAx>
        <c:axId val="1495161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95163568"/>
        <c:crosses val="autoZero"/>
        <c:crossBetween val="midCat"/>
      </c:valAx>
      <c:valAx>
        <c:axId val="149516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95161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0.66754</cdr:x>
      <cdr:y>0.22058</cdr:y>
    </cdr:from>
    <cdr:to>
      <cdr:x>0.89388</cdr:x>
      <cdr:y>0.34011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9010F04-47A2-4AA0-B82D-657D67B6E7E9}"/>
            </a:ext>
          </a:extLst>
        </cdr:cNvPr>
        <cdr:cNvSpPr txBox="1"/>
      </cdr:nvSpPr>
      <cdr:spPr>
        <a:xfrm xmlns:a="http://schemas.openxmlformats.org/drawingml/2006/main">
          <a:off x="4175522" y="809333"/>
          <a:ext cx="1415810" cy="438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ko-KR" altLang="en-US" sz="1100" dirty="0"/>
        </a:p>
      </cdr:txBody>
    </cdr:sp>
  </cdr:relSizeAnchor>
  <cdr:relSizeAnchor xmlns:cdr="http://schemas.openxmlformats.org/drawingml/2006/chartDrawing">
    <cdr:from>
      <cdr:x>0.60389</cdr:x>
      <cdr:y>0.2124</cdr:y>
    </cdr:from>
    <cdr:to>
      <cdr:x>0.91392</cdr:x>
      <cdr:y>0.36697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FAC37D98-C3AE-4AAB-9B94-CB02441CE1B5}"/>
            </a:ext>
          </a:extLst>
        </cdr:cNvPr>
        <cdr:cNvSpPr txBox="1"/>
      </cdr:nvSpPr>
      <cdr:spPr>
        <a:xfrm xmlns:a="http://schemas.openxmlformats.org/drawingml/2006/main">
          <a:off x="3777417" y="779330"/>
          <a:ext cx="1939255" cy="567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ko-KR" sz="2800" dirty="0"/>
            <a:t>Tolerances</a:t>
          </a:r>
          <a:endParaRPr lang="ko-KR" altLang="en-US" sz="2800" dirty="0"/>
        </a:p>
      </cdr:txBody>
    </cdr:sp>
  </cdr:relSizeAnchor>
  <cdr:relSizeAnchor xmlns:cdr="http://schemas.openxmlformats.org/drawingml/2006/chartDrawing">
    <cdr:from>
      <cdr:x>0.55651</cdr:x>
      <cdr:y>0.14802</cdr:y>
    </cdr:from>
    <cdr:to>
      <cdr:x>0.55651</cdr:x>
      <cdr:y>0.59913</cdr:y>
    </cdr:to>
    <cdr:cxnSp macro="">
      <cdr:nvCxnSpPr>
        <cdr:cNvPr id="11" name="직선 화살표 연결선 10">
          <a:extLst xmlns:a="http://schemas.openxmlformats.org/drawingml/2006/main">
            <a:ext uri="{FF2B5EF4-FFF2-40B4-BE49-F238E27FC236}">
              <a16:creationId xmlns:a16="http://schemas.microsoft.com/office/drawing/2014/main" id="{4CCEA208-7B39-4829-A473-0DB3F0F7B669}"/>
            </a:ext>
          </a:extLst>
        </cdr:cNvPr>
        <cdr:cNvCxnSpPr/>
      </cdr:nvCxnSpPr>
      <cdr:spPr>
        <a:xfrm xmlns:a="http://schemas.openxmlformats.org/drawingml/2006/main">
          <a:off x="3481041" y="543115"/>
          <a:ext cx="0" cy="1655180"/>
        </a:xfrm>
        <a:prstGeom xmlns:a="http://schemas.openxmlformats.org/drawingml/2006/main" prst="straightConnector1">
          <a:avLst/>
        </a:prstGeom>
        <a:ln xmlns:a="http://schemas.openxmlformats.org/drawingml/2006/main" w="444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98EA5-E3C4-4764-B28B-37E8EF951E1E}" type="datetimeFigureOut">
              <a:rPr lang="ko-KR" altLang="en-US" smtClean="0"/>
              <a:t>2025-10-27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84B69-19AC-4884-A797-F8C05B6D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00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02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315-AF23-4B71-AC07-15F7D8E3AC2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34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315-AF23-4B71-AC07-15F7D8E3AC2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108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986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1A0BE-EE61-40F1-9E93-676F89521404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695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C9F0B-C666-4010-B8A8-B1C17BC33531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21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3315-AF23-4B71-AC07-15F7D8E3AC2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73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3F40-7B2D-4DBD-915C-D88AE6CFA5A3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F237-F6F1-4294-B7C3-95A02C3E48A4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3853" y="456322"/>
            <a:ext cx="3285440" cy="726345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3ECE-69E7-4B5F-8175-7BDA7E49DCF7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44D7D4F-29CF-428F-A51E-7E2CB257F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56465"/>
            <a:ext cx="3424555" cy="34635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1D10E50-0BDD-4672-8273-4EFB59E700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783F00F8-C3C9-4F7C-9029-97BB624CD7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D1032-275C-4BD3-97B2-49EBA6743842}"/>
              </a:ext>
            </a:extLst>
          </p:cNvPr>
          <p:cNvSpPr txBox="1"/>
          <p:nvPr userDrawn="1"/>
        </p:nvSpPr>
        <p:spPr>
          <a:xfrm>
            <a:off x="1706472" y="57127"/>
            <a:ext cx="8224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4</a:t>
            </a:r>
            <a:r>
              <a:rPr lang="en-US" altLang="ko-KR" sz="200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Korea-4GSR International Advisory Committee Meeting  (Nov. 5-6, 2025)</a:t>
            </a:r>
            <a:endParaRPr lang="ko-KR" altLang="en-US" sz="200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924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8619-A67B-4C93-8BE8-93C7C0253D41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9151-52A0-45E7-88B1-BE4798338BD3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F5CF-F009-4E1D-B4F6-BCE9942E4CDF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BFD-215D-4A23-B82A-6D5858D202FB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382F-85F7-4769-A697-1678389E389A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049D-96DE-410E-AE81-5C2B7570F90C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C3CF-C3E5-4F44-BFA9-0A070D8C1992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FE099-785B-4550-AFCD-1FFD1526AC50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3C490-D4E2-4400-AAE6-1CF6CC4D8F46}" type="datetime1">
              <a:rPr lang="en-US" altLang="ko-KR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199" y="7943967"/>
            <a:ext cx="5142428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/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598622" y="1460713"/>
            <a:ext cx="9160233" cy="4514520"/>
            <a:chOff x="598622" y="1460713"/>
            <a:chExt cx="6900932" cy="2996888"/>
          </a:xfrm>
        </p:grpSpPr>
        <p:sp>
          <p:nvSpPr>
            <p:cNvPr id="62" name="TextBox 61"/>
            <p:cNvSpPr txBox="1"/>
            <p:nvPr/>
          </p:nvSpPr>
          <p:spPr>
            <a:xfrm>
              <a:off x="598622" y="1460713"/>
              <a:ext cx="6900932" cy="83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Magnet,</a:t>
              </a:r>
              <a:r>
                <a:rPr lang="ko-KR" altLang="en-US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Insertion</a:t>
              </a:r>
              <a:r>
                <a:rPr lang="ko-KR" altLang="en-US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Devices, and MPS</a:t>
              </a:r>
              <a:r>
                <a:rPr lang="ko-KR" altLang="en-US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Program for K-4GSR</a:t>
              </a:r>
              <a:endParaRPr lang="ko-KR" altLang="en-US" sz="3800" b="1" dirty="0">
                <a:solidFill>
                  <a:srgbClr val="002060"/>
                </a:solidFill>
                <a:cs typeface="Verdan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6973" y="3119356"/>
              <a:ext cx="6872581" cy="1338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00" b="1" dirty="0">
                  <a:cs typeface="Verdana" panose="020B0604030504040204" pitchFamily="34" charset="0"/>
                </a:rPr>
                <a:t>Dong-Eon Kim on behalf of Magnet, ID team,</a:t>
              </a:r>
            </a:p>
            <a:p>
              <a:pPr algn="ctr"/>
              <a:r>
                <a:rPr lang="en-US" altLang="ko-KR" sz="2500" b="1" dirty="0">
                  <a:cs typeface="Verdana" panose="020B0604030504040204" pitchFamily="34" charset="0"/>
                </a:rPr>
                <a:t> 4GSR Research Division,</a:t>
              </a:r>
            </a:p>
            <a:p>
              <a:pPr algn="ctr"/>
              <a:r>
                <a:rPr lang="en-US" altLang="ko-KR" sz="2500" b="1" dirty="0">
                  <a:cs typeface="Verdana" panose="020B0604030504040204" pitchFamily="34" charset="0"/>
                </a:rPr>
                <a:t>Pohang Accelerator Laboratory,</a:t>
              </a:r>
            </a:p>
            <a:p>
              <a:pPr algn="ctr"/>
              <a:r>
                <a:rPr lang="en-US" altLang="ko-KR" sz="2500" b="1" dirty="0">
                  <a:cs typeface="Verdana" panose="020B0604030504040204" pitchFamily="34" charset="0"/>
                </a:rPr>
                <a:t> POSTECH, </a:t>
              </a:r>
              <a:r>
                <a:rPr lang="en-US" altLang="ko-KR" sz="2500" b="1" dirty="0" err="1">
                  <a:cs typeface="Verdana" panose="020B0604030504040204" pitchFamily="34" charset="0"/>
                </a:rPr>
                <a:t>KyungBuk</a:t>
              </a:r>
              <a:r>
                <a:rPr lang="en-US" altLang="ko-KR" sz="2500" b="1" dirty="0">
                  <a:cs typeface="Verdana" panose="020B0604030504040204" pitchFamily="34" charset="0"/>
                </a:rPr>
                <a:t>, Republic of Korea</a:t>
              </a:r>
            </a:p>
            <a:p>
              <a:pPr algn="ctr"/>
              <a:endParaRPr lang="en-US" altLang="ko-KR" sz="2500" b="1" dirty="0">
                <a:cs typeface="Verdana" panose="020B060403050404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6973" y="7258489"/>
            <a:ext cx="505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</a:rPr>
              <a:t>Nov. 5 2025</a:t>
            </a:r>
            <a:endParaRPr lang="ko-KR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35">
            <a:extLst>
              <a:ext uri="{FF2B5EF4-FFF2-40B4-BE49-F238E27FC236}">
                <a16:creationId xmlns:a16="http://schemas.microsoft.com/office/drawing/2014/main" id="{85BA7486-A442-4D16-B04F-EF8068205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475" y="1"/>
            <a:ext cx="4959350" cy="83631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15" name="Picture 2" descr="다목적방사광가속기 기반설계 당선작 조감도">
            <a:extLst>
              <a:ext uri="{FF2B5EF4-FFF2-40B4-BE49-F238E27FC236}">
                <a16:creationId xmlns:a16="http://schemas.microsoft.com/office/drawing/2014/main" id="{D32E9402-03B2-4CCF-AB48-11F7883A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6" y="4090436"/>
            <a:ext cx="4959350" cy="3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9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83" y="1120745"/>
            <a:ext cx="4517935" cy="7080451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202179" y="821523"/>
          <a:ext cx="7439025" cy="5300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6982">
                  <a:extLst>
                    <a:ext uri="{9D8B030D-6E8A-4147-A177-3AD203B41FA5}">
                      <a16:colId xmlns:a16="http://schemas.microsoft.com/office/drawing/2014/main" val="926297583"/>
                    </a:ext>
                  </a:extLst>
                </a:gridCol>
                <a:gridCol w="1751191">
                  <a:extLst>
                    <a:ext uri="{9D8B030D-6E8A-4147-A177-3AD203B41FA5}">
                      <a16:colId xmlns:a16="http://schemas.microsoft.com/office/drawing/2014/main" val="986987539"/>
                    </a:ext>
                  </a:extLst>
                </a:gridCol>
                <a:gridCol w="1814293">
                  <a:extLst>
                    <a:ext uri="{9D8B030D-6E8A-4147-A177-3AD203B41FA5}">
                      <a16:colId xmlns:a16="http://schemas.microsoft.com/office/drawing/2014/main" val="873065796"/>
                    </a:ext>
                  </a:extLst>
                </a:gridCol>
                <a:gridCol w="1516559">
                  <a:extLst>
                    <a:ext uri="{9D8B030D-6E8A-4147-A177-3AD203B41FA5}">
                      <a16:colId xmlns:a16="http://schemas.microsoft.com/office/drawing/2014/main" val="1375194738"/>
                    </a:ext>
                  </a:extLst>
                </a:gridCol>
              </a:tblGrid>
              <a:tr h="274056">
                <a:tc>
                  <a:txBody>
                    <a:bodyPr/>
                    <a:lstStyle/>
                    <a:p>
                      <a:pPr algn="l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Unit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H-Corrector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V-corrector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449191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max kick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rad (DC)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3.70E-04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3.70E-04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3806445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B0=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4.11E-02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3.01E-02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2454021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Leff=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1.22E-01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1.20E-01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151711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Req. BL=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4.93E-03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4.93E-03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875076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Center </a:t>
                      </a:r>
                      <a:r>
                        <a:rPr lang="en-US" sz="1600" u="none" strike="noStrike" dirty="0" err="1">
                          <a:effectLst/>
                        </a:rPr>
                        <a:t>hgap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16.0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3963277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Right </a:t>
                      </a:r>
                      <a:r>
                        <a:rPr lang="en-US" sz="1600" u="none" strike="noStrike" dirty="0" err="1">
                          <a:effectLst/>
                        </a:rPr>
                        <a:t>hgap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12.5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12.5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1549785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Left hgap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12.5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12.5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6254020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NI/pole=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574.4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1217.7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4781779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core_len=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0.070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0.070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4959134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Ac=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8.55E-06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8.550E-06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469526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jmax=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A/mm2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1.56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2.13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8300957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I=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1546601"/>
                  </a:ext>
                </a:extLst>
              </a:tr>
              <a:tr h="3676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N/coil=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turns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en-US" altLang="ko-KR" sz="16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3268413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Ncoil=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2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4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098161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 (total)=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Watts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46.4 </a:t>
                      </a:r>
                      <a:endParaRPr lang="en-US" altLang="ko-KR" sz="16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0092420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Volts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144257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R=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Ohm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1980889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Henry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0.0078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0.0081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98803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75751" y="6422564"/>
            <a:ext cx="8156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Major Parameters and 3D drawings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Inductances minimized for FOFB. (Thick conductor, less turns)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Maximum DT ? Since air cooling and high </a:t>
            </a:r>
            <a:r>
              <a:rPr lang="en-US" altLang="ko-KR" dirty="0" err="1"/>
              <a:t>Jc</a:t>
            </a:r>
            <a:r>
              <a:rPr lang="en-US" altLang="ko-KR" dirty="0"/>
              <a:t>~ 2.07 A/mm2.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Recent prototype DT test showed about ~20K DT.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73" y="654634"/>
            <a:ext cx="30445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H/V Corrector Magnet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482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55160" y="633057"/>
            <a:ext cx="11427883" cy="5396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428556" indent="-428556">
              <a:buFont typeface="Arial" panose="020B0604020202020204" pitchFamily="34" charset="0"/>
              <a:buChar char="•"/>
              <a:defRPr/>
            </a:pPr>
            <a:r>
              <a:rPr lang="en-US" altLang="ko-KR" sz="2500" u="sng" dirty="0">
                <a:latin typeface="+mj-ea"/>
                <a:ea typeface="+mj-ea"/>
                <a:cs typeface="Times New Roman" panose="02020603050405020304" pitchFamily="18" charset="0"/>
              </a:rPr>
              <a:t>O31</a:t>
            </a:r>
            <a:endParaRPr lang="en-US" altLang="ko-KR" sz="2500" u="sng" spc="62" dirty="0">
              <a:ln w="11430"/>
              <a:latin typeface="+mj-ea"/>
              <a:ea typeface="+mj-ea"/>
              <a:cs typeface="Times New Roman" pitchFamily="18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67" y="727549"/>
            <a:ext cx="2453117" cy="36029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66" y="4338523"/>
            <a:ext cx="2453117" cy="35993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216" y="1329751"/>
            <a:ext cx="6760653" cy="6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3FF228-AD79-47E7-88C0-9B4A724F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24" y="1460609"/>
            <a:ext cx="5050481" cy="26658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C240AB0-F694-43C4-AF70-EB8D66742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4" y="4153348"/>
            <a:ext cx="5146758" cy="271668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E17EE17-7047-4D70-914A-65225B30B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130" y="1460609"/>
            <a:ext cx="5050481" cy="26658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006276E-2C83-4D04-BF8B-BB15EDECA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408" y="4243340"/>
            <a:ext cx="5050481" cy="266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87702-8211-4794-987D-AF9F3D8C62E1}"/>
              </a:ext>
            </a:extLst>
          </p:cNvPr>
          <p:cNvSpPr txBox="1"/>
          <p:nvPr/>
        </p:nvSpPr>
        <p:spPr>
          <a:xfrm>
            <a:off x="3830552" y="5972090"/>
            <a:ext cx="21106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dirty="0"/>
              <a:t>θ</a:t>
            </a:r>
            <a:r>
              <a:rPr lang="en-US" altLang="ko-KR" dirty="0"/>
              <a:t>=3.3564 </a:t>
            </a:r>
            <a:r>
              <a:rPr lang="en-US" altLang="ko-KR" dirty="0" err="1"/>
              <a:t>mrad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F4315-47B4-4EF0-B63D-508215C9E841}"/>
              </a:ext>
            </a:extLst>
          </p:cNvPr>
          <p:cNvSpPr txBox="1"/>
          <p:nvPr/>
        </p:nvSpPr>
        <p:spPr>
          <a:xfrm>
            <a:off x="10277641" y="6010907"/>
            <a:ext cx="21106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dirty="0"/>
              <a:t>θ</a:t>
            </a:r>
            <a:r>
              <a:rPr lang="en-US" altLang="ko-KR" dirty="0"/>
              <a:t>=4.1690 </a:t>
            </a:r>
            <a:r>
              <a:rPr lang="en-US" altLang="ko-KR" dirty="0" err="1"/>
              <a:t>mrad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E54E8-AA50-414D-895E-E0A888036C42}"/>
              </a:ext>
            </a:extLst>
          </p:cNvPr>
          <p:cNvSpPr txBox="1"/>
          <p:nvPr/>
        </p:nvSpPr>
        <p:spPr>
          <a:xfrm>
            <a:off x="2329751" y="6827792"/>
            <a:ext cx="30016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Apex s</a:t>
            </a:r>
            <a:r>
              <a:rPr lang="en-US" altLang="ko-KR" baseline="-25000" dirty="0"/>
              <a:t>0</a:t>
            </a:r>
            <a:r>
              <a:rPr lang="en-US" altLang="ko-KR" dirty="0"/>
              <a:t>=0.850037 m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17300-36B0-4D6D-A197-18A525D04A43}"/>
              </a:ext>
            </a:extLst>
          </p:cNvPr>
          <p:cNvSpPr txBox="1"/>
          <p:nvPr/>
        </p:nvSpPr>
        <p:spPr>
          <a:xfrm>
            <a:off x="8254387" y="6815401"/>
            <a:ext cx="30016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Apex s</a:t>
            </a:r>
            <a:r>
              <a:rPr lang="en-US" altLang="ko-KR" baseline="-25000" dirty="0"/>
              <a:t>0</a:t>
            </a:r>
            <a:r>
              <a:rPr lang="en-US" altLang="ko-KR" dirty="0"/>
              <a:t>=0.742563 m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D3004E-F8B4-4A47-9328-DF02406775BD}"/>
              </a:ext>
            </a:extLst>
          </p:cNvPr>
          <p:cNvSpPr txBox="1"/>
          <p:nvPr/>
        </p:nvSpPr>
        <p:spPr>
          <a:xfrm>
            <a:off x="3222484" y="1550631"/>
            <a:ext cx="14919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LGBM2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B8C66-A302-459B-A0ED-89C2ECE73B53}"/>
              </a:ext>
            </a:extLst>
          </p:cNvPr>
          <p:cNvSpPr txBox="1"/>
          <p:nvPr/>
        </p:nvSpPr>
        <p:spPr>
          <a:xfrm>
            <a:off x="9009230" y="1529354"/>
            <a:ext cx="14919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LGBM1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8652B-7A10-4D13-ABB6-0A91029903F4}"/>
              </a:ext>
            </a:extLst>
          </p:cNvPr>
          <p:cNvSpPr txBox="1"/>
          <p:nvPr/>
        </p:nvSpPr>
        <p:spPr>
          <a:xfrm>
            <a:off x="1336732" y="7291079"/>
            <a:ext cx="104841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Actual magnets should satisfy the total bending angle, and apex points to meet the lattice requirements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CE7F8-6EFF-49F3-9668-E4CFE3682B5D}"/>
              </a:ext>
            </a:extLst>
          </p:cNvPr>
          <p:cNvSpPr txBox="1"/>
          <p:nvPr/>
        </p:nvSpPr>
        <p:spPr>
          <a:xfrm>
            <a:off x="3088479" y="4448037"/>
            <a:ext cx="14841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Orbit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247EEA-65FA-498D-A31E-5B0684EE6D24}"/>
              </a:ext>
            </a:extLst>
          </p:cNvPr>
          <p:cNvSpPr txBox="1"/>
          <p:nvPr/>
        </p:nvSpPr>
        <p:spPr>
          <a:xfrm>
            <a:off x="9009230" y="4430560"/>
            <a:ext cx="14841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Orbit</a:t>
            </a:r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D286AB1-2E0E-43DC-9D81-FA06BEF67B4E}"/>
              </a:ext>
            </a:extLst>
          </p:cNvPr>
          <p:cNvSpPr/>
          <p:nvPr/>
        </p:nvSpPr>
        <p:spPr>
          <a:xfrm>
            <a:off x="872048" y="657279"/>
            <a:ext cx="7684703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Ideal Field profile, Apex points of LGBM1, LGBM2</a:t>
            </a:r>
          </a:p>
        </p:txBody>
      </p:sp>
    </p:spTree>
    <p:extLst>
      <p:ext uri="{BB962C8B-B14F-4D97-AF65-F5344CB8AC3E}">
        <p14:creationId xmlns:p14="http://schemas.microsoft.com/office/powerpoint/2010/main" val="351504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B542593-ACA8-4ED2-B312-89A9EBA1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178" y="1784073"/>
            <a:ext cx="7266908" cy="383579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526AA6C-6D42-42F3-8B52-894D5B40E22C}"/>
              </a:ext>
            </a:extLst>
          </p:cNvPr>
          <p:cNvSpPr/>
          <p:nvPr/>
        </p:nvSpPr>
        <p:spPr>
          <a:xfrm>
            <a:off x="225271" y="755493"/>
            <a:ext cx="1165220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Field tuning using </a:t>
            </a:r>
            <a:r>
              <a:rPr lang="en-US" altLang="ko-KR" sz="280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FeSi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(sheet, bolt), and Temperature Compensation scheme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859EAC9-3E4F-4B17-86B6-EE77FEADB495}"/>
              </a:ext>
            </a:extLst>
          </p:cNvPr>
          <p:cNvGrpSpPr/>
          <p:nvPr/>
        </p:nvGrpSpPr>
        <p:grpSpPr>
          <a:xfrm>
            <a:off x="380734" y="1516130"/>
            <a:ext cx="7381582" cy="3554413"/>
            <a:chOff x="501050" y="4560119"/>
            <a:chExt cx="7381582" cy="355441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CD650A9-88A4-4A1F-A62E-A039DC76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50" y="4764608"/>
              <a:ext cx="4468868" cy="33499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9A1ED-02D1-4114-BED9-A2241BAC99C3}"/>
                </a:ext>
              </a:extLst>
            </p:cNvPr>
            <p:cNvSpPr txBox="1"/>
            <p:nvPr/>
          </p:nvSpPr>
          <p:spPr>
            <a:xfrm>
              <a:off x="5098126" y="4560119"/>
              <a:ext cx="2784506" cy="3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/>
                <a:t>FeNi</a:t>
              </a:r>
              <a:r>
                <a:rPr lang="en-US" altLang="ko-KR" dirty="0"/>
                <a:t> for DT compensation</a:t>
              </a:r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BF5D48-5E9E-4AE6-8654-959072305883}"/>
                </a:ext>
              </a:extLst>
            </p:cNvPr>
            <p:cNvSpPr txBox="1"/>
            <p:nvPr/>
          </p:nvSpPr>
          <p:spPr>
            <a:xfrm>
              <a:off x="5098126" y="5520064"/>
              <a:ext cx="1925163" cy="3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Sm2Co17 Magnet</a:t>
              </a:r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10177A-9BF0-4E96-8AC0-020217225F57}"/>
                </a:ext>
              </a:extLst>
            </p:cNvPr>
            <p:cNvSpPr txBox="1"/>
            <p:nvPr/>
          </p:nvSpPr>
          <p:spPr>
            <a:xfrm>
              <a:off x="5036725" y="6619488"/>
              <a:ext cx="2150433" cy="3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/>
                <a:t>FeSi</a:t>
              </a:r>
              <a:r>
                <a:rPr lang="en-US" altLang="ko-KR" dirty="0"/>
                <a:t> for field tuning</a:t>
              </a:r>
              <a:endParaRPr lang="ko-KR" altLang="en-US" dirty="0"/>
            </a:p>
          </p:txBody>
        </p: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E5EDF4AB-A66D-4B3F-9D0C-C4764EF98B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124" y="4949332"/>
              <a:ext cx="3482054" cy="2710661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53365C6A-41C4-4039-B977-2D4420247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6146" y="5970631"/>
              <a:ext cx="1798499" cy="721162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93A66E76-17F5-45AD-900E-909FF6C50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7393" y="6974878"/>
              <a:ext cx="1538735" cy="568921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7E1DB0-4AF0-44BF-B81C-6B87B79AFCB7}"/>
              </a:ext>
            </a:extLst>
          </p:cNvPr>
          <p:cNvSpPr txBox="1"/>
          <p:nvPr/>
        </p:nvSpPr>
        <p:spPr>
          <a:xfrm>
            <a:off x="389612" y="5182933"/>
            <a:ext cx="801740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 err="1"/>
              <a:t>FeNi</a:t>
            </a:r>
            <a:r>
              <a:rPr lang="en-US" altLang="ko-KR" dirty="0"/>
              <a:t> (DT compensation), </a:t>
            </a:r>
            <a:r>
              <a:rPr lang="en-US" altLang="ko-KR" dirty="0" err="1"/>
              <a:t>FeSi</a:t>
            </a:r>
            <a:r>
              <a:rPr lang="en-US" altLang="ko-KR" dirty="0"/>
              <a:t> (Field level adjustment) plate, bolts are used.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 err="1"/>
              <a:t>FeNi</a:t>
            </a:r>
            <a:r>
              <a:rPr lang="en-US" altLang="ko-KR" dirty="0"/>
              <a:t> material property from VAC for T=23, 28 C are applied to assess the temperature compensation.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Magnetic property of Sm2Co17 Br=1.10 T is used conservatively. Thus M1 is designed slightly more than the specification, presuming negative tuning.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5D58D-AC68-4534-A838-32D5C1A7EC27}"/>
              </a:ext>
            </a:extLst>
          </p:cNvPr>
          <p:cNvSpPr txBox="1"/>
          <p:nvPr/>
        </p:nvSpPr>
        <p:spPr>
          <a:xfrm>
            <a:off x="8436964" y="5747647"/>
            <a:ext cx="615412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Field tuning experiments using </a:t>
            </a:r>
            <a:r>
              <a:rPr lang="en-US" altLang="ko-KR" dirty="0" err="1"/>
              <a:t>FeSi</a:t>
            </a:r>
            <a:r>
              <a:rPr lang="en-US" altLang="ko-KR" dirty="0"/>
              <a:t> shunts. DB is proportional to the </a:t>
            </a:r>
            <a:r>
              <a:rPr lang="en-US" altLang="ko-KR" dirty="0" err="1"/>
              <a:t>FeSi</a:t>
            </a:r>
            <a:r>
              <a:rPr lang="en-US" altLang="ko-KR" dirty="0"/>
              <a:t> contact area (sheet, or bolts).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Also for last modules (M1, M5) slidable flux shunts is installed for additional tuning.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D1A46-CC92-4C11-913A-1F27AA7DE98A}"/>
              </a:ext>
            </a:extLst>
          </p:cNvPr>
          <p:cNvSpPr txBox="1"/>
          <p:nvPr/>
        </p:nvSpPr>
        <p:spPr>
          <a:xfrm>
            <a:off x="8826474" y="1385633"/>
            <a:ext cx="602194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dirty="0"/>
              <a:t>Δ</a:t>
            </a:r>
            <a:r>
              <a:rPr lang="en-US" altLang="ko-KR" dirty="0"/>
              <a:t>B for two </a:t>
            </a:r>
            <a:r>
              <a:rPr lang="en-US" altLang="ko-KR" dirty="0" err="1"/>
              <a:t>FeSi</a:t>
            </a:r>
            <a:r>
              <a:rPr lang="en-US" altLang="ko-KR" dirty="0"/>
              <a:t> Contact Area (Two bolts, 4 bolts)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285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F30CF7-1A7E-4250-BD24-741D368B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9" y="1376218"/>
            <a:ext cx="6128381" cy="3821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C9D90-6F55-4DB7-8752-D0F0517FDBDC}"/>
              </a:ext>
            </a:extLst>
          </p:cNvPr>
          <p:cNvSpPr txBox="1"/>
          <p:nvPr/>
        </p:nvSpPr>
        <p:spPr>
          <a:xfrm>
            <a:off x="593123" y="5366873"/>
            <a:ext cx="55728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 dependence of BH curve of Thermoflux55/100-G (</a:t>
            </a:r>
            <a:r>
              <a:rPr lang="en-US" altLang="ko-KR" dirty="0" err="1"/>
              <a:t>FeNi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Curie Temp=55 </a:t>
            </a:r>
            <a:r>
              <a:rPr lang="en-US" altLang="ko-KR" baseline="30000" dirty="0" err="1"/>
              <a:t>o</a:t>
            </a:r>
            <a:r>
              <a:rPr lang="en-US" altLang="ko-KR" dirty="0" err="1"/>
              <a:t>C</a:t>
            </a:r>
            <a:r>
              <a:rPr lang="en-US" altLang="ko-KR" dirty="0"/>
              <a:t>, Flux density at 20</a:t>
            </a:r>
            <a:r>
              <a:rPr lang="en-US" altLang="ko-KR" baseline="30000" dirty="0"/>
              <a:t>o</a:t>
            </a:r>
            <a:r>
              <a:rPr lang="en-US" altLang="ko-KR" dirty="0"/>
              <a:t>C=0.22 T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E1B0426-3B82-44B0-9008-2998455A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036" y="1217144"/>
            <a:ext cx="3609975" cy="4086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AF648-094F-4C9E-A46A-7256D60CEEA8}"/>
              </a:ext>
            </a:extLst>
          </p:cNvPr>
          <p:cNvSpPr txBox="1"/>
          <p:nvPr/>
        </p:nvSpPr>
        <p:spPr>
          <a:xfrm>
            <a:off x="6432162" y="5410326"/>
            <a:ext cx="34285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Polarization T curve of </a:t>
            </a:r>
            <a:r>
              <a:rPr lang="en-US" altLang="ko-KR" dirty="0" err="1"/>
              <a:t>Thermoflux</a:t>
            </a:r>
            <a:r>
              <a:rPr lang="en-US" altLang="ko-KR" dirty="0"/>
              <a:t> 55/100-G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0FAB2-3205-46A4-BDA3-ED41DB7DEC2F}"/>
              </a:ext>
            </a:extLst>
          </p:cNvPr>
          <p:cNvSpPr txBox="1"/>
          <p:nvPr/>
        </p:nvSpPr>
        <p:spPr>
          <a:xfrm>
            <a:off x="10126832" y="5337965"/>
            <a:ext cx="49427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Optimum </a:t>
            </a:r>
            <a:r>
              <a:rPr lang="en-US" altLang="ko-KR" dirty="0" err="1"/>
              <a:t>FeNi</a:t>
            </a:r>
            <a:r>
              <a:rPr lang="en-US" altLang="ko-KR" dirty="0"/>
              <a:t> thickness depending on the central peak field.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3A0B8AE-66CD-48ED-9900-4429863C8611}"/>
              </a:ext>
            </a:extLst>
          </p:cNvPr>
          <p:cNvSpPr/>
          <p:nvPr/>
        </p:nvSpPr>
        <p:spPr>
          <a:xfrm>
            <a:off x="706689" y="682888"/>
            <a:ext cx="11083234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 Compensation of Sm2Co17, Calculation of the Required </a:t>
            </a:r>
            <a:r>
              <a:rPr lang="ko-KR" altLang="en-US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FeNi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EBDE0-102F-46EB-87EA-BECC726FA76F}"/>
              </a:ext>
            </a:extLst>
          </p:cNvPr>
          <p:cNvSpPr txBox="1"/>
          <p:nvPr/>
        </p:nvSpPr>
        <p:spPr>
          <a:xfrm>
            <a:off x="593123" y="6942221"/>
            <a:ext cx="1015782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Mechanism for DT compensation of </a:t>
            </a:r>
            <a:r>
              <a:rPr lang="en-US" altLang="ko-KR" dirty="0" err="1"/>
              <a:t>FeNi</a:t>
            </a:r>
            <a:r>
              <a:rPr lang="en-US" altLang="ko-KR" dirty="0"/>
              <a:t> (</a:t>
            </a:r>
            <a:r>
              <a:rPr lang="en-US" altLang="ko-KR" dirty="0" err="1"/>
              <a:t>Thermoflux</a:t>
            </a:r>
            <a:r>
              <a:rPr lang="en-US" altLang="ko-K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Higher Temperature &gt;&gt; Reduction in Sm2Co17 magnet Br (-3.30E-4/K)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&gt;&gt; Reduced </a:t>
            </a:r>
            <a:r>
              <a:rPr lang="en-US" altLang="ko-KR" dirty="0" err="1"/>
              <a:t>FeNi</a:t>
            </a:r>
            <a:r>
              <a:rPr lang="en-US" altLang="ko-KR" dirty="0"/>
              <a:t>  saturation</a:t>
            </a:r>
            <a:r>
              <a:rPr lang="en-US" altLang="ko-KR" dirty="0">
                <a:sym typeface="Wingdings" panose="05000000000000000000" pitchFamily="2" charset="2"/>
              </a:rPr>
              <a:t>&gt;&gt;Smaller flux shunts-&gt;&gt; Increase Field Strength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0478F21-2642-49A7-B5F0-DE595D012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11" y="1771615"/>
            <a:ext cx="6088125" cy="32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0CA2B21-35AA-46DC-A757-142A009C8EE5}"/>
              </a:ext>
            </a:extLst>
          </p:cNvPr>
          <p:cNvSpPr/>
          <p:nvPr/>
        </p:nvSpPr>
        <p:spPr>
          <a:xfrm>
            <a:off x="225271" y="755493"/>
            <a:ext cx="9738115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Example of Optimal </a:t>
            </a:r>
            <a:r>
              <a:rPr lang="en-US" altLang="ko-KR" sz="280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FeNi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thickness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5A6BD-5289-4268-9FC4-9A54AB444787}"/>
              </a:ext>
            </a:extLst>
          </p:cNvPr>
          <p:cNvSpPr txBox="1"/>
          <p:nvPr/>
        </p:nvSpPr>
        <p:spPr>
          <a:xfrm>
            <a:off x="225271" y="2319688"/>
            <a:ext cx="7555832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With given thickness of </a:t>
            </a:r>
            <a:r>
              <a:rPr lang="en-US" altLang="ko-KR" dirty="0" err="1"/>
              <a:t>FeNi</a:t>
            </a:r>
            <a:r>
              <a:rPr lang="en-US" altLang="ko-KR" dirty="0"/>
              <a:t>, three cases are calculated.</a:t>
            </a:r>
          </a:p>
          <a:p>
            <a:r>
              <a:rPr lang="en-US" altLang="ko-KR" dirty="0"/>
              <a:t>1) </a:t>
            </a:r>
            <a:r>
              <a:rPr lang="el-GR" altLang="ko-KR" dirty="0"/>
              <a:t>Δ</a:t>
            </a:r>
            <a:r>
              <a:rPr lang="en-US" altLang="ko-KR" dirty="0"/>
              <a:t>T=0 K, </a:t>
            </a:r>
            <a:r>
              <a:rPr lang="en-US" altLang="ko-KR" dirty="0" err="1"/>
              <a:t>FeNi</a:t>
            </a:r>
            <a:r>
              <a:rPr lang="en-US" altLang="ko-KR" dirty="0"/>
              <a:t> BH table@23C</a:t>
            </a:r>
          </a:p>
          <a:p>
            <a:r>
              <a:rPr lang="en-US" altLang="ko-KR" dirty="0"/>
              <a:t>2) </a:t>
            </a:r>
            <a:r>
              <a:rPr lang="el-GR" altLang="ko-KR" dirty="0"/>
              <a:t>Δ</a:t>
            </a:r>
            <a:r>
              <a:rPr lang="en-US" altLang="ko-KR" dirty="0"/>
              <a:t>T=5 K, </a:t>
            </a:r>
            <a:r>
              <a:rPr lang="en-US" altLang="ko-KR" dirty="0" err="1"/>
              <a:t>FeNi</a:t>
            </a:r>
            <a:r>
              <a:rPr lang="en-US" altLang="ko-KR" dirty="0"/>
              <a:t> BH table@23C</a:t>
            </a:r>
          </a:p>
          <a:p>
            <a:r>
              <a:rPr lang="en-US" altLang="ko-KR" dirty="0"/>
              <a:t>3) </a:t>
            </a:r>
            <a:r>
              <a:rPr lang="el-GR" altLang="ko-KR" dirty="0"/>
              <a:t>Δ</a:t>
            </a:r>
            <a:r>
              <a:rPr lang="en-US" altLang="ko-KR" dirty="0"/>
              <a:t>T=5 K, </a:t>
            </a:r>
            <a:r>
              <a:rPr lang="en-US" altLang="ko-KR" dirty="0" err="1"/>
              <a:t>FeNi</a:t>
            </a:r>
            <a:r>
              <a:rPr lang="en-US" altLang="ko-KR" dirty="0"/>
              <a:t> BH table@28C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 err="1"/>
              <a:t>FeNi</a:t>
            </a:r>
            <a:r>
              <a:rPr lang="en-US" altLang="ko-KR" dirty="0"/>
              <a:t> thickness for same field for (1),(3) are determined for optimum thickness.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thickness of </a:t>
            </a:r>
            <a:r>
              <a:rPr lang="en-US" altLang="ko-KR" dirty="0" err="1"/>
              <a:t>FeNi</a:t>
            </a:r>
            <a:r>
              <a:rPr lang="en-US" altLang="ko-KR" dirty="0"/>
              <a:t> should be proportional to the main field for optimal compensation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Since we have only 1.0 mm, 2.0 mm thick </a:t>
            </a:r>
            <a:r>
              <a:rPr lang="en-US" altLang="ko-KR" dirty="0" err="1"/>
              <a:t>FeNi</a:t>
            </a:r>
            <a:r>
              <a:rPr lang="en-US" altLang="ko-KR" dirty="0"/>
              <a:t>, average thickness will be used for actual experiments, maintaining the total required </a:t>
            </a:r>
            <a:r>
              <a:rPr lang="en-US" altLang="ko-KR" dirty="0" err="1"/>
              <a:t>FeNi</a:t>
            </a:r>
            <a:r>
              <a:rPr lang="en-US" altLang="ko-KR" dirty="0"/>
              <a:t> volume. 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ED2E88-C546-4B03-8FCE-A2138C2DA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412" y="2069432"/>
            <a:ext cx="7061860" cy="4238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352B9-E460-40B7-B039-DBD8FFF60AAD}"/>
              </a:ext>
            </a:extLst>
          </p:cNvPr>
          <p:cNvSpPr txBox="1"/>
          <p:nvPr/>
        </p:nvSpPr>
        <p:spPr>
          <a:xfrm>
            <a:off x="8963526" y="6501481"/>
            <a:ext cx="557360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Black :</a:t>
            </a:r>
            <a:r>
              <a:rPr lang="el-GR" altLang="ko-KR" dirty="0"/>
              <a:t>Δ</a:t>
            </a:r>
            <a:r>
              <a:rPr lang="en-US" altLang="ko-KR" dirty="0"/>
              <a:t>B without </a:t>
            </a:r>
            <a:r>
              <a:rPr lang="el-GR" altLang="ko-KR" dirty="0"/>
              <a:t>Δ </a:t>
            </a:r>
            <a:r>
              <a:rPr lang="en-US" altLang="ko-KR" dirty="0"/>
              <a:t>T compensation</a:t>
            </a:r>
          </a:p>
          <a:p>
            <a:r>
              <a:rPr lang="en-US" altLang="ko-KR" dirty="0"/>
              <a:t>Blue : </a:t>
            </a:r>
            <a:r>
              <a:rPr lang="el-GR" altLang="ko-KR" dirty="0"/>
              <a:t>Δ</a:t>
            </a:r>
            <a:r>
              <a:rPr lang="en-US" altLang="ko-KR" dirty="0"/>
              <a:t>B for overcompensated case</a:t>
            </a:r>
          </a:p>
          <a:p>
            <a:r>
              <a:rPr lang="en-US" altLang="ko-KR" dirty="0"/>
              <a:t>Red: </a:t>
            </a:r>
            <a:r>
              <a:rPr lang="el-GR" altLang="ko-KR" dirty="0"/>
              <a:t>Δ</a:t>
            </a:r>
            <a:r>
              <a:rPr lang="en-US" altLang="ko-KR" dirty="0"/>
              <a:t>B for optimal compensated case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933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BF43432-4C66-45E5-B48D-EEA13BB7F065}"/>
              </a:ext>
            </a:extLst>
          </p:cNvPr>
          <p:cNvSpPr/>
          <p:nvPr/>
        </p:nvSpPr>
        <p:spPr>
          <a:xfrm>
            <a:off x="607406" y="645561"/>
            <a:ext cx="94652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Temperature Impact Test : LGBM2 M3 case 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AAE5D07-A581-4E10-9E62-3C505942DDAC}"/>
              </a:ext>
            </a:extLst>
          </p:cNvPr>
          <p:cNvGrpSpPr/>
          <p:nvPr/>
        </p:nvGrpSpPr>
        <p:grpSpPr>
          <a:xfrm>
            <a:off x="-114300" y="1459865"/>
            <a:ext cx="7346154" cy="5931230"/>
            <a:chOff x="-114300" y="1459865"/>
            <a:chExt cx="7346154" cy="593123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800CA1F-2B6F-4967-BE63-2ECE981BA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4300" y="1862379"/>
              <a:ext cx="7346154" cy="48461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D26477-9F69-4CF9-8BC3-CE51FDE82BB8}"/>
                </a:ext>
              </a:extLst>
            </p:cNvPr>
            <p:cNvSpPr txBox="1"/>
            <p:nvPr/>
          </p:nvSpPr>
          <p:spPr>
            <a:xfrm>
              <a:off x="3729038" y="1459865"/>
              <a:ext cx="1843087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-400 ppm/K</a:t>
              </a:r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2BE6D6-4A10-43FB-9BE7-A50DEEC46BD5}"/>
                </a:ext>
              </a:extLst>
            </p:cNvPr>
            <p:cNvSpPr txBox="1"/>
            <p:nvPr/>
          </p:nvSpPr>
          <p:spPr>
            <a:xfrm>
              <a:off x="1207294" y="6952513"/>
              <a:ext cx="1843087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-70 ppm/K</a:t>
              </a:r>
              <a:endParaRPr lang="ko-KR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CF7985-94EF-49DA-B363-8486E7498885}"/>
                </a:ext>
              </a:extLst>
            </p:cNvPr>
            <p:cNvSpPr txBox="1"/>
            <p:nvPr/>
          </p:nvSpPr>
          <p:spPr>
            <a:xfrm>
              <a:off x="4972050" y="6903058"/>
              <a:ext cx="1843087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-36 ppm/K</a:t>
              </a:r>
              <a:endParaRPr lang="ko-KR" altLang="en-US" dirty="0"/>
            </a:p>
          </p:txBody>
        </p: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A1018DD0-88CC-41BB-BED2-B813F1F0B5AE}"/>
                </a:ext>
              </a:extLst>
            </p:cNvPr>
            <p:cNvCxnSpPr/>
            <p:nvPr/>
          </p:nvCxnSpPr>
          <p:spPr>
            <a:xfrm flipH="1">
              <a:off x="1800225" y="1789781"/>
              <a:ext cx="1758552" cy="3925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C4BDC94A-1D49-40D8-A1A6-B5A6ED83E1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1007" y="1831556"/>
              <a:ext cx="410170" cy="2969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A9B6AA6E-E082-4661-9C61-9733B80E9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2744" y="6089396"/>
              <a:ext cx="609205" cy="8597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CA38A4F5-82F1-4C64-A509-912E63EC3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0046" y="6053328"/>
              <a:ext cx="282083" cy="8511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8FCBCC12-2C1B-403F-9347-47ED4A993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0146" y="5721885"/>
              <a:ext cx="1798892" cy="11544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60A9E250-82BD-41FC-B186-320F982EA6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0225" y="5721885"/>
              <a:ext cx="584145" cy="12272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155038-FF52-4E68-BEE5-43639A98F07C}"/>
              </a:ext>
            </a:extLst>
          </p:cNvPr>
          <p:cNvSpPr txBox="1"/>
          <p:nvPr/>
        </p:nvSpPr>
        <p:spPr>
          <a:xfrm>
            <a:off x="6965752" y="1339997"/>
            <a:ext cx="84216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Dependence of the Sm2Co17 is  ~-350 ppm/K.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FeNi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plate is placed on the magnet to reduce the temperature dependence.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NMR probe with precision fixture is used to measure the central field of the each module.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Measurement reproducibility is better than 0.05 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of the measurement room changed from 23.5C to 26.5 resulting </a:t>
            </a:r>
            <a:r>
              <a:rPr lang="el-GR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T= 3.0 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l-GR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T= 3.0 K, uncompensated </a:t>
            </a:r>
            <a:r>
              <a:rPr lang="el-GR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B ~ 2.0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Uncompensated measurement showed ~-400 ppm/K.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ko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try showed ~-70 ppm/K.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try showed -36 ppm/K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Requirements are &lt; 50 ppm/K.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Confirmed temperature compensation mechanism and estimated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FeNi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quantity agrees with expectations.</a:t>
            </a:r>
          </a:p>
        </p:txBody>
      </p:sp>
    </p:spTree>
    <p:extLst>
      <p:ext uri="{BB962C8B-B14F-4D97-AF65-F5344CB8AC3E}">
        <p14:creationId xmlns:p14="http://schemas.microsoft.com/office/powerpoint/2010/main" val="160624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286A118-0031-467D-9CE1-FC178562C272}"/>
              </a:ext>
            </a:extLst>
          </p:cNvPr>
          <p:cNvSpPr/>
          <p:nvPr/>
        </p:nvSpPr>
        <p:spPr>
          <a:xfrm>
            <a:off x="607406" y="645561"/>
            <a:ext cx="94652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Tilting Experiment : LGBM2 M3 case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65A0C11-2A06-435C-BF44-1B7919F30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8" y="2110290"/>
            <a:ext cx="8241701" cy="4350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CC59B-6525-4025-92CF-2988C6F184F6}"/>
              </a:ext>
            </a:extLst>
          </p:cNvPr>
          <p:cNvSpPr txBox="1"/>
          <p:nvPr/>
        </p:nvSpPr>
        <p:spPr>
          <a:xfrm>
            <a:off x="8522209" y="1835514"/>
            <a:ext cx="6053328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To check the roll angle of a magnet, LGBM M3 module is measured with 1.0 </a:t>
            </a:r>
            <a:r>
              <a:rPr lang="en-US" altLang="ko-KR" dirty="0" err="1"/>
              <a:t>mrad</a:t>
            </a:r>
            <a:r>
              <a:rPr lang="en-US" altLang="ko-KR" dirty="0"/>
              <a:t> tilting.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By integral is about 71,800 </a:t>
            </a:r>
            <a:r>
              <a:rPr lang="en-US" altLang="ko-KR" dirty="0" err="1"/>
              <a:t>Gcm</a:t>
            </a:r>
            <a:r>
              <a:rPr lang="en-US" altLang="ko-K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1 </a:t>
            </a:r>
            <a:r>
              <a:rPr lang="en-US" altLang="ko-KR" dirty="0" err="1"/>
              <a:t>mrad</a:t>
            </a:r>
            <a:r>
              <a:rPr lang="en-US" altLang="ko-KR" dirty="0"/>
              <a:t> tilting should results </a:t>
            </a:r>
            <a:r>
              <a:rPr lang="en-US" altLang="ko-KR" dirty="0" err="1"/>
              <a:t>ΔIx</a:t>
            </a:r>
            <a:r>
              <a:rPr lang="en-US" altLang="ko-KR" dirty="0"/>
              <a:t>= 71 </a:t>
            </a:r>
            <a:r>
              <a:rPr lang="en-US" altLang="ko-KR" dirty="0" err="1"/>
              <a:t>Gcm</a:t>
            </a:r>
            <a:r>
              <a:rPr lang="en-US" altLang="ko-K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difference of 10 measurement average is 69 </a:t>
            </a:r>
            <a:r>
              <a:rPr lang="en-US" altLang="ko-KR" dirty="0" err="1"/>
              <a:t>Gcm</a:t>
            </a:r>
            <a:r>
              <a:rPr lang="en-US" altLang="ko-KR" dirty="0"/>
              <a:t> which is close to the estimation.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Standard deviation of the </a:t>
            </a:r>
            <a:r>
              <a:rPr lang="en-US" altLang="ko-KR" dirty="0" err="1"/>
              <a:t>Ix</a:t>
            </a:r>
            <a:r>
              <a:rPr lang="en-US" altLang="ko-KR" dirty="0"/>
              <a:t> measurement about 5 </a:t>
            </a:r>
            <a:r>
              <a:rPr lang="en-US" altLang="ko-KR" dirty="0" err="1"/>
              <a:t>Gcm</a:t>
            </a:r>
            <a:r>
              <a:rPr lang="en-US" altLang="ko-KR" dirty="0"/>
              <a:t>, which translates to angle measurement error of 0.074 </a:t>
            </a:r>
            <a:r>
              <a:rPr lang="en-US" altLang="ko-KR" dirty="0" err="1"/>
              <a:t>mrad</a:t>
            </a:r>
            <a:r>
              <a:rPr lang="en-US" altLang="ko-KR" dirty="0"/>
              <a:t> (in rms).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measured field integral </a:t>
            </a:r>
            <a:r>
              <a:rPr lang="en-US" altLang="ko-KR" dirty="0" err="1"/>
              <a:t>Ix</a:t>
            </a:r>
            <a:r>
              <a:rPr lang="en-US" altLang="ko-KR" dirty="0"/>
              <a:t>=-20 </a:t>
            </a:r>
            <a:r>
              <a:rPr lang="en-US" altLang="ko-KR" dirty="0" err="1"/>
              <a:t>Gcm</a:t>
            </a:r>
            <a:r>
              <a:rPr lang="en-US" altLang="ko-KR" dirty="0"/>
              <a:t> is already low enough.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HEPS is measuring the full length magnet (since it’s a straight magnet). What’s the roll angle alignment tolerances? Our BD requires about something like 0.5 </a:t>
            </a:r>
            <a:r>
              <a:rPr lang="en-US" altLang="ko-KR" dirty="0" err="1"/>
              <a:t>mrad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6004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7D892E2-20DF-4142-A84F-D4CC917C88BF}"/>
              </a:ext>
            </a:extLst>
          </p:cNvPr>
          <p:cNvSpPr/>
          <p:nvPr/>
        </p:nvSpPr>
        <p:spPr>
          <a:xfrm>
            <a:off x="607406" y="645561"/>
            <a:ext cx="94652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LGBM2 Hall probe scan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36CC6A2-6B1D-4857-864A-C739A21A9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83106"/>
            <a:ext cx="7851277" cy="449904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7A606B-D3F0-4B49-935B-42D2E014AE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18412" y="1497147"/>
            <a:ext cx="7981824" cy="4727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EF53E-6D3F-4CC9-A5F8-2899C8A2FA0C}"/>
              </a:ext>
            </a:extLst>
          </p:cNvPr>
          <p:cNvSpPr txBox="1"/>
          <p:nvPr/>
        </p:nvSpPr>
        <p:spPr>
          <a:xfrm>
            <a:off x="130937" y="6310976"/>
            <a:ext cx="7640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LGBM2 prototype on the measurement bench.</a:t>
            </a:r>
          </a:p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Hall probe is </a:t>
            </a:r>
            <a:r>
              <a:rPr lang="en-US" altLang="ko-KR" sz="2800" dirty="0" err="1">
                <a:latin typeface="Arial" panose="020B0604020202020204" pitchFamily="34" charset="0"/>
                <a:cs typeface="Arial" panose="020B0604020202020204" pitchFamily="34" charset="0"/>
              </a:rPr>
              <a:t>Senis</a:t>
            </a:r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 3axis integrated sensor.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575C5-022E-43F0-A101-778613B6BF15}"/>
              </a:ext>
            </a:extLst>
          </p:cNvPr>
          <p:cNvSpPr txBox="1"/>
          <p:nvPr/>
        </p:nvSpPr>
        <p:spPr>
          <a:xfrm>
            <a:off x="7936992" y="6310976"/>
            <a:ext cx="7168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Measured (black), lattice (red) field profile. The fields are tuned using </a:t>
            </a:r>
            <a:r>
              <a:rPr lang="en-US" altLang="ko-KR" sz="2800" dirty="0" err="1">
                <a:latin typeface="Arial" panose="020B0604020202020204" pitchFamily="34" charset="0"/>
                <a:cs typeface="Arial" panose="020B0604020202020204" pitchFamily="34" charset="0"/>
              </a:rPr>
              <a:t>FeSi</a:t>
            </a:r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 plate, and tuning bolts.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2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FBE988-CF3D-4436-8FCD-F7E043BE9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801" y="2806075"/>
            <a:ext cx="3552187" cy="41904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E0EDAFA-34B6-4472-9C00-5307DA9C7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351" y="2737884"/>
            <a:ext cx="5336285" cy="400221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41151AA-DB13-4548-8DB9-0345B2D44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01" y="1609708"/>
            <a:ext cx="7959218" cy="617103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B3E5B60-B8C9-4D09-9005-8F8378335577}"/>
              </a:ext>
            </a:extLst>
          </p:cNvPr>
          <p:cNvSpPr/>
          <p:nvPr/>
        </p:nvSpPr>
        <p:spPr>
          <a:xfrm>
            <a:off x="536846" y="664863"/>
            <a:ext cx="9657293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Assembled Single Sided DQ51, and DQ51 on the Hall bench</a:t>
            </a:r>
          </a:p>
        </p:txBody>
      </p:sp>
    </p:spTree>
    <p:extLst>
      <p:ext uri="{BB962C8B-B14F-4D97-AF65-F5344CB8AC3E}">
        <p14:creationId xmlns:p14="http://schemas.microsoft.com/office/powerpoint/2010/main" val="39058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Contents and Background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6972" y="1562968"/>
            <a:ext cx="12701518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System  for K-4GSR</a:t>
            </a:r>
          </a:p>
          <a:p>
            <a:pPr marL="1028654" lvl="1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summary of “routine” magnet</a:t>
            </a:r>
          </a:p>
          <a:p>
            <a:pPr marL="1028654" lvl="1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based LGBM development</a:t>
            </a:r>
          </a:p>
          <a:p>
            <a:pPr marL="1028654" lvl="1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sided dipole quadrupole (DQ51) development.</a:t>
            </a:r>
          </a:p>
          <a:p>
            <a:pPr marL="1028654" lvl="1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Combined Dipole Development</a:t>
            </a:r>
          </a:p>
          <a:p>
            <a:pPr marL="457200" lvl="0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development status for K-4GSR.</a:t>
            </a:r>
          </a:p>
          <a:p>
            <a:pPr marL="457200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MPS system status for K-4GSR</a:t>
            </a:r>
          </a:p>
          <a:p>
            <a:pPr marL="457200" indent="-457200" latinLnBrk="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800" kern="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" y="7996258"/>
            <a:ext cx="15236824" cy="574655"/>
            <a:chOff x="1" y="7996258"/>
            <a:chExt cx="15236824" cy="574655"/>
          </a:xfrm>
        </p:grpSpPr>
        <p:grpSp>
          <p:nvGrpSpPr>
            <p:cNvPr id="7" name="그룹 6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1000"/>
                </a:srgbClr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13982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</p:spPr>
          </p:pic>
        </p:grpSp>
        <p:sp>
          <p:nvSpPr>
            <p:cNvPr id="8" name="직사각형 7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1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07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8823658-351A-3802-46DD-4F68E6EC5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15"/>
            <a:ext cx="5528621" cy="342085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694F0C9-2B01-4BEC-BD25-23C56CE612B1}"/>
              </a:ext>
            </a:extLst>
          </p:cNvPr>
          <p:cNvSpPr/>
          <p:nvPr/>
        </p:nvSpPr>
        <p:spPr>
          <a:xfrm>
            <a:off x="626972" y="629576"/>
            <a:ext cx="11163246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DQ51 Field Map, and Calculated orbit, B, B’ along the orbit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1C88E-7A6D-4920-88B7-F86EF145874C}"/>
              </a:ext>
            </a:extLst>
          </p:cNvPr>
          <p:cNvSpPr txBox="1"/>
          <p:nvPr/>
        </p:nvSpPr>
        <p:spPr>
          <a:xfrm>
            <a:off x="534176" y="5184142"/>
            <a:ext cx="44967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Hall probe map and calculated orbit.</a:t>
            </a:r>
            <a:endParaRPr lang="ko-KR" altLang="en-US" dirty="0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1E1C8D38-A460-8C14-98BE-C0E7A4FCD3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129632"/>
              </p:ext>
            </p:extLst>
          </p:nvPr>
        </p:nvGraphicFramePr>
        <p:xfrm>
          <a:off x="5528621" y="1443921"/>
          <a:ext cx="4839422" cy="374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C3E7D951-919A-6034-A1BD-F2247714C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977905"/>
              </p:ext>
            </p:extLst>
          </p:nvPr>
        </p:nvGraphicFramePr>
        <p:xfrm>
          <a:off x="10368043" y="1461656"/>
          <a:ext cx="4724400" cy="385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DCA542-0F97-4557-A8E7-07F0EB9104F1}"/>
              </a:ext>
            </a:extLst>
          </p:cNvPr>
          <p:cNvSpPr txBox="1"/>
          <p:nvPr/>
        </p:nvSpPr>
        <p:spPr>
          <a:xfrm>
            <a:off x="6295908" y="5154496"/>
            <a:ext cx="35744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Field profile along the orbit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BC6D9-64A3-4C4B-B242-7B633DEACD23}"/>
              </a:ext>
            </a:extLst>
          </p:cNvPr>
          <p:cNvSpPr txBox="1"/>
          <p:nvPr/>
        </p:nvSpPr>
        <p:spPr>
          <a:xfrm>
            <a:off x="11128176" y="5227819"/>
            <a:ext cx="35744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B’ profile along the orbit.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0B98-4510-4F29-B005-54C47D9B4C7B}"/>
              </a:ext>
            </a:extLst>
          </p:cNvPr>
          <p:cNvSpPr txBox="1"/>
          <p:nvPr/>
        </p:nvSpPr>
        <p:spPr>
          <a:xfrm>
            <a:off x="407133" y="6002014"/>
            <a:ext cx="1342823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2D field map at the midplane is measured using </a:t>
            </a:r>
            <a:r>
              <a:rPr lang="en-US" altLang="ko-KR" dirty="0" err="1"/>
              <a:t>Senis</a:t>
            </a:r>
            <a:r>
              <a:rPr lang="en-US" altLang="ko-KR" dirty="0"/>
              <a:t> integrated Hall probe sensor at the rated current.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Field level is slightly tuned to produce exact design B’ at the magnet center.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Particle is tracked at the </a:t>
            </a:r>
            <a:r>
              <a:rPr lang="en-US" altLang="ko-KR" dirty="0" err="1"/>
              <a:t>offsetted</a:t>
            </a:r>
            <a:r>
              <a:rPr lang="en-US" altLang="ko-KR" dirty="0"/>
              <a:t> position for the lattice B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Major components B, B’ along the orbit meets the BD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Estimation of multipole along the curved orbit need to be confirmed.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6261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B7C834-08BD-4DF4-A8C1-A51C5C8F5A99}"/>
              </a:ext>
            </a:extLst>
          </p:cNvPr>
          <p:cNvSpPr txBox="1"/>
          <p:nvPr/>
        </p:nvSpPr>
        <p:spPr>
          <a:xfrm>
            <a:off x="1217570" y="469607"/>
            <a:ext cx="10763437" cy="461665"/>
          </a:xfrm>
          <a:prstGeom prst="rect">
            <a:avLst/>
          </a:prstGeom>
          <a:solidFill>
            <a:srgbClr val="002060"/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lvl="0"/>
            <a:r>
              <a:rPr lang="en-US" altLang="ko-KR" sz="2400" spc="-62" dirty="0">
                <a:latin typeface="+mj-ea"/>
                <a:ea typeface="+mj-ea"/>
                <a:cs typeface="Times New Roman" panose="02020603050405020304" pitchFamily="18" charset="0"/>
              </a:rPr>
              <a:t>   </a:t>
            </a:r>
            <a:r>
              <a:rPr lang="en-US" altLang="ko-KR" sz="2400" b="1" spc="-62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4GSR(</a:t>
            </a:r>
            <a:r>
              <a:rPr lang="ko-KR" altLang="en-US" sz="2400" b="1" spc="-62" dirty="0" err="1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오창</a:t>
            </a:r>
            <a:r>
              <a:rPr lang="en-US" altLang="ko-KR" sz="2400" b="1" spc="-62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) Magnetic Measurement</a:t>
            </a:r>
            <a:r>
              <a:rPr lang="ko-KR" altLang="en-US" sz="2400" b="1" spc="-62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ko-KR" sz="2400" b="1" spc="-62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LAYOUT  </a:t>
            </a:r>
            <a:endParaRPr lang="ko-KR" altLang="en-US" sz="2400" b="1" spc="-62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374E2-D5EF-4330-A8C5-1C3A84641347}"/>
              </a:ext>
            </a:extLst>
          </p:cNvPr>
          <p:cNvSpPr txBox="1"/>
          <p:nvPr/>
        </p:nvSpPr>
        <p:spPr>
          <a:xfrm>
            <a:off x="923109" y="918682"/>
            <a:ext cx="13995370" cy="105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• </a:t>
            </a: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4GSR magnet Measurement System: </a:t>
            </a:r>
            <a:r>
              <a:rPr lang="en-US" altLang="ko-KR" sz="1800" dirty="0">
                <a:solidFill>
                  <a:srgbClr val="00B0F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Hall probe</a:t>
            </a: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en-US" altLang="ko-KR" sz="1800" dirty="0">
                <a:solidFill>
                  <a:srgbClr val="00B0F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Stretched wire</a:t>
            </a: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Vibrating wire, </a:t>
            </a:r>
            <a:r>
              <a:rPr lang="en-US" altLang="ko-KR" sz="1800" dirty="0">
                <a:solidFill>
                  <a:srgbClr val="00B0F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PCB Rotating coil </a:t>
            </a: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are planned.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• ID clean room magnetic measurement system: </a:t>
            </a:r>
            <a:r>
              <a:rPr lang="en-US" altLang="ko-KR" sz="1800" dirty="0">
                <a:solidFill>
                  <a:srgbClr val="00B0F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SAFALI like in-situ system will be prepared</a:t>
            </a:r>
            <a:r>
              <a:rPr lang="en-US" altLang="ko-KR" sz="18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..</a:t>
            </a:r>
            <a:endParaRPr lang="en-US" altLang="ko-KR" sz="18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• Calibration room</a:t>
            </a:r>
            <a:r>
              <a:rPr lang="ko-KR" altLang="en-US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8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Reference magnet, NMR Probe, Helmholtz Coil will be prepared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C54377D-39A5-4576-A298-4B9E4F27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65" y="1961907"/>
            <a:ext cx="7530076" cy="441474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C6EEE23-71F2-4492-83D1-61644AF6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709" y="2414458"/>
            <a:ext cx="2996903" cy="22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701D36C-0B1A-482F-8E08-73E2B70E3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r="667"/>
          <a:stretch/>
        </p:blipFill>
        <p:spPr>
          <a:xfrm>
            <a:off x="2678576" y="6331599"/>
            <a:ext cx="2989187" cy="1670133"/>
          </a:xfrm>
          <a:prstGeom prst="rect">
            <a:avLst/>
          </a:prstGeom>
        </p:spPr>
      </p:pic>
      <p:pic>
        <p:nvPicPr>
          <p:cNvPr id="7" name="Picture 6" descr="DSC01285">
            <a:extLst>
              <a:ext uri="{FF2B5EF4-FFF2-40B4-BE49-F238E27FC236}">
                <a16:creationId xmlns:a16="http://schemas.microsoft.com/office/drawing/2014/main" id="{F4FC879E-6F2D-4038-88E3-48A9E7AA5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r="30255" b="15812"/>
          <a:stretch/>
        </p:blipFill>
        <p:spPr bwMode="auto">
          <a:xfrm>
            <a:off x="7983315" y="6331598"/>
            <a:ext cx="2360332" cy="174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263503B-DF15-4434-909A-FBF7C313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709" y="5125523"/>
            <a:ext cx="2996903" cy="217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3D4F-6608-4E69-8015-EE359C11004E}"/>
              </a:ext>
            </a:extLst>
          </p:cNvPr>
          <p:cNvSpPr txBox="1"/>
          <p:nvPr/>
        </p:nvSpPr>
        <p:spPr>
          <a:xfrm>
            <a:off x="134815" y="4702318"/>
            <a:ext cx="32680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2726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&lt; Stretched wire system &gt;</a:t>
            </a:r>
            <a:endParaRPr lang="ko-KR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484EE-4749-4A40-AB9E-7464A4F85B0F}"/>
              </a:ext>
            </a:extLst>
          </p:cNvPr>
          <p:cNvSpPr txBox="1"/>
          <p:nvPr/>
        </p:nvSpPr>
        <p:spPr>
          <a:xfrm>
            <a:off x="2520109" y="8000546"/>
            <a:ext cx="32680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2726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&lt; Hall probe system &gt;</a:t>
            </a:r>
            <a:endParaRPr lang="ko-KR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DB6C2-9D9A-454B-AF55-6B1907B0D485}"/>
              </a:ext>
            </a:extLst>
          </p:cNvPr>
          <p:cNvSpPr txBox="1"/>
          <p:nvPr/>
        </p:nvSpPr>
        <p:spPr>
          <a:xfrm>
            <a:off x="7920794" y="8030240"/>
            <a:ext cx="24961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2726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&lt; Rotating coil system &gt;</a:t>
            </a:r>
            <a:endParaRPr lang="ko-KR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462C435-EE58-4487-A241-44CEC3E4CF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r="7000" b="3222"/>
          <a:stretch/>
        </p:blipFill>
        <p:spPr>
          <a:xfrm>
            <a:off x="515390" y="2786023"/>
            <a:ext cx="2596589" cy="18985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1E351-EB70-4820-AEA3-84E470876939}"/>
              </a:ext>
            </a:extLst>
          </p:cNvPr>
          <p:cNvSpPr txBox="1"/>
          <p:nvPr/>
        </p:nvSpPr>
        <p:spPr>
          <a:xfrm>
            <a:off x="11546547" y="4633027"/>
            <a:ext cx="315614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2726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&lt; Undulator measurement system &gt;</a:t>
            </a:r>
            <a:endParaRPr lang="ko-KR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08285-B4F5-4286-BE9C-E16C749E878A}"/>
              </a:ext>
            </a:extLst>
          </p:cNvPr>
          <p:cNvSpPr txBox="1"/>
          <p:nvPr/>
        </p:nvSpPr>
        <p:spPr>
          <a:xfrm>
            <a:off x="11690858" y="7295705"/>
            <a:ext cx="28504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2726"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&lt; Calibration system &gt;</a:t>
            </a:r>
            <a:endParaRPr lang="ko-KR" altLang="en-US" sz="1500" b="1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55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C3AD2E-AB01-4D46-9A9D-D25FF895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6" y="3667376"/>
            <a:ext cx="5016999" cy="266914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4081433-969A-49EF-953F-800D2DE4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36" y="1029627"/>
            <a:ext cx="5016999" cy="2637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03B82-6412-4F58-919F-EEEA4A5E30E6}"/>
              </a:ext>
            </a:extLst>
          </p:cNvPr>
          <p:cNvSpPr txBox="1"/>
          <p:nvPr/>
        </p:nvSpPr>
        <p:spPr>
          <a:xfrm>
            <a:off x="535047" y="6655272"/>
            <a:ext cx="1034547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Most important dipole magnet design is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Combined magnet with quad components wit 0.5 mm lamination (2 Hz operation)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Straight core to facilitate manufacturing and magnetic measurement (like Sirius)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Pole width became wider due to the sagitta.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3F3699-71C8-4E28-AC5C-978AC9371E98}"/>
              </a:ext>
            </a:extLst>
          </p:cNvPr>
          <p:cNvSpPr/>
          <p:nvPr/>
        </p:nvSpPr>
        <p:spPr>
          <a:xfrm>
            <a:off x="586029" y="588798"/>
            <a:ext cx="545595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Booster Dipole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C16048BD-3AAC-4122-8F5A-DF64F18575F2}"/>
              </a:ext>
            </a:extLst>
          </p:cNvPr>
          <p:cNvSpPr txBox="1">
            <a:spLocks/>
          </p:cNvSpPr>
          <p:nvPr/>
        </p:nvSpPr>
        <p:spPr>
          <a:xfrm>
            <a:off x="14477344" y="7567060"/>
            <a:ext cx="759481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8C36F9B-4606-4D30-B181-7D7EFB22B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83" y="855926"/>
            <a:ext cx="8264213" cy="54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9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1B73F67-138F-41D2-8D4E-1F3DC77D2377}"/>
              </a:ext>
            </a:extLst>
          </p:cNvPr>
          <p:cNvSpPr txBox="1">
            <a:spLocks/>
          </p:cNvSpPr>
          <p:nvPr/>
        </p:nvSpPr>
        <p:spPr>
          <a:xfrm>
            <a:off x="14630962" y="7631628"/>
            <a:ext cx="573743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7A10D39-07CF-45E3-BFA2-E6AB95EA6E74}"/>
              </a:ext>
            </a:extLst>
          </p:cNvPr>
          <p:cNvSpPr/>
          <p:nvPr/>
        </p:nvSpPr>
        <p:spPr>
          <a:xfrm>
            <a:off x="217541" y="431636"/>
            <a:ext cx="545595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4GSR: Booster Dipole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06864-D6E4-4DF4-9589-EA8713558772}"/>
              </a:ext>
            </a:extLst>
          </p:cNvPr>
          <p:cNvSpPr txBox="1"/>
          <p:nvPr/>
        </p:nvSpPr>
        <p:spPr>
          <a:xfrm>
            <a:off x="8742513" y="834896"/>
            <a:ext cx="617532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Dipole (Weak, Strong)  parameters are listed.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There are 4 slightly weaker magnet for racetrack positions. (Parameters are similar). Total required magnets is 60.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Magnet has 2 independent coils and 14 magnets are connected in alternating sequence (4 MPSs for 56 magnets, additional two MPSs for 4 weak dipoles).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Inductances (Number of turns) are tuned for MPS requirements to limit the maximum voltages.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Lamination is 0.5 mm thick Silicon steel with low coercivity to minimize the remanence fields. 98% packing factor is assumed. </a:t>
            </a:r>
            <a:r>
              <a:rPr lang="en-US" altLang="ko-KR" dirty="0">
                <a:solidFill>
                  <a:srgbClr val="0000FF"/>
                </a:solidFill>
              </a:rPr>
              <a:t>IHEP supplied actual BH table for the material.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Conductor size 13 mm x 13 mm square with 6.5 mm cooling hole.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2 in/out terminals for each magnet.</a:t>
            </a:r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CF6AB532-07A3-4B38-8EC7-49906277F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59964"/>
              </p:ext>
            </p:extLst>
          </p:nvPr>
        </p:nvGraphicFramePr>
        <p:xfrm>
          <a:off x="217541" y="834896"/>
          <a:ext cx="8340671" cy="7730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6959">
                  <a:extLst>
                    <a:ext uri="{9D8B030D-6E8A-4147-A177-3AD203B41FA5}">
                      <a16:colId xmlns:a16="http://schemas.microsoft.com/office/drawing/2014/main" val="644797873"/>
                    </a:ext>
                  </a:extLst>
                </a:gridCol>
                <a:gridCol w="1247502">
                  <a:extLst>
                    <a:ext uri="{9D8B030D-6E8A-4147-A177-3AD203B41FA5}">
                      <a16:colId xmlns:a16="http://schemas.microsoft.com/office/drawing/2014/main" val="2838768369"/>
                    </a:ext>
                  </a:extLst>
                </a:gridCol>
                <a:gridCol w="1379450">
                  <a:extLst>
                    <a:ext uri="{9D8B030D-6E8A-4147-A177-3AD203B41FA5}">
                      <a16:colId xmlns:a16="http://schemas.microsoft.com/office/drawing/2014/main" val="3920467855"/>
                    </a:ext>
                  </a:extLst>
                </a:gridCol>
                <a:gridCol w="1187526">
                  <a:extLst>
                    <a:ext uri="{9D8B030D-6E8A-4147-A177-3AD203B41FA5}">
                      <a16:colId xmlns:a16="http://schemas.microsoft.com/office/drawing/2014/main" val="3716544009"/>
                    </a:ext>
                  </a:extLst>
                </a:gridCol>
                <a:gridCol w="1919234">
                  <a:extLst>
                    <a:ext uri="{9D8B030D-6E8A-4147-A177-3AD203B41FA5}">
                      <a16:colId xmlns:a16="http://schemas.microsoft.com/office/drawing/2014/main" val="1457684535"/>
                    </a:ext>
                  </a:extLst>
                </a:gridCol>
              </a:tblGrid>
              <a:tr h="183943"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BD Weak (Ext)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BD Strong (Ext)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Unit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Remark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25641348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Magnet type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parallel face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parallel face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150713964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Shape along the beam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straight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straight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4225587211"/>
                  </a:ext>
                </a:extLst>
              </a:tr>
              <a:tr h="2885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Lamination thickness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0.5</a:t>
                      </a:r>
                      <a:endParaRPr lang="en-US" altLang="ko-KR" sz="1400" b="0" i="0" u="none" strike="noStrike" dirty="0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980265703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Number of Magnets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EA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896394872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bending angle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5.02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6.07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degree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576343304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rc or half gap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0.0137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0.0137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521735668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Brho=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13.3426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13.3426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838662007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BL=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1.16902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1.41353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4129586292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Leff=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1.42155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1.42155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516894885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B0=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0.8224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0.9944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Tesla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350073963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B'=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-1.45572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-1.76019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T/m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2788164795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B' Leff 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2.0694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2.5022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</a:rPr>
                        <a:t>B0*tan(theta/2)*2</a:t>
                      </a:r>
                      <a:endParaRPr lang="es-E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880031713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B' Leff (edge)=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0.0721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0.1054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590280020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B' Leff (total)=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2.1415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2.6076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 (Along orbit)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40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rho=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16.225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13.418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79563327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sagitta=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0.0156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0.0188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263930832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L_core=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1.3960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1.3960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904920819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Efficiency=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0.97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0.97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638910744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Ampere turns/coil=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9,242.7 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11,175.9 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Aturn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928234682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Total Power (1 magnet)=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3,386 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4,951 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Watts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2652091756"/>
                  </a:ext>
                </a:extLst>
              </a:tr>
              <a:tr h="3465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Conductor Geometry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13 mmx 13 mm with 6.5 mm hole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288069119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Number of Turns=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might change to 23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703817820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Number of cooling channel=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2745742085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Inom=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385.1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465.7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516925405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jeff=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2.85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3.45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A/mm2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13218797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Voltage Drop/magnet=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8.79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10.63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Volt 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07639445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Resistance/magnet=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0.023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0.023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Ohm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979059587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Coolant DT=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2.3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3.4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K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279019167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Resistive Voltage Drop Total=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17.6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148.8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Volts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589966837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Inductive Voltage 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54.0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457.4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Volts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105650534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Duty (Power)=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0.321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0.321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4121547007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DI/DT (Max)=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1463.4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1769.5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A/sec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4029485671"/>
                  </a:ext>
                </a:extLst>
              </a:tr>
              <a:tr h="1839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Inductance (3D) (All coils)=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0.0185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0.0185</a:t>
                      </a:r>
                      <a:endParaRPr lang="en-US" altLang="ko-KR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Henry</a:t>
                      </a:r>
                      <a:endParaRPr lang="en-US" sz="1400" b="0" i="0" u="none" strike="noStrike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400" u="none" strike="noStrike" dirty="0">
                          <a:effectLst/>
                        </a:rPr>
                        <a:t>95%Inom in 0.25 sec</a:t>
                      </a:r>
                      <a:endParaRPr lang="sv-SE" sz="1400" b="0" i="0" u="none" strike="noStrike" dirty="0"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8367" marR="8367" marT="8367" marB="0" anchor="ctr"/>
                </a:tc>
                <a:extLst>
                  <a:ext uri="{0D108BD9-81ED-4DB2-BD59-A6C34878D82A}">
                    <a16:rowId xmlns:a16="http://schemas.microsoft.com/office/drawing/2014/main" val="3420912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6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8D24885-5F79-418A-8A84-0B229B26D07C}"/>
              </a:ext>
            </a:extLst>
          </p:cNvPr>
          <p:cNvSpPr/>
          <p:nvPr/>
        </p:nvSpPr>
        <p:spPr>
          <a:xfrm>
            <a:off x="586029" y="588798"/>
            <a:ext cx="11202317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Pole optimization using conformation map: Jack Tanabe</a:t>
            </a:r>
          </a:p>
        </p:txBody>
      </p:sp>
      <p:pic>
        <p:nvPicPr>
          <p:cNvPr id="3" name="chart">
            <a:extLst>
              <a:ext uri="{FF2B5EF4-FFF2-40B4-BE49-F238E27FC236}">
                <a16:creationId xmlns:a16="http://schemas.microsoft.com/office/drawing/2014/main" id="{AB4A387F-51D2-46BD-8150-B9BCAE0B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" y="2331676"/>
            <a:ext cx="4900371" cy="37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B71AC21-6DDE-4204-A9F1-997A068ED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345776"/>
            <a:ext cx="5068783" cy="390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BE7AE05-A31B-43B7-B5CC-0222D759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29" y="1269549"/>
            <a:ext cx="8498210" cy="91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F17D48-47BA-4849-973C-E88B294F238A}"/>
              </a:ext>
            </a:extLst>
          </p:cNvPr>
          <p:cNvSpPr txBox="1"/>
          <p:nvPr/>
        </p:nvSpPr>
        <p:spPr>
          <a:xfrm>
            <a:off x="1883664" y="6572386"/>
            <a:ext cx="15727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(U, V) plane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7BF71-CE7C-4442-9E97-1C6E48E36BC6}"/>
              </a:ext>
            </a:extLst>
          </p:cNvPr>
          <p:cNvSpPr txBox="1"/>
          <p:nvPr/>
        </p:nvSpPr>
        <p:spPr>
          <a:xfrm>
            <a:off x="6594327" y="6529196"/>
            <a:ext cx="15727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(X,Y) plane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3CA94-5953-497F-AFC7-96F2AEF10168}"/>
              </a:ext>
            </a:extLst>
          </p:cNvPr>
          <p:cNvSpPr txBox="1"/>
          <p:nvPr/>
        </p:nvSpPr>
        <p:spPr>
          <a:xfrm>
            <a:off x="860349" y="7363170"/>
            <a:ext cx="101307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Instead of optimizing in (</a:t>
            </a:r>
            <a:r>
              <a:rPr lang="en-US" altLang="ko-KR" dirty="0" err="1"/>
              <a:t>u,v</a:t>
            </a:r>
            <a:r>
              <a:rPr lang="en-US" altLang="ko-KR" dirty="0"/>
              <a:t>) plane, after introducing shims, real geometry is calculated with real BH curve evaluating the uniformities.</a:t>
            </a:r>
            <a:endParaRPr lang="ko-KR" altLang="en-US" dirty="0"/>
          </a:p>
        </p:txBody>
      </p:sp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E63025D6-D91A-4F68-8078-B38EAD661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291153"/>
              </p:ext>
            </p:extLst>
          </p:nvPr>
        </p:nvGraphicFramePr>
        <p:xfrm>
          <a:off x="9870623" y="2332854"/>
          <a:ext cx="5434244" cy="373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7F70CF0-534D-4016-BEA0-2860D440EBFE}"/>
              </a:ext>
            </a:extLst>
          </p:cNvPr>
          <p:cNvSpPr txBox="1"/>
          <p:nvPr/>
        </p:nvSpPr>
        <p:spPr>
          <a:xfrm>
            <a:off x="10991088" y="6516022"/>
            <a:ext cx="35295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Uniformity for several shims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142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91D84BB-56F1-41B7-A565-5F5891F5E4BE}"/>
              </a:ext>
            </a:extLst>
          </p:cNvPr>
          <p:cNvSpPr/>
          <p:nvPr/>
        </p:nvSpPr>
        <p:spPr>
          <a:xfrm>
            <a:off x="586029" y="588798"/>
            <a:ext cx="11202317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Booster Dipole : B and B’ along the orbit  (Based on the 3D calculations)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5EEFB-751D-419C-91F4-9C9AFC16339A}"/>
              </a:ext>
            </a:extLst>
          </p:cNvPr>
          <p:cNvSpPr txBox="1"/>
          <p:nvPr/>
        </p:nvSpPr>
        <p:spPr>
          <a:xfrm>
            <a:off x="1392910" y="5991476"/>
            <a:ext cx="452257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 [T] along the orbit. At z=0 electron is located in the weaker region. (Magnet is straight, orbit is curved)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7EFC9-F4E1-4626-A3F8-632CAFC867D3}"/>
              </a:ext>
            </a:extLst>
          </p:cNvPr>
          <p:cNvSpPr txBox="1"/>
          <p:nvPr/>
        </p:nvSpPr>
        <p:spPr>
          <a:xfrm>
            <a:off x="7718959" y="5763543"/>
            <a:ext cx="751786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B’ [T/m] along the orbit. The B’ has a steep drop at the edge. The effective length for quadrupole component is shorter than the dipole component.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Also edge contribution is clearly shown.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total integrated B, and B’ should match the lattice specifications instead of center value.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F9B6BAE-429C-4D66-826A-063E42310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7" y="1722457"/>
            <a:ext cx="7575722" cy="399879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690FF78-0099-4EB4-A8EF-AAE9EE43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59" y="1722457"/>
            <a:ext cx="7575722" cy="39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4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24E6BF0-8382-ED8E-EA13-54C83C0D2B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685037" y="630826"/>
            <a:ext cx="7899400" cy="771048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8984E2E-8C82-42A1-947D-CF282B0A5880}"/>
              </a:ext>
            </a:extLst>
          </p:cNvPr>
          <p:cNvGrpSpPr/>
          <p:nvPr/>
        </p:nvGrpSpPr>
        <p:grpSpPr>
          <a:xfrm>
            <a:off x="7685037" y="625690"/>
            <a:ext cx="7803919" cy="7679627"/>
            <a:chOff x="3915467" y="430997"/>
            <a:chExt cx="7803919" cy="7679627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ACCE7FF0-435D-B459-C043-5CB28E83861B}"/>
                </a:ext>
              </a:extLst>
            </p:cNvPr>
            <p:cNvSpPr/>
            <p:nvPr/>
          </p:nvSpPr>
          <p:spPr>
            <a:xfrm>
              <a:off x="3915467" y="4190227"/>
              <a:ext cx="169297" cy="19469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12"/>
            </a:p>
          </p:txBody>
        </p:sp>
        <p:pic>
          <p:nvPicPr>
            <p:cNvPr id="7" name="내용 개체 틀 4">
              <a:extLst>
                <a:ext uri="{FF2B5EF4-FFF2-40B4-BE49-F238E27FC236}">
                  <a16:creationId xmlns:a16="http://schemas.microsoft.com/office/drawing/2014/main" id="{6678DB55-ECB2-9755-103F-A0320E17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0417" y="3659105"/>
              <a:ext cx="2635118" cy="12527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내용 개체 틀 4">
              <a:extLst>
                <a:ext uri="{FF2B5EF4-FFF2-40B4-BE49-F238E27FC236}">
                  <a16:creationId xmlns:a16="http://schemas.microsoft.com/office/drawing/2014/main" id="{57DEE031-B451-756A-B790-B7D33AB2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1542" y="761802"/>
              <a:ext cx="1254220" cy="28973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FFDEBD9-54E3-D771-1F84-9C1E74A64509}"/>
                </a:ext>
              </a:extLst>
            </p:cNvPr>
            <p:cNvSpPr/>
            <p:nvPr/>
          </p:nvSpPr>
          <p:spPr>
            <a:xfrm>
              <a:off x="7764003" y="430997"/>
              <a:ext cx="169297" cy="19469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12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6E5F8ED7-2795-9566-7AC0-0F1E63B5480C}"/>
                </a:ext>
              </a:extLst>
            </p:cNvPr>
            <p:cNvSpPr/>
            <p:nvPr/>
          </p:nvSpPr>
          <p:spPr>
            <a:xfrm>
              <a:off x="7764002" y="7915931"/>
              <a:ext cx="169297" cy="19469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12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92CBF1A-8870-D8CD-B073-7CF253D288B9}"/>
                </a:ext>
              </a:extLst>
            </p:cNvPr>
            <p:cNvSpPr/>
            <p:nvPr/>
          </p:nvSpPr>
          <p:spPr>
            <a:xfrm>
              <a:off x="11550089" y="4190227"/>
              <a:ext cx="169297" cy="19469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12"/>
            </a:p>
          </p:txBody>
        </p:sp>
        <p:pic>
          <p:nvPicPr>
            <p:cNvPr id="13" name="내용 개체 틀 4">
              <a:extLst>
                <a:ext uri="{FF2B5EF4-FFF2-40B4-BE49-F238E27FC236}">
                  <a16:creationId xmlns:a16="http://schemas.microsoft.com/office/drawing/2014/main" id="{9AB84D94-BFE1-54C4-F329-2F73D2F99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1541" y="5045409"/>
              <a:ext cx="1264138" cy="27637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내용 개체 틀 4">
              <a:extLst>
                <a:ext uri="{FF2B5EF4-FFF2-40B4-BE49-F238E27FC236}">
                  <a16:creationId xmlns:a16="http://schemas.microsoft.com/office/drawing/2014/main" id="{4C18475B-2FD5-C5DD-BA6C-35FA9FFCD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1767" y="3659105"/>
              <a:ext cx="2692574" cy="13932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F201A7CE-9A37-C46D-DAD4-C23922CDF329}"/>
              </a:ext>
            </a:extLst>
          </p:cNvPr>
          <p:cNvCxnSpPr>
            <a:cxnSpLocks/>
          </p:cNvCxnSpPr>
          <p:nvPr/>
        </p:nvCxnSpPr>
        <p:spPr>
          <a:xfrm flipH="1">
            <a:off x="844978" y="2054657"/>
            <a:ext cx="15155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4078A75B-4458-F42B-30A6-C80BB7B61760}"/>
              </a:ext>
            </a:extLst>
          </p:cNvPr>
          <p:cNvCxnSpPr>
            <a:cxnSpLocks/>
          </p:cNvCxnSpPr>
          <p:nvPr/>
        </p:nvCxnSpPr>
        <p:spPr>
          <a:xfrm>
            <a:off x="844978" y="3006846"/>
            <a:ext cx="1515577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8C56FA-7545-35A3-4120-037C7942E470}"/>
              </a:ext>
            </a:extLst>
          </p:cNvPr>
          <p:cNvSpPr txBox="1"/>
          <p:nvPr/>
        </p:nvSpPr>
        <p:spPr>
          <a:xfrm>
            <a:off x="2493235" y="1823873"/>
            <a:ext cx="3523785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dirty="0"/>
              <a:t>Based on the real orbit</a:t>
            </a:r>
            <a:endParaRPr lang="ko-KR" altLang="en-US" sz="2812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505F9-0147-D900-FC36-555425D3E2D7}"/>
              </a:ext>
            </a:extLst>
          </p:cNvPr>
          <p:cNvSpPr txBox="1"/>
          <p:nvPr/>
        </p:nvSpPr>
        <p:spPr>
          <a:xfrm>
            <a:off x="2493236" y="2776062"/>
            <a:ext cx="2593531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12" dirty="0"/>
              <a:t>Pure Arc Version</a:t>
            </a:r>
            <a:endParaRPr lang="ko-KR" altLang="en-US" sz="2812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CD5AED1-D50B-4A6E-BCA0-B37F87BA1B02}"/>
              </a:ext>
            </a:extLst>
          </p:cNvPr>
          <p:cNvSpPr/>
          <p:nvPr/>
        </p:nvSpPr>
        <p:spPr>
          <a:xfrm>
            <a:off x="586028" y="588797"/>
            <a:ext cx="6863003" cy="807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Reference orbit change due to the combined bending magnet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C38EA-584D-44DB-8E9F-5C22A990B6EF}"/>
              </a:ext>
            </a:extLst>
          </p:cNvPr>
          <p:cNvSpPr txBox="1"/>
          <p:nvPr/>
        </p:nvSpPr>
        <p:spPr>
          <a:xfrm>
            <a:off x="586028" y="4285456"/>
            <a:ext cx="654535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Reference orbit of the booster is redrawn based on the orbit calculated from the 3D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orbit differs from the previous pure arc version by 0.106 mm~0.109 mm. (Real orbit is outside of the old arc based orbit).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These change is reflected in the location of all booster magnet position.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970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1F9EE-E585-4E96-AD4D-2ECEE0A3033D}"/>
              </a:ext>
            </a:extLst>
          </p:cNvPr>
          <p:cNvSpPr txBox="1"/>
          <p:nvPr/>
        </p:nvSpPr>
        <p:spPr>
          <a:xfrm>
            <a:off x="586029" y="6552473"/>
            <a:ext cx="1336549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Booster Quadrupole is rather simple magnet,  with aperture radius 18.0 mm, effective length 200 mm, </a:t>
            </a:r>
            <a:r>
              <a:rPr lang="en-US" altLang="ko-KR" dirty="0" err="1"/>
              <a:t>B’max</a:t>
            </a:r>
            <a:r>
              <a:rPr lang="en-US" altLang="ko-KR" dirty="0"/>
              <a:t>=29 T/m, 66 are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 small number of weak skew quadrupoles are also required. It will be 45degree rotated version of a normal quadrupole magnet.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4D707DA-34C0-42F8-A70B-3503E71D0846}"/>
              </a:ext>
            </a:extLst>
          </p:cNvPr>
          <p:cNvSpPr/>
          <p:nvPr/>
        </p:nvSpPr>
        <p:spPr>
          <a:xfrm>
            <a:off x="586029" y="588798"/>
            <a:ext cx="545595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0C2B6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Booster Quadrupole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0B72ECEA-5AB8-41EB-815A-2280E0B4B1E4}"/>
              </a:ext>
            </a:extLst>
          </p:cNvPr>
          <p:cNvSpPr txBox="1">
            <a:spLocks/>
          </p:cNvSpPr>
          <p:nvPr/>
        </p:nvSpPr>
        <p:spPr>
          <a:xfrm>
            <a:off x="14477344" y="7567060"/>
            <a:ext cx="759481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A0C7318-6A33-49C1-8F37-E1D96822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40" y="1990431"/>
            <a:ext cx="5753644" cy="31256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B50E4D-F5C4-4771-8FD0-B84918DE3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21" y="685661"/>
            <a:ext cx="7824663" cy="59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99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E70D0A-73AE-40C5-8DBC-EFFDE7F22698}"/>
              </a:ext>
            </a:extLst>
          </p:cNvPr>
          <p:cNvSpPr txBox="1"/>
          <p:nvPr/>
        </p:nvSpPr>
        <p:spPr>
          <a:xfrm>
            <a:off x="555875" y="1056699"/>
            <a:ext cx="1412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EPU (EPU78, EPU98) : out-sourced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IVU : period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16~24 mm, min gap=5.0 mm, magnetic Length=~ 3.0 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17724-216F-488F-B5BF-CF336854DF61}"/>
              </a:ext>
            </a:extLst>
          </p:cNvPr>
          <p:cNvSpPr txBox="1"/>
          <p:nvPr/>
        </p:nvSpPr>
        <p:spPr>
          <a:xfrm>
            <a:off x="555875" y="1692438"/>
            <a:ext cx="8757192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Major upgrade from PLSII IVU20.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-Min operational gap 6.0 mm -&gt; 5.0 mm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-More kinds of period: 20 mm -&gt; 16, 20, 22, 24 mm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-Length change: 1.8 m -&gt; 3.0 m (magnetic length)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-In situ measurement system ready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-Parabolic gap deformation designed to be &lt;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 to meet 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δφ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&lt;5</a:t>
            </a:r>
            <a:r>
              <a:rPr lang="en-US" altLang="ko-K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for all working gaps.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-Contract awarded for 8 IVUs to a domestic company.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_x255285264">
            <a:extLst>
              <a:ext uri="{FF2B5EF4-FFF2-40B4-BE49-F238E27FC236}">
                <a16:creationId xmlns:a16="http://schemas.microsoft.com/office/drawing/2014/main" id="{43F4A26B-1F35-481B-93A7-6643FE0A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84" y="4285456"/>
            <a:ext cx="596900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255285912">
            <a:extLst>
              <a:ext uri="{FF2B5EF4-FFF2-40B4-BE49-F238E27FC236}">
                <a16:creationId xmlns:a16="http://schemas.microsoft.com/office/drawing/2014/main" id="{8883515E-EFD4-47B8-BE0E-FE805F19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40" y="5623719"/>
            <a:ext cx="4732164" cy="29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609870824">
            <a:extLst>
              <a:ext uri="{FF2B5EF4-FFF2-40B4-BE49-F238E27FC236}">
                <a16:creationId xmlns:a16="http://schemas.microsoft.com/office/drawing/2014/main" id="{93DB4F68-E269-4365-A178-764618C7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71" y="3306526"/>
            <a:ext cx="4890978" cy="53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_x609873272">
            <a:extLst>
              <a:ext uri="{FF2B5EF4-FFF2-40B4-BE49-F238E27FC236}">
                <a16:creationId xmlns:a16="http://schemas.microsoft.com/office/drawing/2014/main" id="{8206AE05-5C56-46C4-8EBC-76B8E2B2B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39" y="1084800"/>
            <a:ext cx="5523269" cy="22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FA7F80D-80A0-4E0F-B6DB-1FFD9432F032}"/>
              </a:ext>
            </a:extLst>
          </p:cNvPr>
          <p:cNvSpPr/>
          <p:nvPr/>
        </p:nvSpPr>
        <p:spPr>
          <a:xfrm>
            <a:off x="602120" y="521605"/>
            <a:ext cx="10259270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 Undulator Sources are assumed for 1st phase beamline</a:t>
            </a:r>
          </a:p>
        </p:txBody>
      </p:sp>
    </p:spTree>
    <p:extLst>
      <p:ext uri="{BB962C8B-B14F-4D97-AF65-F5344CB8AC3E}">
        <p14:creationId xmlns:p14="http://schemas.microsoft.com/office/powerpoint/2010/main" val="1739972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D14A97-3EF6-4153-BC0D-5A2E8349F64A}"/>
              </a:ext>
            </a:extLst>
          </p:cNvPr>
          <p:cNvSpPr txBox="1"/>
          <p:nvPr/>
        </p:nvSpPr>
        <p:spPr>
          <a:xfrm>
            <a:off x="326572" y="568412"/>
            <a:ext cx="1164939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/>
              <a:t>2 conventional EPU undulator, an EPU98, and an EPU78. We already have a contract.</a:t>
            </a:r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CE00814-7318-49A0-8C54-A4517ACE46E3}"/>
              </a:ext>
            </a:extLst>
          </p:cNvPr>
          <p:cNvGrpSpPr>
            <a:grpSpLocks noChangeAspect="1"/>
          </p:cNvGrpSpPr>
          <p:nvPr/>
        </p:nvGrpSpPr>
        <p:grpSpPr>
          <a:xfrm>
            <a:off x="326572" y="1116254"/>
            <a:ext cx="6153775" cy="6776987"/>
            <a:chOff x="5324242" y="1589944"/>
            <a:chExt cx="4581758" cy="504576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AA9B92FE-123B-40AA-8287-915B5D07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4242" y="3720421"/>
              <a:ext cx="4581758" cy="2915290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CF5BBEA-B3A0-4D1F-9E60-28FE3C1F2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5550" y="1589944"/>
              <a:ext cx="1807678" cy="222259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0A7945F-A1D7-49E9-9011-C8537EF3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9015" y="1716244"/>
              <a:ext cx="1807678" cy="2181346"/>
            </a:xfrm>
            <a:prstGeom prst="rect">
              <a:avLst/>
            </a:prstGeom>
          </p:spPr>
        </p:pic>
      </p:grp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0A6ED8A6-96EE-4A1D-8578-354ADADFA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012712"/>
              </p:ext>
            </p:extLst>
          </p:nvPr>
        </p:nvGraphicFramePr>
        <p:xfrm>
          <a:off x="6371096" y="1116254"/>
          <a:ext cx="8539157" cy="66072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57594">
                  <a:extLst>
                    <a:ext uri="{9D8B030D-6E8A-4147-A177-3AD203B41FA5}">
                      <a16:colId xmlns:a16="http://schemas.microsoft.com/office/drawing/2014/main" val="3531861982"/>
                    </a:ext>
                  </a:extLst>
                </a:gridCol>
                <a:gridCol w="3040658">
                  <a:extLst>
                    <a:ext uri="{9D8B030D-6E8A-4147-A177-3AD203B41FA5}">
                      <a16:colId xmlns:a16="http://schemas.microsoft.com/office/drawing/2014/main" val="1220915731"/>
                    </a:ext>
                  </a:extLst>
                </a:gridCol>
                <a:gridCol w="3040905">
                  <a:extLst>
                    <a:ext uri="{9D8B030D-6E8A-4147-A177-3AD203B41FA5}">
                      <a16:colId xmlns:a16="http://schemas.microsoft.com/office/drawing/2014/main" val="4082812606"/>
                    </a:ext>
                  </a:extLst>
                </a:gridCol>
              </a:tblGrid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parameters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EPU78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EPU98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123321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Undulator type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APPLE-II type Elliptically Polarized Undulator (EPU)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APPLE-II type Elliptically Polarized Undulator (EPU)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1634381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Longitudinal Symmetry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 Symmetric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 Symmetric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334233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Entrance/Exit Sequence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+-1/4,-+3/4,+-1,-+1,…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+-1/4,-+3/4,+-1,-+1,…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285562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System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EPICS Ready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EPICS Ready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037481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 Operation Mode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Parallel/Anti Parallel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Parallel/Anti Parallel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85838980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Up/Downstream Correctors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H/V correctors at the UP/Down stream with MPS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H/V correctors at the UP/Down stream with MPS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1407569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block material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VACODYM 863 or Equivalent </a:t>
                      </a:r>
                      <a:endParaRPr lang="ko-K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&gt;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T</a:t>
                      </a:r>
                      <a:r>
                        <a:rPr lang="en-US" sz="1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cJ</a:t>
                      </a:r>
                      <a:r>
                        <a:rPr lang="en-US" sz="1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kA/m 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VACODYM 863 or Equivalent </a:t>
                      </a:r>
                      <a:endParaRPr lang="ko-KR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&gt; 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T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H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cJ &gt; 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kA/m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8029504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length λ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 mm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 mm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956732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 Dimension (W/H/T) 5 mm recess for clamping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 mm (W) /30.0 mm (H)/19.5 mm (T)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 mm (W) /30.0 mm (H)/22.5 mm (T)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1303257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full field Period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(For Pure Vertical field planar mode)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(For Pure Vertical field planar mode)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8294084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full field poles 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≈46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≈72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4569948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number of poles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≈46+transition sequence</a:t>
                      </a:r>
                      <a:endParaRPr lang="ko-KR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≈72+transition sequence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7970606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Undulator length at zero phase (planar mode)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≈1794  mm + transition sequences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≈3528  mm + transition sequences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446352"/>
                  </a:ext>
                </a:extLst>
              </a:tr>
              <a:tr h="26240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Gap range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15~100 mm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15~100 mm</a:t>
                      </a:r>
                      <a:endParaRPr lang="ko-KR" sz="14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891086"/>
                  </a:ext>
                </a:extLst>
              </a:tr>
              <a:tr h="21878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Maintenance Gap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mm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mm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882972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field for vertical field polarization (B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yeff 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&gt;0.954 T (Array Phase=0)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1.009 T (Array Phase=0) 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172554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field for circular mode (B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yeff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=B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xeff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&gt;0.602 T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0.663 T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4340277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field for horizontal polarization (B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xeff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&gt;0.776 T (Array Phase=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/2)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0.880 T (Array Phase=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/2)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8327051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error for all working gaps</a:t>
                      </a:r>
                      <a:endParaRPr lang="ko-KR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5° rms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5° rms</a:t>
                      </a:r>
                      <a:endParaRPr lang="ko-KR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58473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094343-1D91-46ED-A3EF-EA25A8A2E1F7}"/>
              </a:ext>
            </a:extLst>
          </p:cNvPr>
          <p:cNvSpPr txBox="1"/>
          <p:nvPr/>
        </p:nvSpPr>
        <p:spPr>
          <a:xfrm>
            <a:off x="6744249" y="7842708"/>
            <a:ext cx="55271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Key Parameters of the EPUs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573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id="{29560DC0-2380-4942-8331-6B3BCEE31B57}"/>
              </a:ext>
            </a:extLst>
          </p:cNvPr>
          <p:cNvSpPr/>
          <p:nvPr/>
        </p:nvSpPr>
        <p:spPr>
          <a:xfrm>
            <a:off x="318118" y="627746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Magnet Summary for Booster and SR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36" name="Group 88">
            <a:extLst>
              <a:ext uri="{FF2B5EF4-FFF2-40B4-BE49-F238E27FC236}">
                <a16:creationId xmlns:a16="http://schemas.microsoft.com/office/drawing/2014/main" id="{DFBCC5B8-F14D-47D1-9E52-1D349BE25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337823"/>
              </p:ext>
            </p:extLst>
          </p:nvPr>
        </p:nvGraphicFramePr>
        <p:xfrm>
          <a:off x="6544569" y="339150"/>
          <a:ext cx="8513016" cy="3938974"/>
        </p:xfrm>
        <a:graphic>
          <a:graphicData uri="http://schemas.openxmlformats.org/drawingml/2006/table">
            <a:tbl>
              <a:tblPr/>
              <a:tblGrid>
                <a:gridCol w="1902792">
                  <a:extLst>
                    <a:ext uri="{9D8B030D-6E8A-4147-A177-3AD203B41FA5}">
                      <a16:colId xmlns:a16="http://schemas.microsoft.com/office/drawing/2014/main" val="3953702585"/>
                    </a:ext>
                  </a:extLst>
                </a:gridCol>
                <a:gridCol w="1635213">
                  <a:extLst>
                    <a:ext uri="{9D8B030D-6E8A-4147-A177-3AD203B41FA5}">
                      <a16:colId xmlns:a16="http://schemas.microsoft.com/office/drawing/2014/main" val="844887821"/>
                    </a:ext>
                  </a:extLst>
                </a:gridCol>
                <a:gridCol w="4975011">
                  <a:extLst>
                    <a:ext uri="{9D8B030D-6E8A-4147-A177-3AD203B41FA5}">
                      <a16:colId xmlns:a16="http://schemas.microsoft.com/office/drawing/2014/main" val="49174862"/>
                    </a:ext>
                  </a:extLst>
                </a:gridCol>
              </a:tblGrid>
              <a:tr h="5217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Magnet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Required Number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Remark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779198"/>
                  </a:ext>
                </a:extLst>
              </a:tr>
              <a:tr h="3421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Central BM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1*28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30710"/>
                  </a:ext>
                </a:extLst>
              </a:tr>
              <a:tr h="3021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Long. BM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4*28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5736"/>
                  </a:ext>
                </a:extLst>
              </a:tr>
              <a:tr h="306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Reverse Bend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168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2*3*28 (should have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B, B’)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365780"/>
                  </a:ext>
                </a:extLst>
              </a:tr>
              <a:tr h="3021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Quad Bend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2*28 (should have B, B’)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051250"/>
                  </a:ext>
                </a:extLst>
              </a:tr>
              <a:tr h="306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Quadrupoles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344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6*2*28+8</a:t>
                      </a:r>
                      <a:endParaRPr kumimoji="1" lang="en-US" altLang="ko-K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762940"/>
                  </a:ext>
                </a:extLst>
              </a:tr>
              <a:tr h="3021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Sextupoles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168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6*28 (should have B”, H/V </a:t>
                      </a:r>
                      <a:r>
                        <a:rPr kumimoji="1" lang="en-US" altLang="ko-K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Corr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, Skew Quad)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682102"/>
                  </a:ext>
                </a:extLst>
              </a:tr>
              <a:tr h="30212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Octupole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2*28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563620"/>
                  </a:ext>
                </a:extLst>
              </a:tr>
              <a:tr h="3073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Fast Corr.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4*28 (H/V combined corrector)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03489"/>
                  </a:ext>
                </a:extLst>
              </a:tr>
              <a:tr h="3073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Magnets/Sec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35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31+4 (fast Corr.)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6721"/>
                  </a:ext>
                </a:extLst>
              </a:tr>
              <a:tr h="3021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1,044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 number of magnets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7352"/>
                  </a:ext>
                </a:extLst>
              </a:tr>
            </a:tbl>
          </a:graphicData>
        </a:graphic>
      </p:graphicFrame>
      <p:graphicFrame>
        <p:nvGraphicFramePr>
          <p:cNvPr id="37" name="Group 88">
            <a:extLst>
              <a:ext uri="{FF2B5EF4-FFF2-40B4-BE49-F238E27FC236}">
                <a16:creationId xmlns:a16="http://schemas.microsoft.com/office/drawing/2014/main" id="{87C0A72F-7DE4-4A56-A7E3-A8AB4D061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82078"/>
              </p:ext>
            </p:extLst>
          </p:nvPr>
        </p:nvGraphicFramePr>
        <p:xfrm>
          <a:off x="318118" y="1301402"/>
          <a:ext cx="5524417" cy="2511210"/>
        </p:xfrm>
        <a:graphic>
          <a:graphicData uri="http://schemas.openxmlformats.org/drawingml/2006/table">
            <a:tbl>
              <a:tblPr/>
              <a:tblGrid>
                <a:gridCol w="1472181">
                  <a:extLst>
                    <a:ext uri="{9D8B030D-6E8A-4147-A177-3AD203B41FA5}">
                      <a16:colId xmlns:a16="http://schemas.microsoft.com/office/drawing/2014/main" val="3953702585"/>
                    </a:ext>
                  </a:extLst>
                </a:gridCol>
                <a:gridCol w="1116530">
                  <a:extLst>
                    <a:ext uri="{9D8B030D-6E8A-4147-A177-3AD203B41FA5}">
                      <a16:colId xmlns:a16="http://schemas.microsoft.com/office/drawing/2014/main" val="844887821"/>
                    </a:ext>
                  </a:extLst>
                </a:gridCol>
                <a:gridCol w="2935706">
                  <a:extLst>
                    <a:ext uri="{9D8B030D-6E8A-4147-A177-3AD203B41FA5}">
                      <a16:colId xmlns:a16="http://schemas.microsoft.com/office/drawing/2014/main" val="49174862"/>
                    </a:ext>
                  </a:extLst>
                </a:gridCol>
              </a:tblGrid>
              <a:tr h="4773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Magnet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Required Number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Remark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779198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Combined Dipole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 (6.07deg)+4(5.02deg)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30710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Quadrupole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682102"/>
                  </a:ext>
                </a:extLst>
              </a:tr>
              <a:tr h="34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Sextupoles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03489"/>
                  </a:ext>
                </a:extLst>
              </a:tr>
              <a:tr h="34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Corr.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240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H120, V120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6721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426+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 number of magnets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735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3EE45E2-3E84-46B6-A2D9-EDFE059B21D2}"/>
              </a:ext>
            </a:extLst>
          </p:cNvPr>
          <p:cNvSpPr txBox="1"/>
          <p:nvPr/>
        </p:nvSpPr>
        <p:spPr>
          <a:xfrm>
            <a:off x="1078271" y="3852976"/>
            <a:ext cx="40041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Booster Magnet Summary</a:t>
            </a:r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CD475D-AE8F-4F30-B49D-CCED544146B3}"/>
              </a:ext>
            </a:extLst>
          </p:cNvPr>
          <p:cNvSpPr txBox="1"/>
          <p:nvPr/>
        </p:nvSpPr>
        <p:spPr>
          <a:xfrm>
            <a:off x="10604563" y="4227705"/>
            <a:ext cx="40041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SR Magnet Summary</a:t>
            </a:r>
            <a:endParaRPr lang="ko-KR" altLang="en-US" dirty="0"/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123F221C-B127-446A-BE51-52568C594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" y="5050557"/>
            <a:ext cx="13682448" cy="2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20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3132" y="716870"/>
            <a:ext cx="7983976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Magnet Power Supply optimization:</a:t>
            </a:r>
          </a:p>
          <a:p>
            <a:pPr algn="just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09" indent="-321409" algn="just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3 types of reverse-bends, 5</a:t>
            </a: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 types of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quadrupoles, and 3 types of sextupoles </a:t>
            </a: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use the same type of power supply. (</a:t>
            </a:r>
            <a:r>
              <a:rPr lang="en-US" altLang="ko-K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U,140A / 40V, UNIDC MPS</a:t>
            </a: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21409" indent="-321409" algn="just">
              <a:buFont typeface="Arial" panose="020B0604020202020204" pitchFamily="34" charset="0"/>
              <a:buChar char="•"/>
            </a:pPr>
            <a:endParaRPr lang="en-US" altLang="ko-K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09" indent="-321409" algn="just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Among them, 1 type of center-band and 1 type of quad-bend are connected </a:t>
            </a:r>
            <a:r>
              <a:rPr lang="en-US" altLang="ko-KR" sz="2500" b="1" dirty="0">
                <a:latin typeface="Arial" panose="020B0604020202020204" pitchFamily="34" charset="0"/>
                <a:cs typeface="Arial" panose="020B0604020202020204" pitchFamily="34" charset="0"/>
              </a:rPr>
              <a:t>in parallel to increase current capacity.</a:t>
            </a:r>
          </a:p>
          <a:p>
            <a:pPr marL="321409" indent="-321409" algn="just">
              <a:buFont typeface="Arial" panose="020B0604020202020204" pitchFamily="34" charset="0"/>
              <a:buChar char="•"/>
            </a:pPr>
            <a:endParaRPr lang="en-US" altLang="ko-K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09" indent="-321409" algn="just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embedded correctors, fast correctors, skew </a:t>
            </a: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sextupoles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500" dirty="0">
                <a:latin typeface="Arial" panose="020B0604020202020204" pitchFamily="34" charset="0"/>
                <a:cs typeface="Arial" panose="020B0604020202020204" pitchFamily="34" charset="0"/>
              </a:rPr>
              <a:t>octupoles, trims of quad-bands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use the same type of power supply. (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20A / 20V, BIDC MPS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21409" indent="-321409" algn="just"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500" b="1" u="sng" dirty="0">
                <a:latin typeface="Arial" panose="020B0604020202020204" pitchFamily="34" charset="0"/>
                <a:cs typeface="Arial" panose="020B0604020202020204" pitchFamily="34" charset="0"/>
              </a:rPr>
              <a:t>In total, we have only 2 kinds of PS for the </a:t>
            </a:r>
            <a:r>
              <a:rPr lang="en-US" altLang="ko-KR" sz="2500" b="1" u="sng" dirty="0">
                <a:latin typeface="Arial" panose="020B0604020202020204" pitchFamily="34" charset="0"/>
                <a:cs typeface="Arial" panose="020B0604020202020204" pitchFamily="34" charset="0"/>
              </a:rPr>
              <a:t>Storage Ring machine</a:t>
            </a:r>
            <a:endParaRPr lang="en-GB" sz="2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62" y="6964734"/>
            <a:ext cx="3603346" cy="146788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EB56578-61C0-430F-928D-61FBBD6301B3}"/>
              </a:ext>
            </a:extLst>
          </p:cNvPr>
          <p:cNvSpPr/>
          <p:nvPr/>
        </p:nvSpPr>
        <p:spPr>
          <a:xfrm>
            <a:off x="459717" y="716870"/>
            <a:ext cx="4902258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Design Concept of MPS for SR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EC695-F1B8-48DB-AEC2-147A9DCF8590}"/>
              </a:ext>
            </a:extLst>
          </p:cNvPr>
          <p:cNvSpPr txBox="1"/>
          <p:nvPr/>
        </p:nvSpPr>
        <p:spPr>
          <a:xfrm>
            <a:off x="420296" y="1505752"/>
            <a:ext cx="6248518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algn="just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Minimize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the number of power supply types for many different magnets and use a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modular structure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to enable parallel operation, increasing current capacity. </a:t>
            </a:r>
          </a:p>
          <a:p>
            <a:pPr marL="332177" indent="-196449" algn="just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Makes maintenance and spare parts management easier.</a:t>
            </a:r>
          </a:p>
          <a:p>
            <a:pPr marL="332177" indent="-196449" algn="just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Lower costs through mass production of same type modular MPS.</a:t>
            </a:r>
          </a:p>
          <a:p>
            <a:pPr marL="332177" indent="-196449" algn="just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Fewer types of MPS also allow us to focus on design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022689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F990843-EFCB-477C-BFB8-C9D5A2C6F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94450"/>
              </p:ext>
            </p:extLst>
          </p:nvPr>
        </p:nvGraphicFramePr>
        <p:xfrm>
          <a:off x="615344" y="1576479"/>
          <a:ext cx="10594783" cy="5662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3918">
                  <a:extLst>
                    <a:ext uri="{9D8B030D-6E8A-4147-A177-3AD203B41FA5}">
                      <a16:colId xmlns:a16="http://schemas.microsoft.com/office/drawing/2014/main" val="1485571940"/>
                    </a:ext>
                  </a:extLst>
                </a:gridCol>
                <a:gridCol w="3777575">
                  <a:extLst>
                    <a:ext uri="{9D8B030D-6E8A-4147-A177-3AD203B41FA5}">
                      <a16:colId xmlns:a16="http://schemas.microsoft.com/office/drawing/2014/main" val="1444783689"/>
                    </a:ext>
                  </a:extLst>
                </a:gridCol>
                <a:gridCol w="3873290">
                  <a:extLst>
                    <a:ext uri="{9D8B030D-6E8A-4147-A177-3AD203B41FA5}">
                      <a16:colId xmlns:a16="http://schemas.microsoft.com/office/drawing/2014/main" val="2839015061"/>
                    </a:ext>
                  </a:extLst>
                </a:gridCol>
              </a:tblGrid>
              <a:tr h="56477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Specifications</a:t>
                      </a:r>
                      <a:endParaRPr lang="ko-KR" sz="18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UNIDC MPS</a:t>
                      </a:r>
                      <a:endParaRPr lang="ko-KR" sz="18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BIDC MPS</a:t>
                      </a:r>
                      <a:endParaRPr lang="ko-KR" sz="18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295561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Current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+ 140 A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4009926824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Voltage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V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3859285208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Power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 kW 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W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3131056459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Topology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Unipolar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Bipolar (Full-Bridge)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2661486152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Signal Bandwidth (-3dB)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 kHz </a:t>
                      </a:r>
                      <a:endParaRPr 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 kHz</a:t>
                      </a:r>
                      <a:endParaRPr 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677170955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Accuracy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FS</a:t>
                      </a:r>
                      <a:endParaRPr 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FS</a:t>
                      </a:r>
                      <a:endParaRPr 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604139201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altLang="ko-KR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</a:t>
                      </a:r>
                      <a:r>
                        <a:rPr lang="en-US" altLang="ko-K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/ FS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altLang="ko-KR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</a:t>
                      </a:r>
                      <a:r>
                        <a:rPr lang="en-US" altLang="ko-K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/ FS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1196590079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&amp; Load Regulation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en-US" sz="16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3453178581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(front-to-rear)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(front-to-rear)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749034040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85% </a:t>
                      </a: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@full load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598005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Factor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0.98 @full load (with Active Power Factor Correction)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932031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PARALLELING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4 modules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Parallel Required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3770133547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Ratings</a:t>
                      </a:r>
                      <a:endParaRPr lang="ko-K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Three-phase : 380 V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/60 Hz (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10%)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Single-phase : 220 V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/60 Hz (</a:t>
                      </a:r>
                      <a:r>
                        <a:rPr 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10%)</a:t>
                      </a:r>
                      <a:endParaRPr lang="ko-KR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637" marR="36637" marT="0" marB="0" anchor="ctr"/>
                </a:tc>
                <a:extLst>
                  <a:ext uri="{0D108BD9-81ED-4DB2-BD59-A6C34878D82A}">
                    <a16:rowId xmlns:a16="http://schemas.microsoft.com/office/drawing/2014/main" val="3082454964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:a16="http://schemas.microsoft.com/office/drawing/2014/main" id="{FB55AACB-94EB-4B52-93C5-4331F57A28EE}"/>
              </a:ext>
            </a:extLst>
          </p:cNvPr>
          <p:cNvSpPr/>
          <p:nvPr/>
        </p:nvSpPr>
        <p:spPr>
          <a:xfrm>
            <a:off x="615344" y="670911"/>
            <a:ext cx="3516283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SR MPS Specification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E3510-6DBD-405E-A1A6-39317B932382}"/>
              </a:ext>
            </a:extLst>
          </p:cNvPr>
          <p:cNvSpPr txBox="1"/>
          <p:nvPr/>
        </p:nvSpPr>
        <p:spPr>
          <a:xfrm>
            <a:off x="11382703" y="1576479"/>
            <a:ext cx="38541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Remark: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Two supplier developed prototypes independently and finished test.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procurement scope includes 2700+ MPS (SR, Booster, Septum, LTB, BTS), with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procurement will be in RFP format, and 3 domestic companies and one foreign companies are expected to participate.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643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2E896A-9D40-493D-B9CD-74A9292D7459}"/>
              </a:ext>
            </a:extLst>
          </p:cNvPr>
          <p:cNvSpPr txBox="1"/>
          <p:nvPr/>
        </p:nvSpPr>
        <p:spPr>
          <a:xfrm>
            <a:off x="205065" y="548306"/>
            <a:ext cx="681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Booster Ring Bending Magnet Wiring Scheme</a:t>
            </a:r>
            <a:endParaRPr lang="ko-KR" altLang="en-US" sz="2400" b="1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A070D92-E32E-489A-923E-115B215E3973}"/>
              </a:ext>
            </a:extLst>
          </p:cNvPr>
          <p:cNvGrpSpPr/>
          <p:nvPr/>
        </p:nvGrpSpPr>
        <p:grpSpPr>
          <a:xfrm>
            <a:off x="205065" y="1197190"/>
            <a:ext cx="10967760" cy="6103723"/>
            <a:chOff x="76477" y="1257475"/>
            <a:chExt cx="8953223" cy="4948800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E7A3062E-E37F-4624-9B6F-027DCF0B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68" y="4978570"/>
              <a:ext cx="8879332" cy="1227705"/>
            </a:xfrm>
            <a:prstGeom prst="rect">
              <a:avLst/>
            </a:prstGeom>
          </p:spPr>
        </p:pic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62D114FC-6B13-4D1C-8631-8BE80CE8E8BB}"/>
                </a:ext>
              </a:extLst>
            </p:cNvPr>
            <p:cNvSpPr/>
            <p:nvPr/>
          </p:nvSpPr>
          <p:spPr>
            <a:xfrm rot="16200000" flipV="1">
              <a:off x="3198335" y="1620002"/>
              <a:ext cx="276697" cy="414255"/>
            </a:xfrm>
            <a:custGeom>
              <a:avLst/>
              <a:gdLst>
                <a:gd name="connsiteX0" fmla="*/ 0 w 545123"/>
                <a:gd name="connsiteY0" fmla="*/ 463061 h 463061"/>
                <a:gd name="connsiteX1" fmla="*/ 398585 w 545123"/>
                <a:gd name="connsiteY1" fmla="*/ 322384 h 463061"/>
                <a:gd name="connsiteX2" fmla="*/ 545123 w 545123"/>
                <a:gd name="connsiteY2" fmla="*/ 0 h 4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123" h="463061">
                  <a:moveTo>
                    <a:pt x="0" y="463061"/>
                  </a:moveTo>
                  <a:cubicBezTo>
                    <a:pt x="153865" y="431311"/>
                    <a:pt x="307731" y="399561"/>
                    <a:pt x="398585" y="322384"/>
                  </a:cubicBezTo>
                  <a:cubicBezTo>
                    <a:pt x="489439" y="245207"/>
                    <a:pt x="517281" y="122603"/>
                    <a:pt x="545123" y="0"/>
                  </a:cubicBezTo>
                </a:path>
              </a:pathLst>
            </a:custGeom>
            <a:noFill/>
            <a:ln>
              <a:solidFill>
                <a:srgbClr val="0C2B64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7ACE8CB7-9924-483E-BB00-B0BC939E3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6110" y="2933971"/>
              <a:ext cx="603212" cy="48980"/>
            </a:xfrm>
            <a:prstGeom prst="straightConnector1">
              <a:avLst/>
            </a:prstGeom>
            <a:ln>
              <a:solidFill>
                <a:srgbClr val="0C2B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79898754-BB58-4E31-95C2-AA4EBC1F27A7}"/>
                </a:ext>
              </a:extLst>
            </p:cNvPr>
            <p:cNvSpPr/>
            <p:nvPr/>
          </p:nvSpPr>
          <p:spPr>
            <a:xfrm rot="5400000">
              <a:off x="3198335" y="3900519"/>
              <a:ext cx="276697" cy="414255"/>
            </a:xfrm>
            <a:custGeom>
              <a:avLst/>
              <a:gdLst>
                <a:gd name="connsiteX0" fmla="*/ 0 w 545123"/>
                <a:gd name="connsiteY0" fmla="*/ 463061 h 463061"/>
                <a:gd name="connsiteX1" fmla="*/ 398585 w 545123"/>
                <a:gd name="connsiteY1" fmla="*/ 322384 h 463061"/>
                <a:gd name="connsiteX2" fmla="*/ 545123 w 545123"/>
                <a:gd name="connsiteY2" fmla="*/ 0 h 4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123" h="463061">
                  <a:moveTo>
                    <a:pt x="0" y="463061"/>
                  </a:moveTo>
                  <a:cubicBezTo>
                    <a:pt x="153865" y="431311"/>
                    <a:pt x="307731" y="399561"/>
                    <a:pt x="398585" y="322384"/>
                  </a:cubicBezTo>
                  <a:cubicBezTo>
                    <a:pt x="489439" y="245207"/>
                    <a:pt x="517281" y="122603"/>
                    <a:pt x="545123" y="0"/>
                  </a:cubicBezTo>
                </a:path>
              </a:pathLst>
            </a:custGeom>
            <a:noFill/>
            <a:ln>
              <a:solidFill>
                <a:srgbClr val="0C2B64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55D8647-CFA5-4F8C-9900-49E0B02D19CB}"/>
                </a:ext>
              </a:extLst>
            </p:cNvPr>
            <p:cNvSpPr/>
            <p:nvPr/>
          </p:nvSpPr>
          <p:spPr>
            <a:xfrm>
              <a:off x="171800" y="5283779"/>
              <a:ext cx="8857900" cy="3086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CA5B230-8C3E-4BAE-A8AD-37CAAAB0B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305" y="1257475"/>
              <a:ext cx="5280138" cy="113930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33944BE4-E668-4178-A17B-5D24E10A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6" y="3619422"/>
              <a:ext cx="5349752" cy="1151397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8C66572-A391-45ED-9684-CFEAAFD5D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" y="1503010"/>
              <a:ext cx="3366710" cy="3115857"/>
            </a:xfrm>
            <a:prstGeom prst="rect">
              <a:avLst/>
            </a:prstGeom>
          </p:spPr>
        </p:pic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47B7A29-DF6F-4503-B32D-F80A042ED1E4}"/>
                </a:ext>
              </a:extLst>
            </p:cNvPr>
            <p:cNvSpPr/>
            <p:nvPr/>
          </p:nvSpPr>
          <p:spPr>
            <a:xfrm>
              <a:off x="342027" y="1516552"/>
              <a:ext cx="3081949" cy="30867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975F1A77-30C5-4682-9F1F-F807131BAF43}"/>
                </a:ext>
              </a:extLst>
            </p:cNvPr>
            <p:cNvGrpSpPr/>
            <p:nvPr/>
          </p:nvGrpSpPr>
          <p:grpSpPr>
            <a:xfrm>
              <a:off x="444427" y="1551006"/>
              <a:ext cx="2873965" cy="3017869"/>
              <a:chOff x="371993" y="1260397"/>
              <a:chExt cx="3283237" cy="3447634"/>
            </a:xfrm>
          </p:grpSpPr>
          <p:sp>
            <p:nvSpPr>
              <p:cNvPr id="32" name="막힌 원호 31">
                <a:extLst>
                  <a:ext uri="{FF2B5EF4-FFF2-40B4-BE49-F238E27FC236}">
                    <a16:creationId xmlns:a16="http://schemas.microsoft.com/office/drawing/2014/main" id="{DE31F3A7-FE4A-4792-AD92-03DA49B3A1D8}"/>
                  </a:ext>
                </a:extLst>
              </p:cNvPr>
              <p:cNvSpPr/>
              <p:nvPr/>
            </p:nvSpPr>
            <p:spPr>
              <a:xfrm>
                <a:off x="451961" y="1439219"/>
                <a:ext cx="3108873" cy="3268812"/>
              </a:xfrm>
              <a:prstGeom prst="blockArc">
                <a:avLst>
                  <a:gd name="adj1" fmla="val 11547535"/>
                  <a:gd name="adj2" fmla="val 20849677"/>
                  <a:gd name="adj3" fmla="val 9024"/>
                </a:avLst>
              </a:prstGeom>
              <a:solidFill>
                <a:srgbClr val="FF0000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617DA58F-79D6-426D-9E7E-43797CCAE01E}"/>
                  </a:ext>
                </a:extLst>
              </p:cNvPr>
              <p:cNvGrpSpPr/>
              <p:nvPr/>
            </p:nvGrpSpPr>
            <p:grpSpPr>
              <a:xfrm>
                <a:off x="371993" y="1439220"/>
                <a:ext cx="3283237" cy="3089989"/>
                <a:chOff x="574831" y="1317626"/>
                <a:chExt cx="3252481" cy="3061043"/>
              </a:xfrm>
            </p:grpSpPr>
            <p:sp>
              <p:nvSpPr>
                <p:cNvPr id="35" name="막힌 원호 34">
                  <a:extLst>
                    <a:ext uri="{FF2B5EF4-FFF2-40B4-BE49-F238E27FC236}">
                      <a16:creationId xmlns:a16="http://schemas.microsoft.com/office/drawing/2014/main" id="{425D205B-D6F4-458C-A3E6-CA419EA3B2AF}"/>
                    </a:ext>
                  </a:extLst>
                </p:cNvPr>
                <p:cNvSpPr/>
                <p:nvPr/>
              </p:nvSpPr>
              <p:spPr>
                <a:xfrm rot="16200000">
                  <a:off x="717306" y="1268663"/>
                  <a:ext cx="3061043" cy="3158969"/>
                </a:xfrm>
                <a:prstGeom prst="blockArc">
                  <a:avLst>
                    <a:gd name="adj1" fmla="val 15810601"/>
                    <a:gd name="adj2" fmla="val 16636182"/>
                    <a:gd name="adj3" fmla="val 8801"/>
                  </a:avLst>
                </a:prstGeom>
                <a:solidFill>
                  <a:srgbClr val="00B050">
                    <a:alpha val="3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막힌 원호 35">
                  <a:extLst>
                    <a:ext uri="{FF2B5EF4-FFF2-40B4-BE49-F238E27FC236}">
                      <a16:creationId xmlns:a16="http://schemas.microsoft.com/office/drawing/2014/main" id="{420F8943-1913-4293-B02E-5EF3B21B8E10}"/>
                    </a:ext>
                  </a:extLst>
                </p:cNvPr>
                <p:cNvSpPr/>
                <p:nvPr/>
              </p:nvSpPr>
              <p:spPr>
                <a:xfrm rot="5400000" flipH="1">
                  <a:off x="623794" y="1268663"/>
                  <a:ext cx="3061043" cy="3158969"/>
                </a:xfrm>
                <a:prstGeom prst="blockArc">
                  <a:avLst>
                    <a:gd name="adj1" fmla="val 15810601"/>
                    <a:gd name="adj2" fmla="val 16636182"/>
                    <a:gd name="adj3" fmla="val 8801"/>
                  </a:avLst>
                </a:prstGeom>
                <a:solidFill>
                  <a:srgbClr val="00B050">
                    <a:alpha val="3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" name="막힌 원호 33">
                <a:extLst>
                  <a:ext uri="{FF2B5EF4-FFF2-40B4-BE49-F238E27FC236}">
                    <a16:creationId xmlns:a16="http://schemas.microsoft.com/office/drawing/2014/main" id="{1FD062F1-68E2-44A4-9363-CB44D2CDFFA7}"/>
                  </a:ext>
                </a:extLst>
              </p:cNvPr>
              <p:cNvSpPr/>
              <p:nvPr/>
            </p:nvSpPr>
            <p:spPr>
              <a:xfrm flipV="1">
                <a:off x="434938" y="1260397"/>
                <a:ext cx="3108873" cy="3268812"/>
              </a:xfrm>
              <a:prstGeom prst="blockArc">
                <a:avLst>
                  <a:gd name="adj1" fmla="val 11547535"/>
                  <a:gd name="adj2" fmla="val 20849677"/>
                  <a:gd name="adj3" fmla="val 9024"/>
                </a:avLst>
              </a:prstGeom>
              <a:solidFill>
                <a:srgbClr val="0000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B0ED7F20-D5A3-49A5-87BC-45A778B7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9322" y="2475233"/>
              <a:ext cx="4666843" cy="1065738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4EF976C-9BA9-47FB-BE73-CDC57BA20E25}"/>
              </a:ext>
            </a:extLst>
          </p:cNvPr>
          <p:cNvSpPr txBox="1"/>
          <p:nvPr/>
        </p:nvSpPr>
        <p:spPr>
          <a:xfrm>
            <a:off x="11298265" y="949927"/>
            <a:ext cx="369985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Two hollow conductor forms one terminal. (Bifilar connection)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Instead of old 4 parallel connection, changed to series connection.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Practically, one supply powers 14 dipoles in an alternate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Alternate connection was selected because the location of the power supplies are located in the same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Symmetric wiring to reduce common mode noise. (U-U...-D-D...) (JPARC and experiences in other labs)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8089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5FD11A1-942A-41E7-8197-39E51B0D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844922"/>
            <a:ext cx="10580641" cy="7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45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62EFBDD-8F67-47D5-8AF7-0C2B3DDA88DF}"/>
              </a:ext>
            </a:extLst>
          </p:cNvPr>
          <p:cNvSpPr/>
          <p:nvPr/>
        </p:nvSpPr>
        <p:spPr>
          <a:xfrm>
            <a:off x="706689" y="682888"/>
            <a:ext cx="9738115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BAA85-1FD9-4AD5-84D1-C1A5B47E98FA}"/>
              </a:ext>
            </a:extLst>
          </p:cNvPr>
          <p:cNvSpPr txBox="1"/>
          <p:nvPr/>
        </p:nvSpPr>
        <p:spPr>
          <a:xfrm>
            <a:off x="425669" y="1451726"/>
            <a:ext cx="145200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Most of the K-4GSR SR magnets contracts will be done within this year. </a:t>
            </a:r>
          </a:p>
          <a:p>
            <a:pPr marL="360000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(Only DQ51, DQ52, LGBM1 remains to be contracted within this year).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Booster magnets design complete, and expected to be contracted early next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Thick septum short version prototype successful.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Procurement for LTB, BTS, Septum magnets will follow soon.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8 In Vacuum Undulators are already awarded to domestic company.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We have an  additional contract for 2 EPUs to foreign company (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Kyma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MPS system is targeting modular structure for a productive serial production, and a easier maintenance.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Prototyping for a unipolar module MPS was successful (including parallel operation).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Procurement for the whole MPS system (including installation) is in progress and is expected to be finished within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5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CC34D7-C068-41C3-8463-20D6E29A8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/>
          <a:stretch/>
        </p:blipFill>
        <p:spPr>
          <a:xfrm>
            <a:off x="1154525" y="528563"/>
            <a:ext cx="12784312" cy="730745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4484568-765E-4C87-B520-D90AF057BCAE}"/>
              </a:ext>
            </a:extLst>
          </p:cNvPr>
          <p:cNvSpPr/>
          <p:nvPr/>
        </p:nvSpPr>
        <p:spPr>
          <a:xfrm>
            <a:off x="6173605" y="6375543"/>
            <a:ext cx="2904870" cy="51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4000" dirty="0">
                <a:solidFill>
                  <a:schemeClr val="bg1"/>
                </a:solidFill>
                <a:effectLst>
                  <a:reflection blurRad="12700" stA="40000" endPos="40000" dir="5400000" sy="-100000" algn="bl" rotWithShape="0"/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Thank You</a:t>
            </a:r>
            <a:endParaRPr lang="ko-KR" altLang="en-US" sz="4000" dirty="0">
              <a:solidFill>
                <a:schemeClr val="bg1"/>
              </a:solidFill>
              <a:effectLst>
                <a:reflection blurRad="12700" stA="40000" endPos="40000" dir="5400000" sy="-100000" algn="bl" rotWithShape="0"/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474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D0647-A521-42EE-B6CC-2C71C9986AE6}"/>
              </a:ext>
            </a:extLst>
          </p:cNvPr>
          <p:cNvSpPr txBox="1"/>
          <p:nvPr/>
        </p:nvSpPr>
        <p:spPr>
          <a:xfrm>
            <a:off x="3087076" y="2524369"/>
            <a:ext cx="87141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/>
              <a:t>Backup Slides</a:t>
            </a:r>
            <a:endParaRPr lang="ko-KR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1249355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BD3DFE-CF87-F411-8E30-E5CA96870D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9413" y="7879455"/>
            <a:ext cx="3427412" cy="457200"/>
          </a:xfrm>
        </p:spPr>
        <p:txBody>
          <a:bodyPr/>
          <a:lstStyle/>
          <a:p>
            <a:fld id="{09862F3B-0D8B-4BFC-92D4-DBEDC542168D}" type="slidenum">
              <a:rPr lang="ko-KR" altLang="en-US" smtClean="0"/>
              <a:pPr/>
              <a:t>37</a:t>
            </a:fld>
            <a:endParaRPr lang="ko-KR" altLang="en-US"/>
          </a:p>
        </p:txBody>
      </p:sp>
      <p:pic>
        <p:nvPicPr>
          <p:cNvPr id="40" name="내용 개체 틀 13">
            <a:extLst>
              <a:ext uri="{FF2B5EF4-FFF2-40B4-BE49-F238E27FC236}">
                <a16:creationId xmlns:a16="http://schemas.microsoft.com/office/drawing/2014/main" id="{37B6B5BD-6699-223E-76A4-16A33412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36" y="1517509"/>
            <a:ext cx="2405163" cy="2024578"/>
          </a:xfrm>
          <a:prstGeom prst="rect">
            <a:avLst/>
          </a:prstGeom>
        </p:spPr>
      </p:pic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2D6F6189-03B1-85E5-0824-8175D05C5A70}"/>
              </a:ext>
            </a:extLst>
          </p:cNvPr>
          <p:cNvSpPr/>
          <p:nvPr/>
        </p:nvSpPr>
        <p:spPr>
          <a:xfrm rot="12544167" flipH="1" flipV="1">
            <a:off x="712446" y="1832333"/>
            <a:ext cx="731510" cy="366595"/>
          </a:xfrm>
          <a:prstGeom prst="rightArrow">
            <a:avLst>
              <a:gd name="adj1" fmla="val 50000"/>
              <a:gd name="adj2" fmla="val 6269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375" b="1" dirty="0">
                <a:latin typeface="+mj-ea"/>
                <a:ea typeface="+mj-ea"/>
              </a:rPr>
              <a:t>BEAM</a:t>
            </a:r>
            <a:endParaRPr lang="ko-KR" altLang="en-US" sz="1375" b="1" dirty="0">
              <a:latin typeface="+mj-ea"/>
              <a:ea typeface="+mj-ea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02CA158-7DC6-D383-8A69-805374714D30}"/>
              </a:ext>
            </a:extLst>
          </p:cNvPr>
          <p:cNvGrpSpPr/>
          <p:nvPr/>
        </p:nvGrpSpPr>
        <p:grpSpPr>
          <a:xfrm>
            <a:off x="513616" y="2643255"/>
            <a:ext cx="612120" cy="752538"/>
            <a:chOff x="773982" y="1346331"/>
            <a:chExt cx="639755" cy="1204689"/>
          </a:xfrm>
        </p:grpSpPr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1B8D977C-5982-8136-C5BE-69B591D60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630" y="1992094"/>
              <a:ext cx="286785" cy="1914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FC11BF74-DBCF-911C-F828-DE2BFF703F05}"/>
                </a:ext>
              </a:extLst>
            </p:cNvPr>
            <p:cNvCxnSpPr>
              <a:cxnSpLocks/>
            </p:cNvCxnSpPr>
            <p:nvPr/>
          </p:nvCxnSpPr>
          <p:spPr>
            <a:xfrm>
              <a:off x="879966" y="2196622"/>
              <a:ext cx="322310" cy="1819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E3E4C64C-E6C7-0602-6AF0-CAF2F9214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966" y="1753314"/>
              <a:ext cx="0" cy="455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6C71BC3-8647-57A9-92FF-BA49F90ADF63}"/>
                    </a:ext>
                  </a:extLst>
                </p:cNvPr>
                <p:cNvSpPr txBox="1"/>
                <p:nvPr/>
              </p:nvSpPr>
              <p:spPr>
                <a:xfrm>
                  <a:off x="1202276" y="1633457"/>
                  <a:ext cx="186368" cy="43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6C71BC3-8647-57A9-92FF-BA49F90ADF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2276" y="1633457"/>
                  <a:ext cx="186368" cy="431111"/>
                </a:xfrm>
                <a:prstGeom prst="rect">
                  <a:avLst/>
                </a:prstGeom>
                <a:blipFill>
                  <a:blip r:embed="rId4"/>
                  <a:stretch>
                    <a:fillRect l="-16667" r="-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F6CB58A-118C-977A-BADF-582017FD3D89}"/>
                    </a:ext>
                  </a:extLst>
                </p:cNvPr>
                <p:cNvSpPr txBox="1"/>
                <p:nvPr/>
              </p:nvSpPr>
              <p:spPr>
                <a:xfrm>
                  <a:off x="773982" y="1346331"/>
                  <a:ext cx="188312" cy="43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F6CB58A-118C-977A-BADF-582017FD3D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82" y="1346331"/>
                  <a:ext cx="188312" cy="431111"/>
                </a:xfrm>
                <a:prstGeom prst="rect">
                  <a:avLst/>
                </a:prstGeom>
                <a:blipFill>
                  <a:blip r:embed="rId5"/>
                  <a:stretch>
                    <a:fillRect l="-30000" r="-23333" b="-2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AB9D409-1ACF-0989-80F4-B8078D692143}"/>
                    </a:ext>
                  </a:extLst>
                </p:cNvPr>
                <p:cNvSpPr txBox="1"/>
                <p:nvPr/>
              </p:nvSpPr>
              <p:spPr>
                <a:xfrm>
                  <a:off x="1242178" y="2119909"/>
                  <a:ext cx="171559" cy="43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AB9D409-1ACF-0989-80F4-B8078D6921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178" y="2119909"/>
                  <a:ext cx="171559" cy="431111"/>
                </a:xfrm>
                <a:prstGeom prst="rect">
                  <a:avLst/>
                </a:prstGeom>
                <a:blipFill>
                  <a:blip r:embed="rId6"/>
                  <a:stretch>
                    <a:fillRect l="-18519" r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96FC7DF8-DB11-1028-5475-B19DE968E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16" y="4214604"/>
            <a:ext cx="3004122" cy="1499899"/>
          </a:xfrm>
          <a:prstGeom prst="rect">
            <a:avLst/>
          </a:prstGeom>
        </p:spPr>
      </p:pic>
      <p:sp>
        <p:nvSpPr>
          <p:cNvPr id="50" name="화살표: 오른쪽 49">
            <a:extLst>
              <a:ext uri="{FF2B5EF4-FFF2-40B4-BE49-F238E27FC236}">
                <a16:creationId xmlns:a16="http://schemas.microsoft.com/office/drawing/2014/main" id="{D20AD942-DD09-88C7-C286-C34F68AEC029}"/>
              </a:ext>
            </a:extLst>
          </p:cNvPr>
          <p:cNvSpPr/>
          <p:nvPr/>
        </p:nvSpPr>
        <p:spPr>
          <a:xfrm>
            <a:off x="548991" y="4753182"/>
            <a:ext cx="937950" cy="443729"/>
          </a:xfrm>
          <a:prstGeom prst="rightArrow">
            <a:avLst>
              <a:gd name="adj1" fmla="val 50000"/>
              <a:gd name="adj2" fmla="val 6269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375" b="1" dirty="0">
                <a:latin typeface="+mj-ea"/>
                <a:ea typeface="+mj-ea"/>
              </a:rPr>
              <a:t>BEAM</a:t>
            </a:r>
            <a:endParaRPr lang="ko-KR" altLang="en-US" sz="1375" b="1" dirty="0">
              <a:latin typeface="+mj-ea"/>
              <a:ea typeface="+mj-ea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62E6F6D7-E6A1-6FAB-14AF-4742D3C6C118}"/>
              </a:ext>
            </a:extLst>
          </p:cNvPr>
          <p:cNvGrpSpPr/>
          <p:nvPr/>
        </p:nvGrpSpPr>
        <p:grpSpPr>
          <a:xfrm>
            <a:off x="464703" y="5374217"/>
            <a:ext cx="824327" cy="799530"/>
            <a:chOff x="664394" y="1476315"/>
            <a:chExt cx="930277" cy="871262"/>
          </a:xfrm>
        </p:grpSpPr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CD7C30C4-6EFE-157A-0EAE-675F19EF2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966" y="1905137"/>
              <a:ext cx="349321" cy="297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EB119CE8-C320-E033-A927-275E1AE73A8E}"/>
                </a:ext>
              </a:extLst>
            </p:cNvPr>
            <p:cNvCxnSpPr>
              <a:cxnSpLocks/>
            </p:cNvCxnSpPr>
            <p:nvPr/>
          </p:nvCxnSpPr>
          <p:spPr>
            <a:xfrm>
              <a:off x="879966" y="2196622"/>
              <a:ext cx="5032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93244FF5-1B6C-5B8B-14AC-C913555B7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966" y="1753314"/>
              <a:ext cx="0" cy="455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DBAC9AE-0BF5-882D-EF88-58B49696C734}"/>
                    </a:ext>
                  </a:extLst>
                </p:cNvPr>
                <p:cNvSpPr txBox="1"/>
                <p:nvPr/>
              </p:nvSpPr>
              <p:spPr>
                <a:xfrm>
                  <a:off x="1218228" y="1652843"/>
                  <a:ext cx="201237" cy="2934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DBAC9AE-0BF5-882D-EF88-58B49696C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228" y="1652843"/>
                  <a:ext cx="201237" cy="293465"/>
                </a:xfrm>
                <a:prstGeom prst="rect">
                  <a:avLst/>
                </a:prstGeom>
                <a:blipFill>
                  <a:blip r:embed="rId8"/>
                  <a:stretch>
                    <a:fillRect l="-17241" r="-1034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774AEBF-5905-C55B-E7F6-7214B6521257}"/>
                    </a:ext>
                  </a:extLst>
                </p:cNvPr>
                <p:cNvSpPr txBox="1"/>
                <p:nvPr/>
              </p:nvSpPr>
              <p:spPr>
                <a:xfrm>
                  <a:off x="664394" y="1476315"/>
                  <a:ext cx="203336" cy="2934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774AEBF-5905-C55B-E7F6-7214B6521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394" y="1476315"/>
                  <a:ext cx="203336" cy="293465"/>
                </a:xfrm>
                <a:prstGeom prst="rect">
                  <a:avLst/>
                </a:prstGeom>
                <a:blipFill>
                  <a:blip r:embed="rId9"/>
                  <a:stretch>
                    <a:fillRect l="-30000" r="-23333" b="-2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D327E7E-FC96-F5C5-B900-A6165173A2AF}"/>
                    </a:ext>
                  </a:extLst>
                </p:cNvPr>
                <p:cNvSpPr txBox="1"/>
                <p:nvPr/>
              </p:nvSpPr>
              <p:spPr>
                <a:xfrm>
                  <a:off x="1409425" y="2054112"/>
                  <a:ext cx="185246" cy="2934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D327E7E-FC96-F5C5-B900-A6165173A2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425" y="2054112"/>
                  <a:ext cx="185246" cy="293465"/>
                </a:xfrm>
                <a:prstGeom prst="rect">
                  <a:avLst/>
                </a:prstGeom>
                <a:blipFill>
                  <a:blip r:embed="rId10"/>
                  <a:stretch>
                    <a:fillRect l="-19231" r="-1538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" name="내용 개체 틀 19">
            <a:extLst>
              <a:ext uri="{FF2B5EF4-FFF2-40B4-BE49-F238E27FC236}">
                <a16:creationId xmlns:a16="http://schemas.microsoft.com/office/drawing/2014/main" id="{FC2CEBD0-6FCC-EECC-95C2-47C0AA8888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653" y="1516088"/>
            <a:ext cx="3275701" cy="2024578"/>
          </a:xfrm>
          <a:prstGeom prst="rect">
            <a:avLst/>
          </a:prstGeom>
          <a:ln>
            <a:noFill/>
          </a:ln>
        </p:spPr>
      </p:pic>
      <p:pic>
        <p:nvPicPr>
          <p:cNvPr id="59" name="내용 개체 틀 14">
            <a:extLst>
              <a:ext uri="{FF2B5EF4-FFF2-40B4-BE49-F238E27FC236}">
                <a16:creationId xmlns:a16="http://schemas.microsoft.com/office/drawing/2014/main" id="{4858D83A-D068-041F-50A2-AFD49D18B6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79" y="1555844"/>
            <a:ext cx="2226669" cy="2024578"/>
          </a:xfrm>
          <a:prstGeom prst="rect">
            <a:avLst/>
          </a:prstGeom>
          <a:ln>
            <a:noFill/>
          </a:ln>
        </p:spPr>
      </p:pic>
      <p:pic>
        <p:nvPicPr>
          <p:cNvPr id="60" name="내용 개체 틀 19">
            <a:extLst>
              <a:ext uri="{FF2B5EF4-FFF2-40B4-BE49-F238E27FC236}">
                <a16:creationId xmlns:a16="http://schemas.microsoft.com/office/drawing/2014/main" id="{C41B2613-6F74-E5C3-E245-70449F6D8C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0551" y="4214604"/>
            <a:ext cx="3275701" cy="2024578"/>
          </a:xfrm>
          <a:prstGeom prst="rect">
            <a:avLst/>
          </a:prstGeom>
          <a:ln>
            <a:noFill/>
          </a:ln>
        </p:spPr>
      </p:pic>
      <p:pic>
        <p:nvPicPr>
          <p:cNvPr id="61" name="내용 개체 틀 14">
            <a:extLst>
              <a:ext uri="{FF2B5EF4-FFF2-40B4-BE49-F238E27FC236}">
                <a16:creationId xmlns:a16="http://schemas.microsoft.com/office/drawing/2014/main" id="{21F075D5-5151-991A-75B6-D36758DB40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79" y="4235183"/>
            <a:ext cx="2226669" cy="2024578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2" name="표 61">
                <a:extLst>
                  <a:ext uri="{FF2B5EF4-FFF2-40B4-BE49-F238E27FC236}">
                    <a16:creationId xmlns:a16="http://schemas.microsoft.com/office/drawing/2014/main" id="{DB0AB60D-2C81-BC12-A728-B1917DA443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0993882"/>
                  </p:ext>
                </p:extLst>
              </p:nvPr>
            </p:nvGraphicFramePr>
            <p:xfrm>
              <a:off x="403031" y="6419645"/>
              <a:ext cx="10404627" cy="1636706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325612">
                      <a:extLst>
                        <a:ext uri="{9D8B030D-6E8A-4147-A177-3AD203B41FA5}">
                          <a16:colId xmlns:a16="http://schemas.microsoft.com/office/drawing/2014/main" val="892218263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2929225199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1312375554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778227959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36554330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45490362"/>
                        </a:ext>
                      </a:extLst>
                    </a:gridCol>
                  </a:tblGrid>
                  <a:tr h="38092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Key Quantities</a:t>
                          </a: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CBM-Q52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L1(M1)-Q12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L1(M5)-32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L2(M1)-Q32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L2(M5)- Q51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88906683"/>
                      </a:ext>
                    </a:extLst>
                  </a:tr>
                  <a:tr h="684309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∫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altLang="ko-KR" sz="17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ko-KR" sz="17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𝑑𝑖𝑝𝑜𝑙𝑒</m:t>
                                    </m:r>
                                  </m:sub>
                                </m:sSub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7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T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𝑚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altLang="ko-KR" sz="1700" b="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−2.30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(−0.62%)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−1.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00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(−0.61%)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0.08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(−0.09%)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0.20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(−0.34%)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0.17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(−0.08%)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734747"/>
                      </a:ext>
                    </a:extLst>
                  </a:tr>
                  <a:tr h="571381">
                    <a:tc>
                      <a:txBody>
                        <a:bodyPr/>
                        <a:lstStyle/>
                        <a:p>
                          <a:pPr marL="0" marR="0" lvl="0" indent="0" algn="l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∫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altLang="ko-KR" sz="17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r>
                                  <a:rPr lang="en-US" altLang="ko-KR" sz="1700" b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ko-KR" sz="17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ko-KR" sz="1700" b="0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𝑜𝑡h𝑒𝑟</m:t>
                                    </m:r>
                                  </m:sub>
                                </m:sSub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7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T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𝑚</m:t>
                                </m:r>
                                <m:r>
                                  <a:rPr lang="en-US" altLang="ko-KR" sz="17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altLang="ko-KR" sz="1700" b="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−0.08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(−0.13%)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−0.10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(−0.08%)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−0.60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(−0.71%)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−0.1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(−0.14%)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7487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500" b="0" i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0.02</m:t>
                                </m:r>
                                <m:r>
                                  <a:rPr lang="en-US" altLang="ko-KR" sz="150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  <m:oMath xmlns:m="http://schemas.openxmlformats.org/officeDocument/2006/math"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(0.01%)</m:t>
                                </m:r>
                              </m:oMath>
                            </m:oMathPara>
                          </a14:m>
                          <a:endParaRPr lang="ko-KR" altLang="en-US" sz="1500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96789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2" name="표 61">
                <a:extLst>
                  <a:ext uri="{FF2B5EF4-FFF2-40B4-BE49-F238E27FC236}">
                    <a16:creationId xmlns:a16="http://schemas.microsoft.com/office/drawing/2014/main" id="{DB0AB60D-2C81-BC12-A728-B1917DA443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0993882"/>
                  </p:ext>
                </p:extLst>
              </p:nvPr>
            </p:nvGraphicFramePr>
            <p:xfrm>
              <a:off x="403031" y="6419645"/>
              <a:ext cx="10404627" cy="1636706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325612">
                      <a:extLst>
                        <a:ext uri="{9D8B030D-6E8A-4147-A177-3AD203B41FA5}">
                          <a16:colId xmlns:a16="http://schemas.microsoft.com/office/drawing/2014/main" val="892218263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2929225199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1312375554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778227959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36554330"/>
                        </a:ext>
                      </a:extLst>
                    </a:gridCol>
                    <a:gridCol w="1615803">
                      <a:extLst>
                        <a:ext uri="{9D8B030D-6E8A-4147-A177-3AD203B41FA5}">
                          <a16:colId xmlns:a16="http://schemas.microsoft.com/office/drawing/2014/main" val="45490362"/>
                        </a:ext>
                      </a:extLst>
                    </a:gridCol>
                  </a:tblGrid>
                  <a:tr h="38092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Key Quantities</a:t>
                          </a: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CBM-Q52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L1(M1)-Q12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L1(M5)-32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L2(M1)-Q32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700" b="1" dirty="0">
                              <a:latin typeface="+mn-ea"/>
                              <a:ea typeface="+mn-ea"/>
                            </a:rPr>
                            <a:t>L2(M5)- Q51</a:t>
                          </a:r>
                          <a:endParaRPr lang="ko-KR" altLang="en-US" sz="1700" b="1" dirty="0">
                            <a:latin typeface="+mn-ea"/>
                            <a:ea typeface="+mn-ea"/>
                          </a:endParaRPr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88906683"/>
                      </a:ext>
                    </a:extLst>
                  </a:tr>
                  <a:tr h="68430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t="-57143" r="-347120" b="-88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144151" t="-57143" r="-400377" b="-88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244151" t="-57143" r="-300377" b="-88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344151" t="-57143" r="-200377" b="-88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444151" t="-57143" r="-100377" b="-88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544151" t="-57143" r="-377" b="-88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734747"/>
                      </a:ext>
                    </a:extLst>
                  </a:tr>
                  <a:tr h="57147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t="-187234" r="-347120" b="-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144151" t="-187234" r="-400377" b="-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244151" t="-187234" r="-300377" b="-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344151" t="-187234" r="-200377" b="-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444151" t="-187234" r="-100377" b="-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114276" marR="114276" marT="57138" marB="57138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544151" t="-187234" r="-377" b="-53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9678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621AC966-56F0-1118-9A23-D4C9F83AF608}"/>
              </a:ext>
            </a:extLst>
          </p:cNvPr>
          <p:cNvSpPr txBox="1"/>
          <p:nvPr/>
        </p:nvSpPr>
        <p:spPr>
          <a:xfrm>
            <a:off x="11142371" y="6911231"/>
            <a:ext cx="4094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i="1" dirty="0">
                <a:latin typeface="+mn-ea"/>
              </a:rPr>
              <a:t>L1 and L2 denote LGBM1 and LGBM2, respectively.</a:t>
            </a:r>
            <a:endParaRPr lang="ko-KR" altLang="en-US" sz="2000" i="1" dirty="0">
              <a:latin typeface="+mn-ea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B44DBC-6FB5-66AB-CA0D-16C26868F607}"/>
              </a:ext>
            </a:extLst>
          </p:cNvPr>
          <p:cNvSpPr txBox="1"/>
          <p:nvPr/>
        </p:nvSpPr>
        <p:spPr>
          <a:xfrm>
            <a:off x="9981383" y="2434854"/>
            <a:ext cx="5076886" cy="2861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376" indent="-323376">
              <a:buFont typeface="Arial" panose="020B0604020202020204" pitchFamily="34" charset="0"/>
              <a:buChar char="•"/>
            </a:pPr>
            <a:r>
              <a:rPr lang="en-US" altLang="ko-KR" sz="2249" dirty="0">
                <a:latin typeface="+mn-ea"/>
              </a:rPr>
              <a:t>Representative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results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are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presented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for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CBM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and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LGBM2-M5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among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five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simulated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dipole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cases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(CBM,</a:t>
            </a:r>
            <a:r>
              <a:rPr lang="ko-KR" altLang="en-US" sz="2249" dirty="0">
                <a:latin typeface="+mn-ea"/>
              </a:rPr>
              <a:t> </a:t>
            </a:r>
            <a:r>
              <a:rPr lang="en-US" altLang="ko-KR" sz="2249" dirty="0">
                <a:latin typeface="+mn-ea"/>
              </a:rPr>
              <a:t>LGBM1–M1/M5, LGBM2–M1/M5).</a:t>
            </a:r>
          </a:p>
          <a:p>
            <a:pPr marL="323376" indent="-323376">
              <a:buFont typeface="Arial" panose="020B0604020202020204" pitchFamily="34" charset="0"/>
              <a:buChar char="•"/>
            </a:pPr>
            <a:endParaRPr lang="en-US" altLang="ko-KR" sz="2249" dirty="0">
              <a:latin typeface="+mn-ea"/>
            </a:endParaRPr>
          </a:p>
          <a:p>
            <a:pPr marL="323376" indent="-323376">
              <a:buFont typeface="Arial" panose="020B0604020202020204" pitchFamily="34" charset="0"/>
              <a:buChar char="•"/>
            </a:pPr>
            <a:r>
              <a:rPr lang="en-US" altLang="ko-KR" sz="2249" dirty="0">
                <a:latin typeface="+mn-ea"/>
              </a:rPr>
              <a:t>In the tracking plots, the black line indicates the beam trajectory.</a:t>
            </a:r>
            <a:endParaRPr lang="ko-KR" altLang="en-US" sz="2249" dirty="0">
              <a:latin typeface="+mn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099FE0-D6BE-7C1C-B200-CAE722160DEB}"/>
              </a:ext>
            </a:extLst>
          </p:cNvPr>
          <p:cNvSpPr txBox="1"/>
          <p:nvPr/>
        </p:nvSpPr>
        <p:spPr>
          <a:xfrm>
            <a:off x="192083" y="1095004"/>
            <a:ext cx="620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1. Center Bending Magnet (CBM)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46492CF-F905-696E-A222-0B2AA9E1D71C}"/>
              </a:ext>
            </a:extLst>
          </p:cNvPr>
          <p:cNvSpPr txBox="1"/>
          <p:nvPr/>
        </p:nvSpPr>
        <p:spPr>
          <a:xfrm>
            <a:off x="741614" y="3435526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Opera 3D Modeling</a:t>
            </a:r>
            <a:endParaRPr lang="ko-KR" altLang="en-US" sz="1750" dirty="0">
              <a:latin typeface="+mn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3C4EB8-E621-1A24-072F-F16E2CE5C98C}"/>
              </a:ext>
            </a:extLst>
          </p:cNvPr>
          <p:cNvSpPr txBox="1"/>
          <p:nvPr/>
        </p:nvSpPr>
        <p:spPr>
          <a:xfrm>
            <a:off x="3983630" y="3438938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Tracking and field map</a:t>
            </a:r>
            <a:endParaRPr lang="ko-KR" altLang="en-US" sz="1750" dirty="0">
              <a:latin typeface="+mn-ea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C9296E7-08D7-1673-D755-D58A4DE6E609}"/>
              </a:ext>
            </a:extLst>
          </p:cNvPr>
          <p:cNvSpPr txBox="1"/>
          <p:nvPr/>
        </p:nvSpPr>
        <p:spPr>
          <a:xfrm>
            <a:off x="7179550" y="3473391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Multipoles</a:t>
            </a:r>
            <a:endParaRPr lang="ko-KR" altLang="en-US" sz="1750" dirty="0">
              <a:latin typeface="+mn-e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F8FB72-840F-F08D-06DD-484901F8DC9E}"/>
              </a:ext>
            </a:extLst>
          </p:cNvPr>
          <p:cNvSpPr txBox="1"/>
          <p:nvPr/>
        </p:nvSpPr>
        <p:spPr>
          <a:xfrm>
            <a:off x="337179" y="3815072"/>
            <a:ext cx="1129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Longitudinal Gradient Bending Magnet 2 Module 5 (LGBM2-M5)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81B4A6-8600-E882-ED82-8E2F66EE2F43}"/>
              </a:ext>
            </a:extLst>
          </p:cNvPr>
          <p:cNvSpPr txBox="1"/>
          <p:nvPr/>
        </p:nvSpPr>
        <p:spPr>
          <a:xfrm>
            <a:off x="802666" y="6053110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Opera 3D Modeling</a:t>
            </a:r>
            <a:endParaRPr lang="ko-KR" altLang="en-US" sz="1750" dirty="0">
              <a:latin typeface="+mn-ea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82DEEF4-C766-494C-3389-9EEA60147450}"/>
              </a:ext>
            </a:extLst>
          </p:cNvPr>
          <p:cNvSpPr txBox="1"/>
          <p:nvPr/>
        </p:nvSpPr>
        <p:spPr>
          <a:xfrm>
            <a:off x="4044683" y="6056523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Tracking and field map</a:t>
            </a:r>
            <a:endParaRPr lang="ko-KR" altLang="en-US" sz="1750" dirty="0">
              <a:latin typeface="+mn-ea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F97524-2EBB-8BD6-ABFE-D049A20AD493}"/>
              </a:ext>
            </a:extLst>
          </p:cNvPr>
          <p:cNvSpPr txBox="1"/>
          <p:nvPr/>
        </p:nvSpPr>
        <p:spPr>
          <a:xfrm>
            <a:off x="7253855" y="6051219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Multipoles</a:t>
            </a:r>
            <a:endParaRPr lang="ko-KR" altLang="en-US" sz="1750" dirty="0"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0161BD9-ADB3-4B28-9824-AC9409195D62}"/>
              </a:ext>
            </a:extLst>
          </p:cNvPr>
          <p:cNvSpPr/>
          <p:nvPr/>
        </p:nvSpPr>
        <p:spPr>
          <a:xfrm>
            <a:off x="331565" y="560650"/>
            <a:ext cx="3095848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Dipole Magnets</a:t>
            </a:r>
            <a:endParaRPr lang="ko-KR" alt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45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F9569E6-C2A2-5A34-B611-1316A647F6C0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321300" y="5059363"/>
                <a:ext cx="9915525" cy="2679700"/>
              </a:xfrm>
            </p:spPr>
            <p:txBody>
              <a:bodyPr>
                <a:normAutofit/>
              </a:bodyPr>
              <a:lstStyle/>
              <a:p>
                <a:pPr marL="323376" indent="-323376"/>
                <a:r>
                  <a:rPr lang="en-US" altLang="ko-KR" sz="2249" dirty="0">
                    <a:latin typeface="+mn-ea"/>
                  </a:rPr>
                  <a:t>Representative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results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are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presented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for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DQ32–O31 among</a:t>
                </a:r>
                <a:r>
                  <a:rPr lang="ko-KR" altLang="en-US" sz="2249" dirty="0">
                    <a:latin typeface="+mn-ea"/>
                  </a:rPr>
                  <a:t> </a:t>
                </a:r>
                <a:r>
                  <a:rPr lang="en-US" altLang="ko-KR" sz="2249" dirty="0">
                    <a:latin typeface="+mn-ea"/>
                  </a:rPr>
                  <a:t>other cases.</a:t>
                </a:r>
              </a:p>
              <a:p>
                <a:pPr marL="357102" indent="-357102"/>
                <a:r>
                  <a:rPr lang="en-US" altLang="ko-KR" sz="2249" dirty="0">
                    <a:latin typeface="+mn-ea"/>
                  </a:rPr>
                  <a:t>Cross-talk effects—such as penetration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4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sz="2249" dirty="0">
                    <a:latin typeface="+mn-ea"/>
                  </a:rPr>
                  <a:t> into neighboring magnet, off-centering caused by the quadrupole fringe field, </a:t>
                </a:r>
                <a:r>
                  <a:rPr lang="en-US" altLang="ko-KR" sz="2249" dirty="0" err="1">
                    <a:latin typeface="+mn-ea"/>
                  </a:rPr>
                  <a:t>sextupole</a:t>
                </a:r>
                <a:r>
                  <a:rPr lang="en-US" altLang="ko-KR" sz="2249" dirty="0">
                    <a:latin typeface="+mn-ea"/>
                  </a:rPr>
                  <a:t>-induced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4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2249" dirty="0">
                    <a:latin typeface="+mn-ea"/>
                  </a:rPr>
                  <a:t>—are negligible in most cases.</a:t>
                </a:r>
              </a:p>
              <a:p>
                <a:pPr marL="357102" indent="-357102"/>
                <a:r>
                  <a:rPr lang="en-US" altLang="ko-KR" sz="2249" dirty="0">
                    <a:latin typeface="+mn-ea"/>
                  </a:rPr>
                  <a:t>However, for O31, a quadrupole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4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2249" dirty="0">
                    <a:latin typeface="+mn-ea"/>
                  </a:rPr>
                  <a:t> appears at O31 due to DQ32 and is significant </a:t>
                </a:r>
                <a:br>
                  <a:rPr lang="en-US" altLang="ko-KR" sz="2249" dirty="0">
                    <a:latin typeface="+mn-ea"/>
                  </a:rPr>
                </a:br>
                <a:r>
                  <a:rPr lang="en-US" altLang="ko-KR" sz="2249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ko-KR" sz="224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altLang="ko-KR" sz="224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2,</m:t>
                            </m:r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</m:num>
                      <m:den>
                        <m:r>
                          <a:rPr lang="en-US" altLang="ko-KR" sz="2249" i="1"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altLang="ko-KR" sz="224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2,</m:t>
                            </m:r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𝐷𝑄</m:t>
                            </m:r>
                            <m:r>
                              <a:rPr lang="en-US" altLang="ko-KR" sz="2249" i="1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</m:den>
                    </m:f>
                    <m:r>
                      <a:rPr lang="en-US" altLang="ko-KR" sz="2249" i="1">
                        <a:latin typeface="Cambria Math" panose="02040503050406030204" pitchFamily="18" charset="0"/>
                      </a:rPr>
                      <m:t>=2.01%</m:t>
                    </m:r>
                  </m:oMath>
                </a14:m>
                <a:r>
                  <a:rPr lang="en-US" altLang="ko-KR" sz="2249" dirty="0">
                    <a:latin typeface="+mn-ea"/>
                  </a:rPr>
                  <a:t>).</a:t>
                </a:r>
              </a:p>
              <a:p>
                <a:endParaRPr lang="ko-KR" altLang="en-US" sz="2249" dirty="0">
                  <a:latin typeface="+mn-ea"/>
                </a:endParaRP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F9569E6-C2A2-5A34-B611-1316A647F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321300" y="5059363"/>
                <a:ext cx="9915525" cy="2679700"/>
              </a:xfrm>
              <a:blipFill>
                <a:blip r:embed="rId2"/>
                <a:stretch>
                  <a:fillRect l="-738" t="-2955" r="-738" b="-3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27888E-4D82-BD96-AE1C-60EB41E6CF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9413" y="7943850"/>
            <a:ext cx="3427412" cy="457200"/>
          </a:xfrm>
        </p:spPr>
        <p:txBody>
          <a:bodyPr/>
          <a:lstStyle/>
          <a:p>
            <a:fld id="{09862F3B-0D8B-4BFC-92D4-DBEDC542168D}" type="slidenum">
              <a:rPr lang="ko-KR" altLang="en-US" smtClean="0"/>
              <a:pPr/>
              <a:t>38</a:t>
            </a:fld>
            <a:endParaRPr lang="ko-KR" altLang="en-US"/>
          </a:p>
        </p:txBody>
      </p:sp>
      <p:pic>
        <p:nvPicPr>
          <p:cNvPr id="7" name="내용 개체 틀 11">
            <a:extLst>
              <a:ext uri="{FF2B5EF4-FFF2-40B4-BE49-F238E27FC236}">
                <a16:creationId xmlns:a16="http://schemas.microsoft.com/office/drawing/2014/main" id="{99E840F9-6371-87B9-2953-31C82C08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43" y="1735429"/>
            <a:ext cx="3922691" cy="2249531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92FD217-1E4E-51E8-2E03-9BFAA1D1E8A5}"/>
              </a:ext>
            </a:extLst>
          </p:cNvPr>
          <p:cNvGrpSpPr/>
          <p:nvPr/>
        </p:nvGrpSpPr>
        <p:grpSpPr>
          <a:xfrm>
            <a:off x="554262" y="3023822"/>
            <a:ext cx="898375" cy="1326809"/>
            <a:chOff x="664394" y="1476315"/>
            <a:chExt cx="718850" cy="1061668"/>
          </a:xfrm>
        </p:grpSpPr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29256269-DD3C-A8B8-3FA7-C56E00053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966" y="1905137"/>
              <a:ext cx="349321" cy="297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177377B8-791F-5F99-B3AC-97608D765927}"/>
                </a:ext>
              </a:extLst>
            </p:cNvPr>
            <p:cNvCxnSpPr>
              <a:cxnSpLocks/>
            </p:cNvCxnSpPr>
            <p:nvPr/>
          </p:nvCxnSpPr>
          <p:spPr>
            <a:xfrm>
              <a:off x="879966" y="2196622"/>
              <a:ext cx="5032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D1564C90-8148-91A0-71C7-4070FCB7F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966" y="1753314"/>
              <a:ext cx="0" cy="455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8834BE-0F1C-A310-6099-F3E3AE07F40B}"/>
                    </a:ext>
                  </a:extLst>
                </p:cNvPr>
                <p:cNvSpPr txBox="1"/>
                <p:nvPr/>
              </p:nvSpPr>
              <p:spPr>
                <a:xfrm>
                  <a:off x="1188612" y="1736058"/>
                  <a:ext cx="142684" cy="2154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8834BE-0F1C-A310-6099-F3E3AE07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612" y="1736058"/>
                  <a:ext cx="142684" cy="215488"/>
                </a:xfrm>
                <a:prstGeom prst="rect">
                  <a:avLst/>
                </a:prstGeom>
                <a:blipFill>
                  <a:blip r:embed="rId4"/>
                  <a:stretch>
                    <a:fillRect l="-16667" r="-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3511B9-F36C-7F09-1AA6-E72355509237}"/>
                    </a:ext>
                  </a:extLst>
                </p:cNvPr>
                <p:cNvSpPr txBox="1"/>
                <p:nvPr/>
              </p:nvSpPr>
              <p:spPr>
                <a:xfrm>
                  <a:off x="664394" y="1476315"/>
                  <a:ext cx="144172" cy="2154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3511B9-F36C-7F09-1AA6-E723555092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394" y="1476315"/>
                  <a:ext cx="144172" cy="215488"/>
                </a:xfrm>
                <a:prstGeom prst="rect">
                  <a:avLst/>
                </a:prstGeom>
                <a:blipFill>
                  <a:blip r:embed="rId5"/>
                  <a:stretch>
                    <a:fillRect l="-31034" r="-27586" b="-2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5B0A61-F6F8-833B-4DE0-1E91233977E0}"/>
                    </a:ext>
                  </a:extLst>
                </p:cNvPr>
                <p:cNvSpPr txBox="1"/>
                <p:nvPr/>
              </p:nvSpPr>
              <p:spPr>
                <a:xfrm>
                  <a:off x="1032636" y="2322495"/>
                  <a:ext cx="131346" cy="2154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ko-KR" altLang="en-US" sz="1750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5B0A61-F6F8-833B-4DE0-1E9123397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636" y="2322495"/>
                  <a:ext cx="131346" cy="215488"/>
                </a:xfrm>
                <a:prstGeom prst="rect">
                  <a:avLst/>
                </a:prstGeom>
                <a:blipFill>
                  <a:blip r:embed="rId6"/>
                  <a:stretch>
                    <a:fillRect l="-18519" r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95CD2D73-FF3F-2E85-922D-4023738C94B7}"/>
              </a:ext>
            </a:extLst>
          </p:cNvPr>
          <p:cNvSpPr/>
          <p:nvPr/>
        </p:nvSpPr>
        <p:spPr>
          <a:xfrm>
            <a:off x="922143" y="2552408"/>
            <a:ext cx="1136274" cy="569443"/>
          </a:xfrm>
          <a:prstGeom prst="rightArrow">
            <a:avLst>
              <a:gd name="adj1" fmla="val 50000"/>
              <a:gd name="adj2" fmla="val 6269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750" b="1" dirty="0">
                <a:latin typeface="+mn-ea"/>
              </a:rPr>
              <a:t>BEAM</a:t>
            </a:r>
            <a:endParaRPr lang="ko-KR" altLang="en-US" sz="1750" b="1" dirty="0">
              <a:latin typeface="+mn-ea"/>
            </a:endParaRPr>
          </a:p>
        </p:txBody>
      </p:sp>
      <p:pic>
        <p:nvPicPr>
          <p:cNvPr id="16" name="내용 개체 틀 19">
            <a:extLst>
              <a:ext uri="{FF2B5EF4-FFF2-40B4-BE49-F238E27FC236}">
                <a16:creationId xmlns:a16="http://schemas.microsoft.com/office/drawing/2014/main" id="{5235C605-3FB1-E997-18A7-BDA9F634C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1136" y="1650281"/>
            <a:ext cx="4367601" cy="2699438"/>
          </a:xfrm>
          <a:prstGeom prst="rect">
            <a:avLst/>
          </a:prstGeom>
        </p:spPr>
      </p:pic>
      <p:pic>
        <p:nvPicPr>
          <p:cNvPr id="17" name="내용 개체 틀 14">
            <a:extLst>
              <a:ext uri="{FF2B5EF4-FFF2-40B4-BE49-F238E27FC236}">
                <a16:creationId xmlns:a16="http://schemas.microsoft.com/office/drawing/2014/main" id="{323DAB71-E539-5698-6A04-4BFF0F1AE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8535" y="1650281"/>
            <a:ext cx="2968891" cy="2699438"/>
          </a:xfrm>
          <a:prstGeom prst="rect">
            <a:avLst/>
          </a:prstGeom>
          <a:ln>
            <a:noFill/>
          </a:ln>
        </p:spPr>
      </p:pic>
      <p:pic>
        <p:nvPicPr>
          <p:cNvPr id="18" name="내용 개체 틀 29">
            <a:extLst>
              <a:ext uri="{FF2B5EF4-FFF2-40B4-BE49-F238E27FC236}">
                <a16:creationId xmlns:a16="http://schemas.microsoft.com/office/drawing/2014/main" id="{C3AD6C50-1518-5761-AE68-FD6DA0575E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38" y="4551852"/>
            <a:ext cx="4299560" cy="3306432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310BF-6DF6-7ED4-11B6-915F6C5590B8}"/>
              </a:ext>
            </a:extLst>
          </p:cNvPr>
          <p:cNvSpPr txBox="1"/>
          <p:nvPr/>
        </p:nvSpPr>
        <p:spPr>
          <a:xfrm>
            <a:off x="1559847" y="4197333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Opera 3D Modeling</a:t>
            </a:r>
            <a:endParaRPr lang="ko-KR" altLang="en-US" sz="175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6C0F7-152B-2C77-BF29-0C80C3EDFF74}"/>
              </a:ext>
            </a:extLst>
          </p:cNvPr>
          <p:cNvSpPr txBox="1"/>
          <p:nvPr/>
        </p:nvSpPr>
        <p:spPr>
          <a:xfrm>
            <a:off x="6349671" y="4289656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Tracking and field map</a:t>
            </a:r>
            <a:endParaRPr lang="ko-KR" altLang="en-US" sz="1750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5FB92C-3BE2-8F89-564A-E12DE77098C1}"/>
              </a:ext>
            </a:extLst>
          </p:cNvPr>
          <p:cNvSpPr txBox="1"/>
          <p:nvPr/>
        </p:nvSpPr>
        <p:spPr>
          <a:xfrm>
            <a:off x="11402332" y="4285457"/>
            <a:ext cx="28283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50" dirty="0">
                <a:latin typeface="+mn-ea"/>
              </a:rPr>
              <a:t>Multipoles</a:t>
            </a:r>
            <a:endParaRPr lang="ko-KR" altLang="en-US" sz="175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CBE8D6-D4BC-738E-0BD1-91CF63FC8261}"/>
              </a:ext>
            </a:extLst>
          </p:cNvPr>
          <p:cNvSpPr txBox="1"/>
          <p:nvPr/>
        </p:nvSpPr>
        <p:spPr>
          <a:xfrm>
            <a:off x="419214" y="1250862"/>
            <a:ext cx="4425620" cy="5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12" dirty="0">
                <a:latin typeface="+mn-ea"/>
              </a:rPr>
              <a:t>DQ32 – Octupole (O31)</a:t>
            </a:r>
            <a:endParaRPr lang="ko-KR" altLang="en-US" sz="2812" dirty="0">
              <a:latin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6F50BAD-F918-9FFB-C186-675B904F7EFC}"/>
                  </a:ext>
                </a:extLst>
              </p:cNvPr>
              <p:cNvSpPr txBox="1"/>
              <p:nvPr/>
            </p:nvSpPr>
            <p:spPr>
              <a:xfrm>
                <a:off x="1492172" y="7874579"/>
                <a:ext cx="2809290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175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ko-KR" altLang="en-US" sz="1750" dirty="0">
                    <a:latin typeface="+mn-ea"/>
                  </a:rPr>
                  <a:t> </a:t>
                </a:r>
                <a:r>
                  <a:rPr lang="en-US" altLang="ko-KR" sz="1750" dirty="0">
                    <a:latin typeface="+mn-ea"/>
                  </a:rPr>
                  <a:t>at O31</a:t>
                </a:r>
                <a:endParaRPr lang="ko-KR" altLang="en-US" sz="1750" dirty="0">
                  <a:latin typeface="+mn-ea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6F50BAD-F918-9FFB-C186-675B904F7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172" y="7874579"/>
                <a:ext cx="2809290" cy="361637"/>
              </a:xfrm>
              <a:prstGeom prst="rect">
                <a:avLst/>
              </a:prstGeom>
              <a:blipFill>
                <a:blip r:embed="rId10"/>
                <a:stretch>
                  <a:fillRect t="-5085" b="-237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직사각형 24">
            <a:extLst>
              <a:ext uri="{FF2B5EF4-FFF2-40B4-BE49-F238E27FC236}">
                <a16:creationId xmlns:a16="http://schemas.microsoft.com/office/drawing/2014/main" id="{FBC191DA-8C21-4E5C-8A19-F28F516E5F2B}"/>
              </a:ext>
            </a:extLst>
          </p:cNvPr>
          <p:cNvSpPr/>
          <p:nvPr/>
        </p:nvSpPr>
        <p:spPr>
          <a:xfrm>
            <a:off x="331565" y="560650"/>
            <a:ext cx="2582628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Other Magnets</a:t>
            </a:r>
            <a:endParaRPr lang="ko-KR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37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C71-5B1F-4A28-926D-BD9E40C27744}"/>
              </a:ext>
            </a:extLst>
          </p:cNvPr>
          <p:cNvGrpSpPr/>
          <p:nvPr/>
        </p:nvGrpSpPr>
        <p:grpSpPr>
          <a:xfrm>
            <a:off x="2219" y="8116495"/>
            <a:ext cx="15236471" cy="454318"/>
            <a:chOff x="1" y="8116585"/>
            <a:chExt cx="15236824" cy="454328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D466177B-6518-4A5E-97E7-0FCE1E78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80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B3AE392-522C-4727-8C09-4ADD98148A60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 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DA82889F-2080-4D54-BF2E-173D0AF6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6" y="7956379"/>
            <a:ext cx="3424475" cy="346350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7DD35FF-BCF2-41F1-B04D-632440837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957773"/>
              </p:ext>
            </p:extLst>
          </p:nvPr>
        </p:nvGraphicFramePr>
        <p:xfrm>
          <a:off x="329773" y="1142191"/>
          <a:ext cx="13890725" cy="6223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674">
                  <a:extLst>
                    <a:ext uri="{9D8B030D-6E8A-4147-A177-3AD203B41FA5}">
                      <a16:colId xmlns:a16="http://schemas.microsoft.com/office/drawing/2014/main" val="3358992471"/>
                    </a:ext>
                  </a:extLst>
                </a:gridCol>
                <a:gridCol w="1110196">
                  <a:extLst>
                    <a:ext uri="{9D8B030D-6E8A-4147-A177-3AD203B41FA5}">
                      <a16:colId xmlns:a16="http://schemas.microsoft.com/office/drawing/2014/main" val="2589789819"/>
                    </a:ext>
                  </a:extLst>
                </a:gridCol>
                <a:gridCol w="1530272">
                  <a:extLst>
                    <a:ext uri="{9D8B030D-6E8A-4147-A177-3AD203B41FA5}">
                      <a16:colId xmlns:a16="http://schemas.microsoft.com/office/drawing/2014/main" val="2093157381"/>
                    </a:ext>
                  </a:extLst>
                </a:gridCol>
                <a:gridCol w="1335238">
                  <a:extLst>
                    <a:ext uri="{9D8B030D-6E8A-4147-A177-3AD203B41FA5}">
                      <a16:colId xmlns:a16="http://schemas.microsoft.com/office/drawing/2014/main" val="1078422096"/>
                    </a:ext>
                  </a:extLst>
                </a:gridCol>
                <a:gridCol w="2055365">
                  <a:extLst>
                    <a:ext uri="{9D8B030D-6E8A-4147-A177-3AD203B41FA5}">
                      <a16:colId xmlns:a16="http://schemas.microsoft.com/office/drawing/2014/main" val="2194915790"/>
                    </a:ext>
                  </a:extLst>
                </a:gridCol>
                <a:gridCol w="703557">
                  <a:extLst>
                    <a:ext uri="{9D8B030D-6E8A-4147-A177-3AD203B41FA5}">
                      <a16:colId xmlns:a16="http://schemas.microsoft.com/office/drawing/2014/main" val="560780802"/>
                    </a:ext>
                  </a:extLst>
                </a:gridCol>
                <a:gridCol w="3587204">
                  <a:extLst>
                    <a:ext uri="{9D8B030D-6E8A-4147-A177-3AD203B41FA5}">
                      <a16:colId xmlns:a16="http://schemas.microsoft.com/office/drawing/2014/main" val="3394825727"/>
                    </a:ext>
                  </a:extLst>
                </a:gridCol>
                <a:gridCol w="1230219">
                  <a:extLst>
                    <a:ext uri="{9D8B030D-6E8A-4147-A177-3AD203B41FA5}">
                      <a16:colId xmlns:a16="http://schemas.microsoft.com/office/drawing/2014/main" val="1021345382"/>
                    </a:ext>
                  </a:extLst>
                </a:gridCol>
              </a:tblGrid>
              <a:tr h="8401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Source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Ty.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Periods length</a:t>
                      </a:r>
                      <a:endParaRPr lang="en-US" altLang="ko-KR" sz="1800" b="1" kern="0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[mm]</a:t>
                      </a:r>
                      <a:endParaRPr lang="en-US" altLang="ko-KR" sz="1800" b="1" kern="0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Length</a:t>
                      </a:r>
                      <a:endParaRPr lang="en-US" altLang="ko-KR" sz="1800" b="1" kern="0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[m] </a:t>
                      </a:r>
                      <a:endParaRPr lang="en-US" altLang="ko-KR" sz="1800" b="1" kern="0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Energy(keV)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#</a:t>
                      </a:r>
                    </a:p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Applicable BL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Port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75735366"/>
                  </a:ext>
                </a:extLst>
              </a:tr>
              <a:tr h="644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Bending Magnet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~ 100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#09. </a:t>
                      </a:r>
                      <a:r>
                        <a:rPr lang="en-US" altLang="ko-KR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HEMicroscopy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BM10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525572156"/>
                  </a:ext>
                </a:extLst>
              </a:tr>
              <a:tr h="64447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Out-vacuum Undulator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EPU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~ 3.2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#03. Soft X-ray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NanoProbe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ID26-2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3180648980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 ~ 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#04.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NanoARPES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3379893683"/>
                  </a:ext>
                </a:extLst>
              </a:tr>
              <a:tr h="375663"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In-Vacuum Undulator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~ 40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#06.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CoSXAS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ID04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1378760346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#08.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BioNX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1639663646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~ 40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#05.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CoXRS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(CDI)</a:t>
                      </a: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ID03</a:t>
                      </a: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534220650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~ 40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#01.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BioPharma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ID21</a:t>
                      </a: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1356155173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#02. Mat. Structure</a:t>
                      </a: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ID24</a:t>
                      </a: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4242866485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#07. Realtime XAFS</a:t>
                      </a: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ID23</a:t>
                      </a: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2349155643"/>
                  </a:ext>
                </a:extLst>
              </a:tr>
              <a:tr h="3756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#10.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NanoProbe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ID10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114104271"/>
                  </a:ext>
                </a:extLst>
              </a:tr>
              <a:tr h="644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~7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#03. Soft X-ray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NanoProbe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ID26-1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276" marR="114276" marT="57138" marB="57138"/>
                </a:tc>
                <a:extLst>
                  <a:ext uri="{0D108BD9-81ED-4DB2-BD59-A6C34878D82A}">
                    <a16:rowId xmlns:a16="http://schemas.microsoft.com/office/drawing/2014/main" val="2897661795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567B375D-80A5-4A0D-8D82-35C9E5B621AC}"/>
              </a:ext>
            </a:extLst>
          </p:cNvPr>
          <p:cNvSpPr/>
          <p:nvPr/>
        </p:nvSpPr>
        <p:spPr>
          <a:xfrm>
            <a:off x="331565" y="560650"/>
            <a:ext cx="2582628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Photon Sources</a:t>
            </a:r>
            <a:endParaRPr lang="ko-KR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69;p4">
            <a:extLst>
              <a:ext uri="{FF2B5EF4-FFF2-40B4-BE49-F238E27FC236}">
                <a16:creationId xmlns:a16="http://schemas.microsoft.com/office/drawing/2014/main" id="{201726BC-FB36-41DD-90F3-82474A2EE660}"/>
              </a:ext>
            </a:extLst>
          </p:cNvPr>
          <p:cNvSpPr/>
          <p:nvPr/>
        </p:nvSpPr>
        <p:spPr>
          <a:xfrm>
            <a:off x="177" y="7082"/>
            <a:ext cx="1079475" cy="479169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 spcFirstLastPara="1" wrap="square" lIns="114257" tIns="57113" rIns="114257" bIns="57113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5559F9-F6AB-45A0-9718-570AB5622DC6}"/>
              </a:ext>
            </a:extLst>
          </p:cNvPr>
          <p:cNvSpPr txBox="1"/>
          <p:nvPr/>
        </p:nvSpPr>
        <p:spPr>
          <a:xfrm>
            <a:off x="201799" y="7354723"/>
            <a:ext cx="148332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9 ID BL + 1 BM </a:t>
            </a:r>
            <a:r>
              <a:rPr lang="en-US" altLang="ko-KR" dirty="0" err="1"/>
              <a:t>bL</a:t>
            </a:r>
            <a:r>
              <a:rPr lang="en-US" altLang="ko-KR" dirty="0"/>
              <a:t>, 1 ID BL is canted ID line and requires an IVU and EPU. Total ID required is 2 EPU+ 8 IVU, Period can change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120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192" y="5544499"/>
            <a:ext cx="1470476" cy="1744762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73F5258D-8075-4C03-836E-A1464F59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79" y="1267867"/>
            <a:ext cx="8420512" cy="43536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1142909" rtl="0" eaLnBrk="1" latinLnBrk="1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26972" y="73881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Magnet System – Storage ring</a:t>
            </a:r>
            <a:endParaRPr lang="ko-KR" altLang="en-US" sz="21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10D38454-E22D-4421-ADE0-037F60541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144" y="5449265"/>
            <a:ext cx="2598668" cy="21562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868F7C-576C-4C16-A9E4-881BDAF915FA}"/>
              </a:ext>
            </a:extLst>
          </p:cNvPr>
          <p:cNvSpPr txBox="1"/>
          <p:nvPr/>
        </p:nvSpPr>
        <p:spPr>
          <a:xfrm>
            <a:off x="4473445" y="7707870"/>
            <a:ext cx="7296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LGBM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954547-6A43-4F2F-9E62-AD1FD7619C2E}"/>
              </a:ext>
            </a:extLst>
          </p:cNvPr>
          <p:cNvSpPr txBox="1"/>
          <p:nvPr/>
        </p:nvSpPr>
        <p:spPr>
          <a:xfrm>
            <a:off x="1407259" y="7538226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CB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22337F3A-1F8C-448D-BE9C-DD81C54DD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831" y="5550590"/>
            <a:ext cx="1472952" cy="174533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3E8EAA2-B3EE-4147-B7A5-D75E6F9D2442}"/>
              </a:ext>
            </a:extLst>
          </p:cNvPr>
          <p:cNvSpPr txBox="1"/>
          <p:nvPr/>
        </p:nvSpPr>
        <p:spPr>
          <a:xfrm>
            <a:off x="6285003" y="7269120"/>
            <a:ext cx="1819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Dipole-Quadrupole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DQxx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56ea)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FAE48B-F379-478F-9AEC-C5DF263C8AD9}"/>
              </a:ext>
            </a:extLst>
          </p:cNvPr>
          <p:cNvSpPr txBox="1"/>
          <p:nvPr/>
        </p:nvSpPr>
        <p:spPr>
          <a:xfrm>
            <a:off x="8221722" y="7261969"/>
            <a:ext cx="1423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Qxx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344ea)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F1B202-39F6-4305-8077-B1385FED81F6}"/>
              </a:ext>
            </a:extLst>
          </p:cNvPr>
          <p:cNvSpPr txBox="1"/>
          <p:nvPr/>
        </p:nvSpPr>
        <p:spPr>
          <a:xfrm>
            <a:off x="10082510" y="7249448"/>
            <a:ext cx="1294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Sxx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168ea)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22CF3A-CB87-4546-9F3D-B1FA13EA31FB}"/>
              </a:ext>
            </a:extLst>
          </p:cNvPr>
          <p:cNvSpPr txBox="1"/>
          <p:nvPr/>
        </p:nvSpPr>
        <p:spPr>
          <a:xfrm>
            <a:off x="11597562" y="7315455"/>
            <a:ext cx="1256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Octupole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Oxx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56ea)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73653-8231-4CA3-9B25-DAEB72929B84}"/>
              </a:ext>
            </a:extLst>
          </p:cNvPr>
          <p:cNvSpPr txBox="1"/>
          <p:nvPr/>
        </p:nvSpPr>
        <p:spPr>
          <a:xfrm>
            <a:off x="13109334" y="7296403"/>
            <a:ext cx="1529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H/V/S Corrector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Cxx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112ea)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D1CCF8B-BBA4-491A-BF69-CF9FFA761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176" y="5539554"/>
            <a:ext cx="1469841" cy="1711486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A793A7D6-21C9-4F99-97AD-2152F3C45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243" y="6783015"/>
            <a:ext cx="1412603" cy="8825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CD882AF-F78A-4B46-92D2-64095B74C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947" y="5657148"/>
            <a:ext cx="1759716" cy="1885116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C9C0ADD8-9A8E-4BAB-B7E7-0D9E08ED0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987"/>
          <a:stretch>
            <a:fillRect/>
          </a:stretch>
        </p:blipFill>
        <p:spPr>
          <a:xfrm>
            <a:off x="179704" y="6904741"/>
            <a:ext cx="1055142" cy="7548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70DF6-2F3A-47FA-8272-24D0F0FD85E5}"/>
              </a:ext>
            </a:extLst>
          </p:cNvPr>
          <p:cNvSpPr txBox="1"/>
          <p:nvPr/>
        </p:nvSpPr>
        <p:spPr>
          <a:xfrm>
            <a:off x="5391945" y="4418238"/>
            <a:ext cx="1844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(456 magnets for booster)</a:t>
            </a:r>
            <a:endParaRPr lang="ko-KR" altLang="en-US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DED84-1D41-4694-A5DC-4822401699D5}"/>
              </a:ext>
            </a:extLst>
          </p:cNvPr>
          <p:cNvSpPr txBox="1"/>
          <p:nvPr/>
        </p:nvSpPr>
        <p:spPr>
          <a:xfrm>
            <a:off x="5456900" y="5135262"/>
            <a:ext cx="8322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1576+</a:t>
            </a:r>
            <a:endParaRPr lang="ko-KR" altLang="en-US" sz="20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E596CDD-AD96-4E8C-860F-795079F39CFB}"/>
              </a:ext>
            </a:extLst>
          </p:cNvPr>
          <p:cNvSpPr/>
          <p:nvPr/>
        </p:nvSpPr>
        <p:spPr>
          <a:xfrm>
            <a:off x="3783330" y="4137660"/>
            <a:ext cx="4478435" cy="1341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6" name="Group 88">
            <a:extLst>
              <a:ext uri="{FF2B5EF4-FFF2-40B4-BE49-F238E27FC236}">
                <a16:creationId xmlns:a16="http://schemas.microsoft.com/office/drawing/2014/main" id="{79246D7C-D25C-4520-AB30-775C61757D6F}"/>
              </a:ext>
            </a:extLst>
          </p:cNvPr>
          <p:cNvGraphicFramePr>
            <a:graphicFrameLocks noGrp="1"/>
          </p:cNvGraphicFramePr>
          <p:nvPr/>
        </p:nvGraphicFramePr>
        <p:xfrm>
          <a:off x="7822239" y="1266317"/>
          <a:ext cx="6847254" cy="3934242"/>
        </p:xfrm>
        <a:graphic>
          <a:graphicData uri="http://schemas.openxmlformats.org/drawingml/2006/table">
            <a:tbl>
              <a:tblPr/>
              <a:tblGrid>
                <a:gridCol w="1470183">
                  <a:extLst>
                    <a:ext uri="{9D8B030D-6E8A-4147-A177-3AD203B41FA5}">
                      <a16:colId xmlns:a16="http://schemas.microsoft.com/office/drawing/2014/main" val="3953702585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844887821"/>
                    </a:ext>
                  </a:extLst>
                </a:gridCol>
                <a:gridCol w="3568149">
                  <a:extLst>
                    <a:ext uri="{9D8B030D-6E8A-4147-A177-3AD203B41FA5}">
                      <a16:colId xmlns:a16="http://schemas.microsoft.com/office/drawing/2014/main" val="49174862"/>
                    </a:ext>
                  </a:extLst>
                </a:gridCol>
              </a:tblGrid>
              <a:tr h="422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Magnets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2B6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Required Number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2B6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Remark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2B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79198"/>
                  </a:ext>
                </a:extLst>
              </a:tr>
              <a:tr h="3670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Center BM (2T)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1*28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30710"/>
                  </a:ext>
                </a:extLst>
              </a:tr>
              <a:tr h="3240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Long. BM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4*28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5736"/>
                  </a:ext>
                </a:extLst>
              </a:tr>
              <a:tr h="328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Reverse Bend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168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2*3*28 (should have 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B, B’)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365780"/>
                  </a:ext>
                </a:extLst>
              </a:tr>
              <a:tr h="3240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Quad Bend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2*28 (should have B, B’)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051250"/>
                  </a:ext>
                </a:extLst>
              </a:tr>
              <a:tr h="328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Quadrupoles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344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6*2*28+8(QH)</a:t>
                      </a:r>
                      <a:endParaRPr kumimoji="1" lang="en-US" altLang="ko-KR" sz="15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762940"/>
                  </a:ext>
                </a:extLst>
              </a:tr>
              <a:tr h="3240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Sextupoles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168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6*28 (should have B”, H/V </a:t>
                      </a:r>
                      <a:r>
                        <a:rPr kumimoji="1" lang="en-US" altLang="ko-KR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Corr</a:t>
                      </a: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, Skew Quad)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682102"/>
                  </a:ext>
                </a:extLst>
              </a:tr>
              <a:tr h="318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Fast Corr.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4*28 (H/V combined corrector)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03489"/>
                  </a:ext>
                </a:extLst>
              </a:tr>
              <a:tr h="3182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Octupole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2*28</a:t>
                      </a: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316410"/>
                  </a:ext>
                </a:extLst>
              </a:tr>
              <a:tr h="3296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6721"/>
                  </a:ext>
                </a:extLst>
              </a:tr>
              <a:tr h="318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SUM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1044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 number of SR magnets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7352"/>
                  </a:ext>
                </a:extLst>
              </a:tr>
            </a:tbl>
          </a:graphicData>
        </a:graphic>
      </p:graphicFrame>
      <p:pic>
        <p:nvPicPr>
          <p:cNvPr id="29" name="그림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9150" y="5528467"/>
            <a:ext cx="1452000" cy="169504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3969" y="5569373"/>
            <a:ext cx="1520000" cy="16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9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4FFDCDB-B703-44D3-8968-0E8A1E6AAEFF}"/>
              </a:ext>
            </a:extLst>
          </p:cNvPr>
          <p:cNvSpPr txBox="1"/>
          <p:nvPr/>
        </p:nvSpPr>
        <p:spPr>
          <a:xfrm>
            <a:off x="980261" y="4537831"/>
            <a:ext cx="1048883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6183" indent="-226183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Input part: </a:t>
            </a: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The input stage uses SMPS or PFC with a DC/DC converter for isolation and a 				power factor of 0.98 or higher.</a:t>
            </a:r>
          </a:p>
          <a:p>
            <a:pPr marL="226183" indent="-226183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Inverter part: </a:t>
            </a:r>
          </a:p>
          <a:p>
            <a:pPr marL="785687" lvl="1" indent="-333322">
              <a:buFont typeface="Wingdings" panose="05000000000000000000" pitchFamily="2" charset="2"/>
              <a:buChar char="Ø"/>
            </a:pP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altLang="ko-KR" sz="175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 FET main switches</a:t>
            </a:r>
          </a:p>
          <a:p>
            <a:pPr marL="226183" indent="-226183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Output filter part:</a:t>
            </a:r>
          </a:p>
          <a:p>
            <a:pPr marL="785687" lvl="1" indent="-333322">
              <a:buFont typeface="Wingdings" panose="05000000000000000000" pitchFamily="2" charset="2"/>
              <a:buChar char="Ø"/>
            </a:pP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To suppress high frequency ripple, Composed of </a:t>
            </a:r>
            <a:r>
              <a:rPr lang="en-US" altLang="ko-KR" sz="1750" dirty="0" err="1">
                <a:latin typeface="Arial" panose="020B0604020202020204" pitchFamily="34" charset="0"/>
                <a:cs typeface="Arial" panose="020B0604020202020204" pitchFamily="34" charset="0"/>
              </a:rPr>
              <a:t>Preag</a:t>
            </a: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 low-pass filter.</a:t>
            </a:r>
          </a:p>
          <a:p>
            <a:pPr marL="226183" indent="-226183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Control part:</a:t>
            </a:r>
          </a:p>
          <a:p>
            <a:pPr marL="785687" lvl="1" indent="-333322">
              <a:buFont typeface="Wingdings" panose="05000000000000000000" pitchFamily="2" charset="2"/>
              <a:buChar char="Ø"/>
            </a:pP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Used FPGA(ZYNQ) &amp; DSP(28337)</a:t>
            </a:r>
          </a:p>
          <a:p>
            <a:pPr marL="785687" lvl="1" indent="-333322">
              <a:buFont typeface="Wingdings" panose="05000000000000000000" pitchFamily="2" charset="2"/>
              <a:buChar char="Ø"/>
            </a:pP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ZYNQ(ARM core &amp; FPGA): Web server &amp; ADC signal processing &amp; Faults</a:t>
            </a:r>
          </a:p>
          <a:p>
            <a:pPr marL="785687" lvl="1" indent="-333322">
              <a:buFont typeface="Wingdings" panose="05000000000000000000" pitchFamily="2" charset="2"/>
              <a:buChar char="Ø"/>
            </a:pPr>
            <a:r>
              <a:rPr lang="en-US" altLang="ko-KR" sz="1750" dirty="0">
                <a:latin typeface="Arial" panose="020B0604020202020204" pitchFamily="34" charset="0"/>
                <a:cs typeface="Arial" panose="020B0604020202020204" pitchFamily="34" charset="0"/>
              </a:rPr>
              <a:t>DSP(TI 28337D): PI control &amp; HR-PWM functionality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1676" y="1387078"/>
            <a:ext cx="982611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it-IT" sz="2500" b="1" dirty="0">
                <a:latin typeface="Arial" panose="020B0604020202020204" pitchFamily="34" charset="0"/>
                <a:cs typeface="Arial" panose="020B0604020202020204" pitchFamily="34" charset="0"/>
              </a:rPr>
              <a:t>Topology </a:t>
            </a:r>
            <a:r>
              <a:rPr lang="en-US" altLang="ko-KR" sz="2500" b="1" dirty="0">
                <a:latin typeface="Arial" panose="020B0604020202020204" pitchFamily="34" charset="0"/>
                <a:cs typeface="Arial" panose="020B0604020202020204" pitchFamily="34" charset="0"/>
              </a:rPr>
              <a:t>of SR magnet power supplies 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6939" y="4253138"/>
            <a:ext cx="2441694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>
                <a:latin typeface="Arial" panose="020B0604020202020204" pitchFamily="34" charset="0"/>
                <a:cs typeface="Arial" panose="020B0604020202020204" pitchFamily="34" charset="0"/>
              </a:rPr>
              <a:t>Fig. UNIDC MPS (U,140A/40V)</a:t>
            </a:r>
            <a:endParaRPr lang="ko-KR" altLang="en-US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56" y="2034059"/>
            <a:ext cx="5337780" cy="167581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61" y="1992095"/>
            <a:ext cx="5063033" cy="17597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7728" y="4253138"/>
            <a:ext cx="223651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50" b="1" dirty="0">
                <a:latin typeface="Arial" panose="020B0604020202020204" pitchFamily="34" charset="0"/>
                <a:cs typeface="Arial" panose="020B0604020202020204" pitchFamily="34" charset="0"/>
              </a:rPr>
              <a:t>Fig. BIDC MPS (B,20A/20V)</a:t>
            </a:r>
            <a:endParaRPr lang="ko-KR" altLang="en-US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58F8E10-C07D-4278-9AC9-ED89891B34A8}"/>
              </a:ext>
            </a:extLst>
          </p:cNvPr>
          <p:cNvSpPr/>
          <p:nvPr/>
        </p:nvSpPr>
        <p:spPr>
          <a:xfrm>
            <a:off x="897796" y="556277"/>
            <a:ext cx="3988187" cy="534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SR MPS Topology</a:t>
            </a:r>
          </a:p>
        </p:txBody>
      </p:sp>
    </p:spTree>
    <p:extLst>
      <p:ext uri="{BB962C8B-B14F-4D97-AF65-F5344CB8AC3E}">
        <p14:creationId xmlns:p14="http://schemas.microsoft.com/office/powerpoint/2010/main" val="3805963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375BFE2-CA8F-47A4-B06B-D63F64FFBBF8}"/>
              </a:ext>
            </a:extLst>
          </p:cNvPr>
          <p:cNvSpPr/>
          <p:nvPr/>
        </p:nvSpPr>
        <p:spPr>
          <a:xfrm>
            <a:off x="663185" y="60814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Sm2Co17 Block Measurements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B75BC-1C77-47D4-BA6B-284E6036461C}"/>
              </a:ext>
            </a:extLst>
          </p:cNvPr>
          <p:cNvSpPr txBox="1"/>
          <p:nvPr/>
        </p:nvSpPr>
        <p:spPr>
          <a:xfrm>
            <a:off x="536026" y="1360246"/>
            <a:ext cx="1396824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4 types of PM delivered. (Full Top, Quarter Top, Full side, Quarter Side: FT, QT, FS, FQ)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For example, block measurement results for </a:t>
            </a:r>
            <a:r>
              <a:rPr lang="ko-KR" altLang="en-US" dirty="0"/>
              <a:t> </a:t>
            </a:r>
            <a:r>
              <a:rPr lang="en-US" altLang="ko-KR" dirty="0"/>
              <a:t>Full Top (FT) blocks are shown.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There is a difference between batches.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For the prototype, magnets from </a:t>
            </a:r>
            <a:r>
              <a:rPr lang="en-US" altLang="ko-KR" dirty="0" err="1"/>
              <a:t>MagSound</a:t>
            </a:r>
            <a:r>
              <a:rPr lang="en-US" altLang="ko-KR" dirty="0"/>
              <a:t> is used. For serial production, HPMG </a:t>
            </a:r>
            <a:r>
              <a:rPr lang="en-US" altLang="ko-KR" dirty="0" err="1"/>
              <a:t>Magsound</a:t>
            </a:r>
            <a:r>
              <a:rPr lang="en-US" altLang="ko-KR" dirty="0"/>
              <a:t> are both considered.</a:t>
            </a:r>
          </a:p>
          <a:p>
            <a:pPr lvl="1"/>
            <a:r>
              <a:rPr lang="en-US" altLang="ko-KR" dirty="0"/>
              <a:t>Costs are comparable, but infrastructure looks better for HPMG (Thanks for the recommendation).</a:t>
            </a:r>
          </a:p>
        </p:txBody>
      </p:sp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2CC76806-0F19-4D36-AFE2-0882BA6261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937281"/>
              </p:ext>
            </p:extLst>
          </p:nvPr>
        </p:nvGraphicFramePr>
        <p:xfrm>
          <a:off x="7879165" y="3216827"/>
          <a:ext cx="5873450" cy="3444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C4B2EC73-9278-498F-9935-52D3A178B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066299"/>
              </p:ext>
            </p:extLst>
          </p:nvPr>
        </p:nvGraphicFramePr>
        <p:xfrm>
          <a:off x="1102534" y="3102910"/>
          <a:ext cx="6255127" cy="366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D436AC-D845-4F71-A694-1D1FD83FA850}"/>
              </a:ext>
            </a:extLst>
          </p:cNvPr>
          <p:cNvSpPr txBox="1"/>
          <p:nvPr/>
        </p:nvSpPr>
        <p:spPr>
          <a:xfrm>
            <a:off x="1043869" y="6772085"/>
            <a:ext cx="323384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Main component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el-GR" altLang="ko-KR" dirty="0"/>
              <a:t>μ</a:t>
            </a:r>
            <a:r>
              <a:rPr lang="en-US" altLang="ko-KR" baseline="-25000" dirty="0"/>
              <a:t>0</a:t>
            </a:r>
            <a:r>
              <a:rPr lang="en-US" altLang="ko-KR" dirty="0"/>
              <a:t>Mz)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30725-ADD8-4A58-8713-8076D6473521}"/>
              </a:ext>
            </a:extLst>
          </p:cNvPr>
          <p:cNvSpPr txBox="1"/>
          <p:nvPr/>
        </p:nvSpPr>
        <p:spPr>
          <a:xfrm>
            <a:off x="8828689" y="6764428"/>
            <a:ext cx="33633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X angle, vs Y angle [degree]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FE826-D9C6-4B18-AD23-AD15D737D0A1}"/>
              </a:ext>
            </a:extLst>
          </p:cNvPr>
          <p:cNvSpPr txBox="1"/>
          <p:nvPr/>
        </p:nvSpPr>
        <p:spPr>
          <a:xfrm>
            <a:off x="4848058" y="6772085"/>
            <a:ext cx="1939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Different</a:t>
            </a:r>
            <a:r>
              <a:rPr lang="ko-KR" altLang="en-US" dirty="0"/>
              <a:t> </a:t>
            </a:r>
            <a:r>
              <a:rPr lang="en-US" altLang="ko-KR" dirty="0"/>
              <a:t>Batch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045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3D9902F-B735-498D-B33A-AED4492E215D}"/>
              </a:ext>
            </a:extLst>
          </p:cNvPr>
          <p:cNvSpPr/>
          <p:nvPr/>
        </p:nvSpPr>
        <p:spPr>
          <a:xfrm>
            <a:off x="80094" y="725769"/>
            <a:ext cx="6563897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LGBM2 3D FEM Calculation and Analysis</a:t>
            </a:r>
            <a:endParaRPr lang="ko-KR" altLang="en-US" sz="2800" b="1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78DD4C-E068-4CD7-ADA0-513EBCFD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9" y="1721803"/>
            <a:ext cx="7267575" cy="4895850"/>
          </a:xfrm>
          <a:prstGeom prst="rect">
            <a:avLst/>
          </a:prstGeom>
        </p:spPr>
      </p:pic>
      <p:pic>
        <p:nvPicPr>
          <p:cNvPr id="4" name="_x635857656">
            <a:extLst>
              <a:ext uri="{FF2B5EF4-FFF2-40B4-BE49-F238E27FC236}">
                <a16:creationId xmlns:a16="http://schemas.microsoft.com/office/drawing/2014/main" id="{009F0673-2D6B-4341-BFF2-084FF5A3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553" y="1721803"/>
            <a:ext cx="8079272" cy="4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C8523-F911-46A6-B18C-1CAA68DC1B90}"/>
              </a:ext>
            </a:extLst>
          </p:cNvPr>
          <p:cNvSpPr txBox="1"/>
          <p:nvPr/>
        </p:nvSpPr>
        <p:spPr>
          <a:xfrm>
            <a:off x="1206500" y="6617653"/>
            <a:ext cx="43815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Opera 3D FEM Model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F05E3-1713-4281-B7ED-4E9E90DF3940}"/>
              </a:ext>
            </a:extLst>
          </p:cNvPr>
          <p:cNvSpPr txBox="1"/>
          <p:nvPr/>
        </p:nvSpPr>
        <p:spPr>
          <a:xfrm>
            <a:off x="8191500" y="6008744"/>
            <a:ext cx="651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Black line is ideal field profile from Beam Dynamics, and red line is the 3D calculated By profile.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1957E-CDCF-49F8-BFBE-E4F3E6FDB471}"/>
              </a:ext>
            </a:extLst>
          </p:cNvPr>
          <p:cNvSpPr txBox="1"/>
          <p:nvPr/>
        </p:nvSpPr>
        <p:spPr>
          <a:xfrm>
            <a:off x="586029" y="7470140"/>
            <a:ext cx="129808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Matching of the 1</a:t>
            </a:r>
            <a:r>
              <a:rPr lang="en-US" altLang="ko-KR" baseline="30000" dirty="0"/>
              <a:t>st</a:t>
            </a:r>
            <a:r>
              <a:rPr lang="en-US" altLang="ko-KR" dirty="0"/>
              <a:t> integral, 2</a:t>
            </a:r>
            <a:r>
              <a:rPr lang="en-US" altLang="ko-KR" baseline="30000" dirty="0"/>
              <a:t>nd</a:t>
            </a:r>
            <a:r>
              <a:rPr lang="en-US" altLang="ko-KR" dirty="0"/>
              <a:t> integral (Apex Point) are important, and a marginal difference in the ideal/real profile has very small impact in the beam dynamics according to BD group study, and APS-U Study.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3546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DBB2BC1-D27A-4CBE-97AC-1FC2E8455B87}"/>
              </a:ext>
            </a:extLst>
          </p:cNvPr>
          <p:cNvSpPr/>
          <p:nvPr/>
        </p:nvSpPr>
        <p:spPr>
          <a:xfrm>
            <a:off x="80094" y="725769"/>
            <a:ext cx="8314876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Photograph of the Final Assembled of LGBM2 Magnet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93FE66-7B9B-45D4-8B16-FE1345735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6" y="1581790"/>
            <a:ext cx="7060803" cy="529640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084D234-FE03-4554-898D-81A7410C2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09" y="1536417"/>
            <a:ext cx="6954112" cy="52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03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1">
            <a:extLst>
              <a:ext uri="{FF2B5EF4-FFF2-40B4-BE49-F238E27FC236}">
                <a16:creationId xmlns:a16="http://schemas.microsoft.com/office/drawing/2014/main" id="{B70C5A80-E9D1-4D9C-87A6-947A2D99F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985592"/>
              </p:ext>
            </p:extLst>
          </p:nvPr>
        </p:nvGraphicFramePr>
        <p:xfrm>
          <a:off x="5777073" y="1139277"/>
          <a:ext cx="5106988" cy="392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3B3A1DF8-D7D6-4CE0-908A-9F00729800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362978"/>
              </p:ext>
            </p:extLst>
          </p:nvPr>
        </p:nvGraphicFramePr>
        <p:xfrm>
          <a:off x="10802764" y="1139277"/>
          <a:ext cx="4671056" cy="392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6580F2-2487-4474-886C-9984519CE6DB}"/>
              </a:ext>
            </a:extLst>
          </p:cNvPr>
          <p:cNvSpPr txBox="1"/>
          <p:nvPr/>
        </p:nvSpPr>
        <p:spPr>
          <a:xfrm>
            <a:off x="6567648" y="5052180"/>
            <a:ext cx="42351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Impact of separation between the modules DZ=5,10,15,20 mm.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B1341-0F76-4A59-A710-2766D76F394F}"/>
              </a:ext>
            </a:extLst>
          </p:cNvPr>
          <p:cNvSpPr txBox="1"/>
          <p:nvPr/>
        </p:nvSpPr>
        <p:spPr>
          <a:xfrm>
            <a:off x="10632902" y="5052180"/>
            <a:ext cx="46400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Single Module vs 5 module field profiles showing cross talk between the modules. (DZ=5mm).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F2C4A-486A-44D9-96DB-5B28DB4EF454}"/>
              </a:ext>
            </a:extLst>
          </p:cNvPr>
          <p:cNvSpPr txBox="1"/>
          <p:nvPr/>
        </p:nvSpPr>
        <p:spPr>
          <a:xfrm>
            <a:off x="360186" y="6028354"/>
            <a:ext cx="1458149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Cross talk between the module are significant.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Tuning using </a:t>
            </a:r>
            <a:r>
              <a:rPr lang="en-US" altLang="ko-KR" dirty="0" err="1"/>
              <a:t>FeSi</a:t>
            </a:r>
            <a:r>
              <a:rPr lang="en-US" altLang="ko-KR" dirty="0"/>
              <a:t> Shunt is always decreasing direction (design should be higher than the rated value).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Final Field profile is also decreased by </a:t>
            </a:r>
            <a:r>
              <a:rPr lang="en-US" altLang="ko-KR" dirty="0" err="1"/>
              <a:t>FeNi</a:t>
            </a:r>
            <a:r>
              <a:rPr lang="en-US" altLang="ko-KR" dirty="0"/>
              <a:t> plate application (impact smaller than </a:t>
            </a:r>
            <a:r>
              <a:rPr lang="en-US" altLang="ko-KR" dirty="0" err="1"/>
              <a:t>FeSi</a:t>
            </a:r>
            <a:r>
              <a:rPr lang="en-US" altLang="ko-KR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Additional </a:t>
            </a:r>
            <a:r>
              <a:rPr lang="en-US" altLang="ko-KR" dirty="0">
                <a:solidFill>
                  <a:srgbClr val="FF0000"/>
                </a:solidFill>
              </a:rPr>
              <a:t>tunable shunting using Steel Bolt </a:t>
            </a:r>
            <a:r>
              <a:rPr lang="en-US" altLang="ko-KR" dirty="0"/>
              <a:t>is also assumed (implemented in the design) (Results of HEPS visit).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final field profiles should have desired bend angle, apex positions, minimal deviation from the ideal orbit (~80 </a:t>
            </a:r>
            <a:r>
              <a:rPr lang="el-GR" altLang="ko-KR" dirty="0"/>
              <a:t>μ</a:t>
            </a:r>
            <a:r>
              <a:rPr lang="en-US" altLang="ko-KR" dirty="0"/>
              <a:t>m).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DA36101-0F14-4F58-B7A9-D2A0F73B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1" y="1215128"/>
            <a:ext cx="5554562" cy="3676629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44B877E-B90F-4541-954A-AF1E7DA7D095}"/>
              </a:ext>
            </a:extLst>
          </p:cNvPr>
          <p:cNvSpPr/>
          <p:nvPr/>
        </p:nvSpPr>
        <p:spPr>
          <a:xfrm>
            <a:off x="742784" y="646793"/>
            <a:ext cx="3294195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3 D FEM Modelling</a:t>
            </a:r>
          </a:p>
        </p:txBody>
      </p:sp>
      <p:sp>
        <p:nvSpPr>
          <p:cNvPr id="9" name="슬라이드 번호 개체 틀 1">
            <a:extLst>
              <a:ext uri="{FF2B5EF4-FFF2-40B4-BE49-F238E27FC236}">
                <a16:creationId xmlns:a16="http://schemas.microsoft.com/office/drawing/2014/main" id="{DF5AC290-4517-4CF6-8CBE-4784D125A005}"/>
              </a:ext>
            </a:extLst>
          </p:cNvPr>
          <p:cNvSpPr txBox="1">
            <a:spLocks/>
          </p:cNvSpPr>
          <p:nvPr/>
        </p:nvSpPr>
        <p:spPr>
          <a:xfrm>
            <a:off x="7374478" y="7851930"/>
            <a:ext cx="518238" cy="463663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92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00B4B8-7DAA-4255-AF00-2061B1E0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1" y="1291849"/>
            <a:ext cx="12420600" cy="66389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F23B095-8BDA-4CC9-85D3-80D280885421}"/>
              </a:ext>
            </a:extLst>
          </p:cNvPr>
          <p:cNvSpPr/>
          <p:nvPr/>
        </p:nvSpPr>
        <p:spPr>
          <a:xfrm>
            <a:off x="683811" y="633869"/>
            <a:ext cx="12866819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LGBM– PM Version: Sm2Co17 </a:t>
            </a:r>
            <a:r>
              <a:rPr lang="el-GR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Δ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 Compensation, For Sm2Co17 </a:t>
            </a:r>
            <a:r>
              <a:rPr lang="el-GR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Δ 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B/B/</a:t>
            </a:r>
            <a:r>
              <a:rPr lang="el-GR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Δ </a:t>
            </a:r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T=-3.3E-4/K</a:t>
            </a:r>
          </a:p>
        </p:txBody>
      </p:sp>
    </p:spTree>
    <p:extLst>
      <p:ext uri="{BB962C8B-B14F-4D97-AF65-F5344CB8AC3E}">
        <p14:creationId xmlns:p14="http://schemas.microsoft.com/office/powerpoint/2010/main" val="2655760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C89E445-36BB-4DA5-94CA-78BFD6A351EA}"/>
              </a:ext>
            </a:extLst>
          </p:cNvPr>
          <p:cNvSpPr/>
          <p:nvPr/>
        </p:nvSpPr>
        <p:spPr>
          <a:xfrm>
            <a:off x="607407" y="645561"/>
            <a:ext cx="5414014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PM Block Assembly Jig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61014C4-1207-4195-AE0C-F0E9168E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1" y="1496868"/>
            <a:ext cx="7070353" cy="530276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D2A7190-A809-45FF-AF64-90EA1C826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94" y="1496869"/>
            <a:ext cx="7070354" cy="5302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33EDF-951A-41FF-8FB8-0D0D8A1D7BBE}"/>
              </a:ext>
            </a:extLst>
          </p:cNvPr>
          <p:cNvSpPr txBox="1"/>
          <p:nvPr/>
        </p:nvSpPr>
        <p:spPr>
          <a:xfrm>
            <a:off x="218301" y="7074044"/>
            <a:ext cx="124027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Installing strong Sm2Co17 magnets in the ferromagnetic pole, yoke assembly was a risky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Special tooling for installation of the magnets are designed/implemented successfully.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844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C416FE0-E2CB-4C16-B101-4550C28B2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12778"/>
              </p:ext>
            </p:extLst>
          </p:nvPr>
        </p:nvGraphicFramePr>
        <p:xfrm>
          <a:off x="663185" y="1287825"/>
          <a:ext cx="11566188" cy="6674946"/>
        </p:xfrm>
        <a:graphic>
          <a:graphicData uri="http://schemas.openxmlformats.org/drawingml/2006/table">
            <a:tbl>
              <a:tblPr/>
              <a:tblGrid>
                <a:gridCol w="2285618">
                  <a:extLst>
                    <a:ext uri="{9D8B030D-6E8A-4147-A177-3AD203B41FA5}">
                      <a16:colId xmlns:a16="http://schemas.microsoft.com/office/drawing/2014/main" val="3615821381"/>
                    </a:ext>
                  </a:extLst>
                </a:gridCol>
                <a:gridCol w="2388620">
                  <a:extLst>
                    <a:ext uri="{9D8B030D-6E8A-4147-A177-3AD203B41FA5}">
                      <a16:colId xmlns:a16="http://schemas.microsoft.com/office/drawing/2014/main" val="3053883220"/>
                    </a:ext>
                  </a:extLst>
                </a:gridCol>
                <a:gridCol w="2388620">
                  <a:extLst>
                    <a:ext uri="{9D8B030D-6E8A-4147-A177-3AD203B41FA5}">
                      <a16:colId xmlns:a16="http://schemas.microsoft.com/office/drawing/2014/main" val="3565013311"/>
                    </a:ext>
                  </a:extLst>
                </a:gridCol>
                <a:gridCol w="1525186">
                  <a:extLst>
                    <a:ext uri="{9D8B030D-6E8A-4147-A177-3AD203B41FA5}">
                      <a16:colId xmlns:a16="http://schemas.microsoft.com/office/drawing/2014/main" val="2494543885"/>
                    </a:ext>
                  </a:extLst>
                </a:gridCol>
                <a:gridCol w="2978144">
                  <a:extLst>
                    <a:ext uri="{9D8B030D-6E8A-4147-A177-3AD203B41FA5}">
                      <a16:colId xmlns:a16="http://schemas.microsoft.com/office/drawing/2014/main" val="3516925412"/>
                    </a:ext>
                  </a:extLst>
                </a:gridCol>
              </a:tblGrid>
              <a:tr h="241681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Parameters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Electric Excitation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Permanent Magnet Version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Remark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924055"/>
                  </a:ext>
                </a:extLst>
              </a:tr>
              <a:tr h="174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LGBM1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LGBM2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924575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Magnet Type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LGBM1U/LGBM1D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LGBM2U/LGBM2D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－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24794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Required number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28/28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28/28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－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199518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B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0.7343 T~0.1504 T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0.3121 T~0.1535 T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－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02531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Uniformity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&lt; 1.0E-3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&lt; 1.0E-3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&lt; ±13.0 mm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72133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Min pole gap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26.0 mm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24.4 mm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Changed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25 mm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096782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Magnetic Length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2.0505 m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1.9847 m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Same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－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027018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Trim winding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Yes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Yes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1119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6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Max Ampere Turns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8.45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3.17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kA (per pole)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68647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Conductor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7.5 × 7.5 × 4.0𝜙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8.0 × 8.0 × 5.0𝜙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unit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in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mm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647234"/>
                  </a:ext>
                </a:extLst>
              </a:tr>
              <a:tr h="2294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Num. Turns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8, 2, 4, 8, 18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7, 1, 1, 2, 3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field → low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field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75671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400" kern="0" spc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max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211.2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226.1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개별 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powering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519496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1400" kern="0" spc="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4.932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5.198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A/mm</a:t>
                      </a:r>
                      <a:r>
                        <a:rPr lang="en-US" sz="1400" kern="0" spc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592308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V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12.7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8.83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V (per magnet)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17506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Power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2.70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2.00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kW (per magnet)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106956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Pressure drop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6.0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6.0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bar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728597"/>
                  </a:ext>
                </a:extLst>
              </a:tr>
              <a:tr h="35224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Number of Cooling Circuit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per magnet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87936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Flow rate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3.09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2.42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liter/min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782369"/>
                  </a:ext>
                </a:extLst>
              </a:tr>
              <a:tr h="21615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T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6.5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K (for </a:t>
                      </a:r>
                      <a:r>
                        <a:rPr lang="el-GR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p=6.0 bar)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66902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0112E4E-16F1-4E47-BE0A-C8F310EC7F9D}"/>
              </a:ext>
            </a:extLst>
          </p:cNvPr>
          <p:cNvSpPr/>
          <p:nvPr/>
        </p:nvSpPr>
        <p:spPr>
          <a:xfrm>
            <a:off x="663185" y="608142"/>
            <a:ext cx="89963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Comparison of EM version of LGBM and PM based LGBM</a:t>
            </a:r>
          </a:p>
        </p:txBody>
      </p:sp>
    </p:spTree>
    <p:extLst>
      <p:ext uri="{BB962C8B-B14F-4D97-AF65-F5344CB8AC3E}">
        <p14:creationId xmlns:p14="http://schemas.microsoft.com/office/powerpoint/2010/main" val="3226113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F9A497-FF62-428D-813F-C0F01AF4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586" y="980676"/>
            <a:ext cx="4026859" cy="530760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967D1A9-5243-466E-BE7C-5607F740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81" y="1267850"/>
            <a:ext cx="3800160" cy="4986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FFE3-4AEB-4E15-9876-A038535654EA}"/>
              </a:ext>
            </a:extLst>
          </p:cNvPr>
          <p:cNvSpPr txBox="1"/>
          <p:nvPr/>
        </p:nvSpPr>
        <p:spPr>
          <a:xfrm>
            <a:off x="452281" y="6326925"/>
            <a:ext cx="13806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1 pair (LGBM1, LGBM2) prototype worth quantities of Sm2Co17 already delivered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All modules have same cross section, but different PM distributions.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4 Types of PM(Full size Top :FT, Full Size Side : FS, Quarter size Top: QT, Quarter size Side : QS) will be used depending on the module.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CD87ECF-754C-42FF-B35F-DBF54EB48593}"/>
              </a:ext>
            </a:extLst>
          </p:cNvPr>
          <p:cNvSpPr/>
          <p:nvPr/>
        </p:nvSpPr>
        <p:spPr>
          <a:xfrm>
            <a:off x="607407" y="645561"/>
            <a:ext cx="7476278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1 Module CAD Modelling and Assembled Photo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0CCE93B-BFFE-4D3F-A11A-132F3B1D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590" y="980676"/>
            <a:ext cx="5211529" cy="48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9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7B329F-A346-439F-BC91-8F108200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917" y="4576367"/>
            <a:ext cx="2235708" cy="307409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5414178-A58F-4CD3-B173-D4162BFB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197" y="1367215"/>
            <a:ext cx="3153728" cy="318096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B0C1E3A-7C78-45D9-AF98-811A8A736E7B}"/>
              </a:ext>
            </a:extLst>
          </p:cNvPr>
          <p:cNvSpPr/>
          <p:nvPr/>
        </p:nvSpPr>
        <p:spPr>
          <a:xfrm>
            <a:off x="663185" y="60814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LGBM1– PM Version: Full 3D Modeling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1C0F0-E229-4353-8E9B-D110CE8DB4C3}"/>
              </a:ext>
            </a:extLst>
          </p:cNvPr>
          <p:cNvSpPr txBox="1"/>
          <p:nvPr/>
        </p:nvSpPr>
        <p:spPr>
          <a:xfrm>
            <a:off x="368068" y="7249262"/>
            <a:ext cx="59548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Current status: Sm2Co17 block delivered, prototyping in progress.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1C8B3C7-20FD-40C8-905C-C59BDC8E1B96}"/>
              </a:ext>
            </a:extLst>
          </p:cNvPr>
          <p:cNvGrpSpPr/>
          <p:nvPr/>
        </p:nvGrpSpPr>
        <p:grpSpPr>
          <a:xfrm>
            <a:off x="1266527" y="1503181"/>
            <a:ext cx="4823996" cy="3645408"/>
            <a:chOff x="1584878" y="1647560"/>
            <a:chExt cx="4823996" cy="364540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77F72AE-D03E-4185-AFF9-D9F5AF07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4182" y="1647560"/>
              <a:ext cx="4774692" cy="36454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C81340-E5DE-4520-A3AF-CB767491DB8B}"/>
                </a:ext>
              </a:extLst>
            </p:cNvPr>
            <p:cNvSpPr txBox="1"/>
            <p:nvPr/>
          </p:nvSpPr>
          <p:spPr>
            <a:xfrm>
              <a:off x="1584878" y="3651674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M1</a:t>
              </a:r>
              <a:endParaRPr lang="ko-KR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3E7A14-C829-48EB-9D86-1E1A62A356E4}"/>
                </a:ext>
              </a:extLst>
            </p:cNvPr>
            <p:cNvSpPr txBox="1"/>
            <p:nvPr/>
          </p:nvSpPr>
          <p:spPr>
            <a:xfrm>
              <a:off x="2045008" y="339083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M2</a:t>
              </a:r>
              <a:endParaRPr lang="ko-KR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83432A-065D-4E1A-8340-DAF5FB6C7F85}"/>
                </a:ext>
              </a:extLst>
            </p:cNvPr>
            <p:cNvSpPr txBox="1"/>
            <p:nvPr/>
          </p:nvSpPr>
          <p:spPr>
            <a:xfrm>
              <a:off x="4914229" y="1661685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M5</a:t>
              </a:r>
              <a:endParaRPr lang="ko-KR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8778CB-3322-47FE-849B-D9FC22883E86}"/>
                </a:ext>
              </a:extLst>
            </p:cNvPr>
            <p:cNvSpPr txBox="1"/>
            <p:nvPr/>
          </p:nvSpPr>
          <p:spPr>
            <a:xfrm>
              <a:off x="3747784" y="235041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M4</a:t>
              </a:r>
              <a:endParaRPr lang="ko-KR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2C366-EC18-423A-9255-5AE87E394A1E}"/>
                </a:ext>
              </a:extLst>
            </p:cNvPr>
            <p:cNvSpPr txBox="1"/>
            <p:nvPr/>
          </p:nvSpPr>
          <p:spPr>
            <a:xfrm>
              <a:off x="2669253" y="3012764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</a:t>
              </a:r>
              <a:endParaRPr lang="ko-KR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1D7432D7-4969-4649-AEB3-97479A273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910" y="3956533"/>
            <a:ext cx="4847004" cy="36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3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BE5BB9-E61B-4C16-8C9D-E570F65F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25" y="1336432"/>
            <a:ext cx="6920675" cy="4048125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981AB1E-6EEB-4F66-B63B-FCFF06B52E7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1142909" rtl="0" eaLnBrk="1" latinLnBrk="1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08E79C5-07C3-4BBE-BE68-65753C303329}"/>
              </a:ext>
            </a:extLst>
          </p:cNvPr>
          <p:cNvSpPr/>
          <p:nvPr/>
        </p:nvSpPr>
        <p:spPr>
          <a:xfrm>
            <a:off x="626972" y="73881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Booster Ring Magnet System</a:t>
            </a:r>
            <a:endParaRPr lang="ko-KR" altLang="en-US" sz="24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2E63A-E410-40F3-8987-F99A680E23C4}"/>
              </a:ext>
            </a:extLst>
          </p:cNvPr>
          <p:cNvSpPr txBox="1"/>
          <p:nvPr/>
        </p:nvSpPr>
        <p:spPr>
          <a:xfrm>
            <a:off x="8535074" y="7267032"/>
            <a:ext cx="1294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(BS, 60ea)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F9F8C-0249-4FB0-B22C-C90397C934DC}"/>
              </a:ext>
            </a:extLst>
          </p:cNvPr>
          <p:cNvSpPr txBox="1"/>
          <p:nvPr/>
        </p:nvSpPr>
        <p:spPr>
          <a:xfrm>
            <a:off x="10568360" y="7271495"/>
            <a:ext cx="1362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Corrector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(BCH, 120ea)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7EEB23-4F68-49A3-B3CF-671DD8C2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61" y="5464215"/>
            <a:ext cx="2434286" cy="188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06494E-D909-4F69-B3CF-E240162B4511}"/>
              </a:ext>
            </a:extLst>
          </p:cNvPr>
          <p:cNvSpPr txBox="1"/>
          <p:nvPr/>
        </p:nvSpPr>
        <p:spPr>
          <a:xfrm>
            <a:off x="1190821" y="7264900"/>
            <a:ext cx="2537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Combined Bending Magnet 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(BD, 60ea)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2FEE057-8949-4C7A-AEA3-CBCBD5639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35" y="5460362"/>
            <a:ext cx="1602286" cy="1837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8E3FB-0573-44DF-9485-10ADE5695301}"/>
              </a:ext>
            </a:extLst>
          </p:cNvPr>
          <p:cNvSpPr txBox="1"/>
          <p:nvPr/>
        </p:nvSpPr>
        <p:spPr>
          <a:xfrm>
            <a:off x="4097218" y="7261969"/>
            <a:ext cx="1529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(BQ, 66ea)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DE254BE-1344-4420-9285-6A982B20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601" y="5481465"/>
            <a:ext cx="1609524" cy="18026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BD0342-6D29-43B2-B6FE-38D787B284C4}"/>
              </a:ext>
            </a:extLst>
          </p:cNvPr>
          <p:cNvSpPr txBox="1"/>
          <p:nvPr/>
        </p:nvSpPr>
        <p:spPr>
          <a:xfrm>
            <a:off x="5991403" y="7273692"/>
            <a:ext cx="1983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Quadrupole Skew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(BQs, 10ea)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60778FF-9F33-4135-BFC6-D8E72F49B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775" y="5386063"/>
            <a:ext cx="1569905" cy="196361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7D358C3-60FC-4ADD-BB4E-805E34493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8720" y="5497954"/>
            <a:ext cx="1556762" cy="178514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798CCE-F8BB-42B4-866A-C5E9EB02E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6520" y="5543104"/>
            <a:ext cx="1925524" cy="16803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842158-DE67-487B-B15D-CEAEE656E71C}"/>
              </a:ext>
            </a:extLst>
          </p:cNvPr>
          <p:cNvSpPr txBox="1"/>
          <p:nvPr/>
        </p:nvSpPr>
        <p:spPr>
          <a:xfrm>
            <a:off x="12751780" y="7265634"/>
            <a:ext cx="1362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Corrector</a:t>
            </a:r>
          </a:p>
          <a:p>
            <a:pPr algn="ctr"/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(BCV, 120ea)</a:t>
            </a:r>
          </a:p>
        </p:txBody>
      </p:sp>
      <p:graphicFrame>
        <p:nvGraphicFramePr>
          <p:cNvPr id="17" name="Group 88">
            <a:extLst>
              <a:ext uri="{FF2B5EF4-FFF2-40B4-BE49-F238E27FC236}">
                <a16:creationId xmlns:a16="http://schemas.microsoft.com/office/drawing/2014/main" id="{1BDDB264-C1D3-46D4-96FA-620EB7FF0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7795"/>
              </p:ext>
            </p:extLst>
          </p:nvPr>
        </p:nvGraphicFramePr>
        <p:xfrm>
          <a:off x="7708734" y="1389690"/>
          <a:ext cx="6860120" cy="2236921"/>
        </p:xfrm>
        <a:graphic>
          <a:graphicData uri="http://schemas.openxmlformats.org/drawingml/2006/table">
            <a:tbl>
              <a:tblPr/>
              <a:tblGrid>
                <a:gridCol w="1911046">
                  <a:extLst>
                    <a:ext uri="{9D8B030D-6E8A-4147-A177-3AD203B41FA5}">
                      <a16:colId xmlns:a16="http://schemas.microsoft.com/office/drawing/2014/main" val="3953702585"/>
                    </a:ext>
                  </a:extLst>
                </a:gridCol>
                <a:gridCol w="1486679">
                  <a:extLst>
                    <a:ext uri="{9D8B030D-6E8A-4147-A177-3AD203B41FA5}">
                      <a16:colId xmlns:a16="http://schemas.microsoft.com/office/drawing/2014/main" val="844887821"/>
                    </a:ext>
                  </a:extLst>
                </a:gridCol>
                <a:gridCol w="3462395">
                  <a:extLst>
                    <a:ext uri="{9D8B030D-6E8A-4147-A177-3AD203B41FA5}">
                      <a16:colId xmlns:a16="http://schemas.microsoft.com/office/drawing/2014/main" val="49174862"/>
                    </a:ext>
                  </a:extLst>
                </a:gridCol>
              </a:tblGrid>
              <a:tr h="4773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Magnets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Required Number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Remark</a:t>
                      </a:r>
                      <a:endParaRPr kumimoji="1" lang="en-US" altLang="ko-K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79198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Combined Dipole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56 (6.07deg)+4(5.02deg)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30710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Quadrupole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76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Normal 66, Skew 10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682102"/>
                  </a:ext>
                </a:extLst>
              </a:tr>
              <a:tr h="34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Sextupoles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60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03489"/>
                  </a:ext>
                </a:extLst>
              </a:tr>
              <a:tr h="34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Corr.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</a:rPr>
                        <a:t>240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굴림" panose="020B0600000101010101" pitchFamily="50" charset="-127"/>
                      </a:endParaRP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H120, V120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6721"/>
                  </a:ext>
                </a:extLst>
              </a:tr>
              <a:tr h="335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Sum</a:t>
                      </a:r>
                    </a:p>
                  </a:txBody>
                  <a:tcPr marL="91455" marR="91455"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436+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굴림" panose="020B0600000101010101" pitchFamily="50" charset="-127"/>
                        </a:rPr>
                        <a:t>Total number of magnets</a:t>
                      </a:r>
                    </a:p>
                  </a:txBody>
                  <a:tcPr marL="91455" marR="91455" marT="45729" marB="4572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735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DB76B46-929A-4E8D-B7E8-E826B1D707A3}"/>
              </a:ext>
            </a:extLst>
          </p:cNvPr>
          <p:cNvSpPr txBox="1"/>
          <p:nvPr/>
        </p:nvSpPr>
        <p:spPr>
          <a:xfrm>
            <a:off x="6617972" y="5052169"/>
            <a:ext cx="50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58565D-07BE-4D28-825B-15C4CF5FFBD4}"/>
              </a:ext>
            </a:extLst>
          </p:cNvPr>
          <p:cNvSpPr txBox="1"/>
          <p:nvPr/>
        </p:nvSpPr>
        <p:spPr>
          <a:xfrm>
            <a:off x="5527726" y="4641862"/>
            <a:ext cx="84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H/V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0BCFD-CAF4-4F72-9A82-518B268B39DC}"/>
              </a:ext>
            </a:extLst>
          </p:cNvPr>
          <p:cNvSpPr txBox="1"/>
          <p:nvPr/>
        </p:nvSpPr>
        <p:spPr>
          <a:xfrm>
            <a:off x="4789166" y="3868142"/>
            <a:ext cx="61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BQs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077A8-A73A-4B46-AB60-F193885F0665}"/>
              </a:ext>
            </a:extLst>
          </p:cNvPr>
          <p:cNvSpPr txBox="1"/>
          <p:nvPr/>
        </p:nvSpPr>
        <p:spPr>
          <a:xfrm>
            <a:off x="5073447" y="4143636"/>
            <a:ext cx="515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F0231-6048-4F0F-A326-6435E434A6FF}"/>
              </a:ext>
            </a:extLst>
          </p:cNvPr>
          <p:cNvSpPr txBox="1"/>
          <p:nvPr/>
        </p:nvSpPr>
        <p:spPr>
          <a:xfrm>
            <a:off x="5436864" y="4278448"/>
            <a:ext cx="468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endParaRPr lang="ko-KR" alt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F40B7C-1F3E-4BC6-8EF6-8CDD60444CA9}"/>
              </a:ext>
            </a:extLst>
          </p:cNvPr>
          <p:cNvSpPr txBox="1"/>
          <p:nvPr/>
        </p:nvSpPr>
        <p:spPr>
          <a:xfrm>
            <a:off x="694892" y="1901598"/>
            <a:ext cx="84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H/V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6F5B2A-624E-4E62-BEF5-354E7315840D}"/>
              </a:ext>
            </a:extLst>
          </p:cNvPr>
          <p:cNvSpPr txBox="1"/>
          <p:nvPr/>
        </p:nvSpPr>
        <p:spPr>
          <a:xfrm>
            <a:off x="1650311" y="2232776"/>
            <a:ext cx="51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654B2B-4525-4B04-9C81-460C98EC720A}"/>
              </a:ext>
            </a:extLst>
          </p:cNvPr>
          <p:cNvSpPr txBox="1"/>
          <p:nvPr/>
        </p:nvSpPr>
        <p:spPr>
          <a:xfrm>
            <a:off x="2051841" y="2625496"/>
            <a:ext cx="84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H/V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D978F8-4F3C-4996-8894-B81C2A7AD0CC}"/>
              </a:ext>
            </a:extLst>
          </p:cNvPr>
          <p:cNvSpPr txBox="1"/>
          <p:nvPr/>
        </p:nvSpPr>
        <p:spPr>
          <a:xfrm>
            <a:off x="3382404" y="3112003"/>
            <a:ext cx="53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98D796-54D3-4666-A44C-F0BD95EB818C}"/>
              </a:ext>
            </a:extLst>
          </p:cNvPr>
          <p:cNvSpPr txBox="1"/>
          <p:nvPr/>
        </p:nvSpPr>
        <p:spPr>
          <a:xfrm>
            <a:off x="3942175" y="3337679"/>
            <a:ext cx="46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A0652D-D330-4499-8717-10101504BFA4}"/>
              </a:ext>
            </a:extLst>
          </p:cNvPr>
          <p:cNvSpPr txBox="1"/>
          <p:nvPr/>
        </p:nvSpPr>
        <p:spPr>
          <a:xfrm>
            <a:off x="4030110" y="3645401"/>
            <a:ext cx="84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H/V</a:t>
            </a:r>
            <a:endParaRPr lang="ko-KR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909488-ABE5-4A71-A856-01ABB0A0DF73}"/>
              </a:ext>
            </a:extLst>
          </p:cNvPr>
          <p:cNvSpPr txBox="1"/>
          <p:nvPr/>
        </p:nvSpPr>
        <p:spPr>
          <a:xfrm>
            <a:off x="683165" y="4228628"/>
            <a:ext cx="4284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One-cell Layout of Korea-4GSR Booster ring</a:t>
            </a:r>
            <a:endParaRPr lang="ko-KR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1BE7EA-B1C6-4E8E-B344-328188CF0188}"/>
              </a:ext>
            </a:extLst>
          </p:cNvPr>
          <p:cNvSpPr txBox="1"/>
          <p:nvPr/>
        </p:nvSpPr>
        <p:spPr>
          <a:xfrm>
            <a:off x="9820796" y="3688661"/>
            <a:ext cx="485208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Circumference : 772.893 m</a:t>
            </a:r>
          </a:p>
          <a:p>
            <a:r>
              <a:rPr lang="en-US" altLang="ko-KR" dirty="0"/>
              <a:t>If separate function dipole is used, the cost of magnet will increase significantly due to the length of the booster. </a:t>
            </a:r>
          </a:p>
          <a:p>
            <a:r>
              <a:rPr lang="en-US" altLang="ko-KR" dirty="0"/>
              <a:t>(Answer to the Dr. Chen’s advice)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8095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FDB1-2C59-4D6F-8C27-AC6039B5B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1142909" rtl="0" eaLnBrk="1" latinLnBrk="1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B4064-C8C1-4C58-A689-A8270AA1FA2C}"/>
              </a:ext>
            </a:extLst>
          </p:cNvPr>
          <p:cNvSpPr txBox="1"/>
          <p:nvPr/>
        </p:nvSpPr>
        <p:spPr>
          <a:xfrm>
            <a:off x="647681" y="505938"/>
            <a:ext cx="458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400" dirty="0"/>
              <a:t>(SR Magnet Overall Summary)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6017CA2-190D-44D6-ADF0-BAF06E683822}"/>
              </a:ext>
            </a:extLst>
          </p:cNvPr>
          <p:cNvGraphicFramePr>
            <a:graphicFrameLocks noGrp="1"/>
          </p:cNvGraphicFramePr>
          <p:nvPr/>
        </p:nvGraphicFramePr>
        <p:xfrm>
          <a:off x="199409" y="967603"/>
          <a:ext cx="12969401" cy="744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978">
                  <a:extLst>
                    <a:ext uri="{9D8B030D-6E8A-4147-A177-3AD203B41FA5}">
                      <a16:colId xmlns:a16="http://schemas.microsoft.com/office/drawing/2014/main" val="4201246870"/>
                    </a:ext>
                  </a:extLst>
                </a:gridCol>
                <a:gridCol w="675382">
                  <a:extLst>
                    <a:ext uri="{9D8B030D-6E8A-4147-A177-3AD203B41FA5}">
                      <a16:colId xmlns:a16="http://schemas.microsoft.com/office/drawing/2014/main" val="1174301850"/>
                    </a:ext>
                  </a:extLst>
                </a:gridCol>
                <a:gridCol w="434729">
                  <a:extLst>
                    <a:ext uri="{9D8B030D-6E8A-4147-A177-3AD203B41FA5}">
                      <a16:colId xmlns:a16="http://schemas.microsoft.com/office/drawing/2014/main" val="4201317793"/>
                    </a:ext>
                  </a:extLst>
                </a:gridCol>
                <a:gridCol w="341573">
                  <a:extLst>
                    <a:ext uri="{9D8B030D-6E8A-4147-A177-3AD203B41FA5}">
                      <a16:colId xmlns:a16="http://schemas.microsoft.com/office/drawing/2014/main" val="3970365960"/>
                    </a:ext>
                  </a:extLst>
                </a:gridCol>
                <a:gridCol w="569287">
                  <a:extLst>
                    <a:ext uri="{9D8B030D-6E8A-4147-A177-3AD203B41FA5}">
                      <a16:colId xmlns:a16="http://schemas.microsoft.com/office/drawing/2014/main" val="2361896764"/>
                    </a:ext>
                  </a:extLst>
                </a:gridCol>
                <a:gridCol w="589989">
                  <a:extLst>
                    <a:ext uri="{9D8B030D-6E8A-4147-A177-3AD203B41FA5}">
                      <a16:colId xmlns:a16="http://schemas.microsoft.com/office/drawing/2014/main" val="132359482"/>
                    </a:ext>
                  </a:extLst>
                </a:gridCol>
                <a:gridCol w="527885">
                  <a:extLst>
                    <a:ext uri="{9D8B030D-6E8A-4147-A177-3AD203B41FA5}">
                      <a16:colId xmlns:a16="http://schemas.microsoft.com/office/drawing/2014/main" val="4016255646"/>
                    </a:ext>
                  </a:extLst>
                </a:gridCol>
                <a:gridCol w="415737">
                  <a:extLst>
                    <a:ext uri="{9D8B030D-6E8A-4147-A177-3AD203B41FA5}">
                      <a16:colId xmlns:a16="http://schemas.microsoft.com/office/drawing/2014/main" val="192410678"/>
                    </a:ext>
                  </a:extLst>
                </a:gridCol>
                <a:gridCol w="805643">
                  <a:extLst>
                    <a:ext uri="{9D8B030D-6E8A-4147-A177-3AD203B41FA5}">
                      <a16:colId xmlns:a16="http://schemas.microsoft.com/office/drawing/2014/main" val="2020906086"/>
                    </a:ext>
                  </a:extLst>
                </a:gridCol>
                <a:gridCol w="589989">
                  <a:extLst>
                    <a:ext uri="{9D8B030D-6E8A-4147-A177-3AD203B41FA5}">
                      <a16:colId xmlns:a16="http://schemas.microsoft.com/office/drawing/2014/main" val="2984107892"/>
                    </a:ext>
                  </a:extLst>
                </a:gridCol>
                <a:gridCol w="558937">
                  <a:extLst>
                    <a:ext uri="{9D8B030D-6E8A-4147-A177-3AD203B41FA5}">
                      <a16:colId xmlns:a16="http://schemas.microsoft.com/office/drawing/2014/main" val="3771346609"/>
                    </a:ext>
                  </a:extLst>
                </a:gridCol>
                <a:gridCol w="489069">
                  <a:extLst>
                    <a:ext uri="{9D8B030D-6E8A-4147-A177-3AD203B41FA5}">
                      <a16:colId xmlns:a16="http://schemas.microsoft.com/office/drawing/2014/main" val="3818314350"/>
                    </a:ext>
                  </a:extLst>
                </a:gridCol>
                <a:gridCol w="724547">
                  <a:extLst>
                    <a:ext uri="{9D8B030D-6E8A-4147-A177-3AD203B41FA5}">
                      <a16:colId xmlns:a16="http://schemas.microsoft.com/office/drawing/2014/main" val="1884571556"/>
                    </a:ext>
                  </a:extLst>
                </a:gridCol>
                <a:gridCol w="724547">
                  <a:extLst>
                    <a:ext uri="{9D8B030D-6E8A-4147-A177-3AD203B41FA5}">
                      <a16:colId xmlns:a16="http://schemas.microsoft.com/office/drawing/2014/main" val="2555891275"/>
                    </a:ext>
                  </a:extLst>
                </a:gridCol>
                <a:gridCol w="496832">
                  <a:extLst>
                    <a:ext uri="{9D8B030D-6E8A-4147-A177-3AD203B41FA5}">
                      <a16:colId xmlns:a16="http://schemas.microsoft.com/office/drawing/2014/main" val="1455698698"/>
                    </a:ext>
                  </a:extLst>
                </a:gridCol>
                <a:gridCol w="458017">
                  <a:extLst>
                    <a:ext uri="{9D8B030D-6E8A-4147-A177-3AD203B41FA5}">
                      <a16:colId xmlns:a16="http://schemas.microsoft.com/office/drawing/2014/main" val="3432888595"/>
                    </a:ext>
                  </a:extLst>
                </a:gridCol>
                <a:gridCol w="2290087">
                  <a:extLst>
                    <a:ext uri="{9D8B030D-6E8A-4147-A177-3AD203B41FA5}">
                      <a16:colId xmlns:a16="http://schemas.microsoft.com/office/drawing/2014/main" val="4235211264"/>
                    </a:ext>
                  </a:extLst>
                </a:gridCol>
                <a:gridCol w="1097173">
                  <a:extLst>
                    <a:ext uri="{9D8B030D-6E8A-4147-A177-3AD203B41FA5}">
                      <a16:colId xmlns:a16="http://schemas.microsoft.com/office/drawing/2014/main" val="3765979633"/>
                    </a:ext>
                  </a:extLst>
                </a:gridCol>
              </a:tblGrid>
              <a:tr h="65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Magnet 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Magnet Name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Qty/Sec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Total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Half Gap 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Or Radius [mm]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Good Field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Rc [mm]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Mag Len. [mm]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Core Lengh [mm]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Max Strength,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B,B',B",B'''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Mult or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Uniformity [1E-4]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Photon V. Fan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Lam. Or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Solid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Trim Winding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Trim Winding Strength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I[A]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V[V]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Remark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Status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868734463"/>
                  </a:ext>
                </a:extLst>
              </a:tr>
              <a:tr h="23201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Longitudinal Gradient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Bending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LGBM1U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13.9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±13mm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0.7343~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2nd Int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Yes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211.2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12.75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Parallel face. Wedged spacer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416787993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LGBM2U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12.2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±13mm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0.3051~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2nd Int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Yes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226.1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8.83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Parallel face. Wedged spacer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413210741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LGBM2D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28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12.2</a:t>
                      </a:r>
                      <a:endParaRPr lang="en-US" altLang="ko-KR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>
                          <a:effectLst/>
                        </a:rPr>
                        <a:t>±13mm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 dirty="0">
                          <a:effectLst/>
                        </a:rPr>
                        <a:t>　</a:t>
                      </a:r>
                      <a:endParaRPr lang="ko-KR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0.3051~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C-type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Sol.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2nd Int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Yes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226.1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8.83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Parallel face. Wedged spacer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 err="1">
                          <a:effectLst/>
                        </a:rPr>
                        <a:t>본제품</a:t>
                      </a:r>
                      <a:r>
                        <a:rPr lang="ko-KR" altLang="en-US" sz="900" u="none" strike="noStrike" dirty="0">
                          <a:effectLst/>
                        </a:rPr>
                        <a:t> 구매완료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839974447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LGBM1D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13.9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±13mm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 dirty="0">
                          <a:effectLst/>
                        </a:rPr>
                        <a:t>　</a:t>
                      </a:r>
                      <a:endParaRPr lang="ko-KR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</a:rPr>
                        <a:t>0.7343~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10</a:t>
                      </a:r>
                      <a:endParaRPr lang="en-US" altLang="ko-KR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C-type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2nd Int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Yes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211.2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12.75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Parallel face. Wedged spacer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582250577"/>
                  </a:ext>
                </a:extLst>
              </a:tr>
              <a:tr h="136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Center Bend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±13mm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186.0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187.0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1.9942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228.5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7.15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Parallel faced.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967682682"/>
                  </a:ext>
                </a:extLst>
              </a:tr>
              <a:tr h="13049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Quad-Bend and Reverse Bend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DQ31U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58.1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3.42A/2.57V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119.1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Straight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071834465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DQ32U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26.1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3.02A/1.87V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119.8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5.26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Straight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148932316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DQ51U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26.4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225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28.7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Curved Pole Tip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>
                          <a:effectLst/>
                        </a:rPr>
                        <a:t>시제품 추진중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761122872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DQ52U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626.0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52.0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102.4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17.31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Curved Pole Tip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1427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u="none" strike="noStrike" dirty="0">
                          <a:effectLst/>
                        </a:rPr>
                        <a:t>시제품 추진중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077158761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DQ52D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626.0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52.0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102.4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17.31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Curved Pole Tip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1427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u="none" strike="noStrike" dirty="0">
                          <a:effectLst/>
                        </a:rPr>
                        <a:t>시제품 추진중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624329958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DQ51D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26.4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225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28.7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Curved Pole Tip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1427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u="none" strike="noStrike" dirty="0">
                          <a:effectLst/>
                        </a:rPr>
                        <a:t>시제품 추진중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4134038379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DQ32D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26.1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3.02A/1.87V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119.8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5.26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Straight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606542773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DQ31D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58.1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V-Dipole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3.42A/2.57V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119.1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Straight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429200363"/>
                  </a:ext>
                </a:extLst>
              </a:tr>
              <a:tr h="130490"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Quadrupole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16.3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34.90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2.50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145 mm: 112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458999074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28.0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59.89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4.30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200 mm: 124+56 (DQ31)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129251651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QH3U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44.5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95.25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6.84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250 mm: 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82986707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QH4U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18.0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38.55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2.77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384 mm: 56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692663714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Q11U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250.0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239.3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49.4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105.80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8.79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112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752835752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Q12U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41.7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89.33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6.41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124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12875579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Q31U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134.4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56.2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120.40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52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713866504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Q32U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134.4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56.2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120.40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56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064232026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Q51U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384.0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374.0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53.6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H/V-corr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3.4A/5.8V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114.80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13.04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Q51 0.6 mrad h/v-kick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81446322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Q52U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57.4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122.90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8.82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41027637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Q52D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57.4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122.90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8.82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067546511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Q51D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384.0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374.0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53.6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H/V-corr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3.4A/5.8V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114.80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13.04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Q51 0.6 mrad h/v-kick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646063509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Q32D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134.4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56.2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120.40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60941453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Q31D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145.0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134.4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56.2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120.40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7.13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90200942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Q12D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41.7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89.33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6.41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451734331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Q11D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250.0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239.3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49.4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105.80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8.79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80865844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QH4D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18.0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38.55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2.77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340783272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QH3D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44.5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95.25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6.84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03648119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28.0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59.89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4.30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922481950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QH1D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189.3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16.3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34.90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2.50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838750666"/>
                  </a:ext>
                </a:extLst>
              </a:tr>
              <a:tr h="31910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Sextupole +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Slow corrector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1802.3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8.0A/6.7V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3.89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 Strength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Solid</a:t>
                      </a:r>
                      <a:r>
                        <a:rPr lang="ko-KR" altLang="en-US" sz="900" u="none" strike="noStrike">
                          <a:effectLst/>
                        </a:rPr>
                        <a:t>로 변경 </a:t>
                      </a:r>
                      <a:r>
                        <a:rPr lang="en-US" altLang="ko-KR" sz="900" u="none" strike="noStrike">
                          <a:effectLst/>
                        </a:rPr>
                        <a:t>(ESRF, APSU, SLS-II </a:t>
                      </a:r>
                      <a:r>
                        <a:rPr lang="ko-KR" altLang="en-US" sz="900" u="none" strike="noStrike">
                          <a:effectLst/>
                        </a:rPr>
                        <a:t>를 따라서</a:t>
                      </a:r>
                      <a:r>
                        <a:rPr lang="en-US" altLang="ko-KR" sz="900" u="none" strike="noStrike">
                          <a:effectLst/>
                        </a:rPr>
                        <a:t>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688740789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2083.9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8.0A/7.2V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4.22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889907854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S33U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1419.6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8.0A/6.7V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3.89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Not all sex has all the functions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4026785356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S33D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1419.6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8.0A/6.7V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3.89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Pole to pole distance +-6.5 mm </a:t>
                      </a:r>
                      <a:r>
                        <a:rPr lang="ko-KR" altLang="en-US" sz="900" u="none" strike="noStrike">
                          <a:effectLst/>
                        </a:rPr>
                        <a:t>이상</a:t>
                      </a:r>
                      <a:r>
                        <a:rPr lang="en-US" altLang="ko-KR" sz="900" u="none" strike="noStrike">
                          <a:effectLst/>
                        </a:rPr>
                        <a:t>.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173977412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2083.9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8.0A/7.2V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4.22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independently powered (BD requirements)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1572285816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S31D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1802.3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50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H/V/SQ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8.0A/6.7V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117.617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3.89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791899626"/>
                  </a:ext>
                </a:extLst>
              </a:tr>
              <a:tr h="1304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Octupole 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O31U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   </a:t>
                      </a:r>
                      <a:r>
                        <a:rPr lang="en-US" altLang="ko-KR" sz="900" u="none" strike="noStrike">
                          <a:effectLst/>
                        </a:rPr>
                        <a:t>240,000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3.6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12.1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89778197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O31D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15.0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80.0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74.0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   </a:t>
                      </a:r>
                      <a:r>
                        <a:rPr lang="en-US" altLang="ko-KR" sz="900" u="none" strike="noStrike">
                          <a:effectLst/>
                        </a:rPr>
                        <a:t>240,000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None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3.6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12.1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장검위 자료작성중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4242560031"/>
                  </a:ext>
                </a:extLst>
              </a:tr>
              <a:tr h="13049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Fast-Slow Corrector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C1U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±10mm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121.0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 mrad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Lam0.35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3.0/4.0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4.9/16.0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max 0.6 mrad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845560307"/>
                  </a:ext>
                </a:extLst>
              </a:tr>
              <a:tr h="1304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C2U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±10mm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121.0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 mrad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Lam0.35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3.0/4.0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4.9/16.0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1% uniformity=100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366087605"/>
                  </a:ext>
                </a:extLst>
              </a:tr>
              <a:tr h="2147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C2D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12.5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±10mm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121.0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 mrad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C-type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Lam0.35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3.0/4.0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4.9/16.0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Corrector numb count differ in 4 due to high beta section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3589896173"/>
                  </a:ext>
                </a:extLst>
              </a:tr>
              <a:tr h="136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C1D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28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12.5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>
                          <a:effectLst/>
                        </a:rPr>
                        <a:t>±10mm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121.0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70.0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 mrad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C-type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Lam0.35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</a:rPr>
                        <a:t>3.0/4.0</a:t>
                      </a:r>
                      <a:endParaRPr lang="en-US" altLang="ko-KR" sz="9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</a:rPr>
                        <a:t>4.9/16.0</a:t>
                      </a:r>
                      <a:endParaRPr lang="en-US" altLang="ko-KR" sz="9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13" marR="4713" marT="47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본제품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구매완료</a:t>
                      </a:r>
                    </a:p>
                  </a:txBody>
                  <a:tcPr marL="4713" marR="4713" marT="4713" marB="0" anchor="ctr"/>
                </a:tc>
                <a:extLst>
                  <a:ext uri="{0D108BD9-81ED-4DB2-BD59-A6C34878D82A}">
                    <a16:rowId xmlns:a16="http://schemas.microsoft.com/office/drawing/2014/main" val="2649633880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A9597DB2-F847-432A-A6F9-5082E5A29FCC}"/>
              </a:ext>
            </a:extLst>
          </p:cNvPr>
          <p:cNvSpPr/>
          <p:nvPr/>
        </p:nvSpPr>
        <p:spPr>
          <a:xfrm>
            <a:off x="8826827" y="930656"/>
            <a:ext cx="995680" cy="75210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889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6AE707F-A409-49E0-AE66-FD8E65CF675E}"/>
              </a:ext>
            </a:extLst>
          </p:cNvPr>
          <p:cNvSpPr/>
          <p:nvPr/>
        </p:nvSpPr>
        <p:spPr>
          <a:xfrm>
            <a:off x="626972" y="629576"/>
            <a:ext cx="7719360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Lattice Requirements of LGBM1, LGBM2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0DA18CFF-80BF-44F9-98FD-8F91B1CBF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033590"/>
              </p:ext>
            </p:extLst>
          </p:nvPr>
        </p:nvGraphicFramePr>
        <p:xfrm>
          <a:off x="6701732" y="2934532"/>
          <a:ext cx="45608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12D80238-2DB6-4E4D-A28D-349EBC38F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73324"/>
              </p:ext>
            </p:extLst>
          </p:nvPr>
        </p:nvGraphicFramePr>
        <p:xfrm>
          <a:off x="6701732" y="5547493"/>
          <a:ext cx="4560890" cy="265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99372199-43B4-47AC-A495-4D2A5AF0B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72540"/>
              </p:ext>
            </p:extLst>
          </p:nvPr>
        </p:nvGraphicFramePr>
        <p:xfrm>
          <a:off x="3626694" y="3410991"/>
          <a:ext cx="2258539" cy="19202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060">
                  <a:extLst>
                    <a:ext uri="{9D8B030D-6E8A-4147-A177-3AD203B41FA5}">
                      <a16:colId xmlns:a16="http://schemas.microsoft.com/office/drawing/2014/main" val="2957463229"/>
                    </a:ext>
                  </a:extLst>
                </a:gridCol>
                <a:gridCol w="1212479">
                  <a:extLst>
                    <a:ext uri="{9D8B030D-6E8A-4147-A177-3AD203B41FA5}">
                      <a16:colId xmlns:a16="http://schemas.microsoft.com/office/drawing/2014/main" val="771713846"/>
                    </a:ext>
                  </a:extLst>
                </a:gridCol>
              </a:tblGrid>
              <a:tr h="28131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LGBM1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508311"/>
                  </a:ext>
                </a:extLst>
              </a:tr>
              <a:tr h="281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 [m]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 [T]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5670221"/>
                  </a:ext>
                </a:extLst>
              </a:tr>
              <a:tr h="26908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0.1649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0.7343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3702398"/>
                  </a:ext>
                </a:extLst>
              </a:tr>
              <a:tr h="26908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0.2061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0.4302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8161459"/>
                  </a:ext>
                </a:extLst>
              </a:tr>
              <a:tr h="26908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0.4662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0.2870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3856930"/>
                  </a:ext>
                </a:extLst>
              </a:tr>
              <a:tr h="26908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0.6441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0.1973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380338"/>
                  </a:ext>
                </a:extLst>
              </a:tr>
              <a:tr h="28131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0.5690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0.1504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2959327"/>
                  </a:ext>
                </a:extLst>
              </a:tr>
            </a:tbl>
          </a:graphicData>
        </a:graphic>
      </p:graphicFrame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40A8FDBF-7BA6-4032-8715-44DBA07A8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474166"/>
              </p:ext>
            </p:extLst>
          </p:nvPr>
        </p:nvGraphicFramePr>
        <p:xfrm>
          <a:off x="3626694" y="6243729"/>
          <a:ext cx="2351121" cy="1735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8940">
                  <a:extLst>
                    <a:ext uri="{9D8B030D-6E8A-4147-A177-3AD203B41FA5}">
                      <a16:colId xmlns:a16="http://schemas.microsoft.com/office/drawing/2014/main" val="596278311"/>
                    </a:ext>
                  </a:extLst>
                </a:gridCol>
                <a:gridCol w="1262181">
                  <a:extLst>
                    <a:ext uri="{9D8B030D-6E8A-4147-A177-3AD203B41FA5}">
                      <a16:colId xmlns:a16="http://schemas.microsoft.com/office/drawing/2014/main" val="3137602372"/>
                    </a:ext>
                  </a:extLst>
                </a:gridCol>
              </a:tblGrid>
              <a:tr h="2479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LGBM2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287808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 [m]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 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5662557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0.5397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0.3122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6175875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0.3076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0.2397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8924662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0.4869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0.2026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0034293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0.3586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0.1733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2317423"/>
                  </a:ext>
                </a:extLst>
              </a:tr>
              <a:tr h="24792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0.2919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0.1535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7843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EFA06D-1C93-4024-BC3E-639B3970AF7E}"/>
              </a:ext>
            </a:extLst>
          </p:cNvPr>
          <p:cNvSpPr txBox="1"/>
          <p:nvPr/>
        </p:nvSpPr>
        <p:spPr>
          <a:xfrm>
            <a:off x="550060" y="1199844"/>
            <a:ext cx="1430498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Each LGBM has 5 step profile like ESRF-ABS, APS-U, HEPS.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profile is mirror symmetric with respect to the center bending magnet (one weak-&gt;strong, other strong-&gt;weak). Therefore, upstream/downstream magnet should be carefully designed/assembled.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Each magnet has 5 modules having flat field profile. Each module is parallel faced and have angle relative to the previous module. Total LGBM1 length is 2.0505 m, while LGBM2 is 1.92306 m.</a:t>
            </a:r>
          </a:p>
        </p:txBody>
      </p:sp>
    </p:spTree>
    <p:extLst>
      <p:ext uri="{BB962C8B-B14F-4D97-AF65-F5344CB8AC3E}">
        <p14:creationId xmlns:p14="http://schemas.microsoft.com/office/powerpoint/2010/main" val="2364811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B982E4B-E6CE-406B-BC3B-4C58DE2D331D}"/>
              </a:ext>
            </a:extLst>
          </p:cNvPr>
          <p:cNvSpPr/>
          <p:nvPr/>
        </p:nvSpPr>
        <p:spPr>
          <a:xfrm>
            <a:off x="80093" y="725769"/>
            <a:ext cx="9657293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Key Parameters of Electrically Excited LGBM2/LGBM1 Magnets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C3181574-FFCE-4BDB-A014-7892D49FD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78427"/>
              </p:ext>
            </p:extLst>
          </p:nvPr>
        </p:nvGraphicFramePr>
        <p:xfrm>
          <a:off x="7218362" y="1461290"/>
          <a:ext cx="7729538" cy="541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8399">
                  <a:extLst>
                    <a:ext uri="{9D8B030D-6E8A-4147-A177-3AD203B41FA5}">
                      <a16:colId xmlns:a16="http://schemas.microsoft.com/office/drawing/2014/main" val="1249080649"/>
                    </a:ext>
                  </a:extLst>
                </a:gridCol>
                <a:gridCol w="1664679">
                  <a:extLst>
                    <a:ext uri="{9D8B030D-6E8A-4147-A177-3AD203B41FA5}">
                      <a16:colId xmlns:a16="http://schemas.microsoft.com/office/drawing/2014/main" val="3712001091"/>
                    </a:ext>
                  </a:extLst>
                </a:gridCol>
                <a:gridCol w="1645976">
                  <a:extLst>
                    <a:ext uri="{9D8B030D-6E8A-4147-A177-3AD203B41FA5}">
                      <a16:colId xmlns:a16="http://schemas.microsoft.com/office/drawing/2014/main" val="2925834733"/>
                    </a:ext>
                  </a:extLst>
                </a:gridCol>
                <a:gridCol w="2230484">
                  <a:extLst>
                    <a:ext uri="{9D8B030D-6E8A-4147-A177-3AD203B41FA5}">
                      <a16:colId xmlns:a16="http://schemas.microsoft.com/office/drawing/2014/main" val="1102705132"/>
                    </a:ext>
                  </a:extLst>
                </a:gridCol>
              </a:tblGrid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Parameter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LGBM1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LGBM2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Remark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5259343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Magnet Type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LGBM1U/LGBM1D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LGBM2U/LGBM2D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effectLst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9478242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Required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28/28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28/28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effectLst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8409374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 </a:t>
                      </a:r>
                      <a:r>
                        <a:rPr lang="en-US" altLang="ko-KR" sz="1600" u="none" strike="noStrike" dirty="0">
                          <a:effectLst/>
                        </a:rPr>
                        <a:t>Range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0.7343T-0.1504T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0.3121T-0.1535T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effectLst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4984904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Uniformity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 1.0E-3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 1.0E-3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&lt;± 13.0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6334795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Min. pole gap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26.0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24.4 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effectLst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5292838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Magnetic Length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2.0505 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1.9847 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effectLst/>
                        </a:rPr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8945073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Trim winding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Yes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Yes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For 2</a:t>
                      </a:r>
                      <a:r>
                        <a:rPr lang="en-US" altLang="ko-KR" sz="16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altLang="ko-K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integral control</a:t>
                      </a:r>
                      <a:endParaRPr lang="ko-KR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2910001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Max Amper Turns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8.45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kA (per pole)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9776165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Conductor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7.5 x7.5 x 4.0𝜙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8.0 x 8.0 x 5.0𝜙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Unit in </a:t>
                      </a:r>
                      <a:r>
                        <a:rPr lang="ko-KR" alt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mm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6604636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Num. Turns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8,2,4,8,18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7,1,1,2,3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From Low F to high 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3196457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Imax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211.2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226.1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A, 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independent</a:t>
                      </a:r>
                      <a:r>
                        <a:rPr lang="ko-KR" alt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powering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0398204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Js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4.932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5.198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A/mm</a:t>
                      </a:r>
                      <a:r>
                        <a:rPr lang="en-US" sz="1600" u="none" strike="noStrike" baseline="30000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5460558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12.7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8.83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V (per magnet)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1530712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kW (per magnet)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3255487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Pressure drop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0316915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Number of Cooling Cir.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per magnet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5154320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Flow rate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2.42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liters/min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1347154"/>
                  </a:ext>
                </a:extLst>
              </a:tr>
              <a:tr h="28524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Δ</a:t>
                      </a:r>
                      <a:r>
                        <a:rPr lang="en-US" sz="1600" u="none" strike="noStrike">
                          <a:effectLst/>
                        </a:rPr>
                        <a:t>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K (for </a:t>
                      </a:r>
                      <a:r>
                        <a:rPr lang="el-GR" sz="1600" u="none" strike="noStrike" dirty="0">
                          <a:effectLst/>
                        </a:rPr>
                        <a:t>Δ</a:t>
                      </a:r>
                      <a:r>
                        <a:rPr lang="en-US" sz="1600" u="none" strike="noStrike" dirty="0">
                          <a:effectLst/>
                        </a:rPr>
                        <a:t>p=6.0 bar)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2544904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746AFCDE-FE62-427A-9784-5B77ABC6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65" y="1729621"/>
            <a:ext cx="6346148" cy="526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A3652-CD66-424B-8B26-BEACB4F6855C}"/>
              </a:ext>
            </a:extLst>
          </p:cNvPr>
          <p:cNvSpPr txBox="1"/>
          <p:nvPr/>
        </p:nvSpPr>
        <p:spPr>
          <a:xfrm>
            <a:off x="7218361" y="7055442"/>
            <a:ext cx="7561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Required #</a:t>
            </a:r>
            <a:r>
              <a:rPr lang="ko-KR" altLang="en-US" dirty="0"/>
              <a:t> </a:t>
            </a:r>
            <a:r>
              <a:rPr lang="en-US" altLang="ko-KR" dirty="0"/>
              <a:t>: 56+4 (1</a:t>
            </a:r>
            <a:r>
              <a:rPr lang="en-US" altLang="ko-KR" baseline="30000" dirty="0"/>
              <a:t>st</a:t>
            </a:r>
            <a:r>
              <a:rPr lang="en-US" altLang="ko-KR" dirty="0"/>
              <a:t> </a:t>
            </a:r>
            <a:r>
              <a:rPr lang="en-US" altLang="ko-KR" dirty="0" err="1"/>
              <a:t>article+Spare</a:t>
            </a:r>
            <a:r>
              <a:rPr lang="en-US" altLang="ko-KR" dirty="0"/>
              <a:t> Magnet)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81CE1-CA48-489C-8057-526583EFE27D}"/>
              </a:ext>
            </a:extLst>
          </p:cNvPr>
          <p:cNvSpPr txBox="1"/>
          <p:nvPr/>
        </p:nvSpPr>
        <p:spPr>
          <a:xfrm>
            <a:off x="457339" y="7055442"/>
            <a:ext cx="555214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Staggered coil design following APS-U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0056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2B39909-B61E-4BEB-8017-90FF1328BA96}"/>
              </a:ext>
            </a:extLst>
          </p:cNvPr>
          <p:cNvSpPr/>
          <p:nvPr/>
        </p:nvSpPr>
        <p:spPr>
          <a:xfrm>
            <a:off x="80094" y="725769"/>
            <a:ext cx="11815652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cs typeface="Verdana" panose="020B0604030504040204" pitchFamily="34" charset="0"/>
              </a:rPr>
              <a:t>Photograph of the Final Assembled of LGBM2 Magnet, Measured Uniformity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EBF808-8AFA-4171-9894-ED4E2218A5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3" y="1677269"/>
            <a:ext cx="6954112" cy="521637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9733947-4EDB-47F5-96F7-9A248FA6F7A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931484" y="1827056"/>
            <a:ext cx="6040890" cy="3334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B2E70-8255-4EEB-B0DD-AFCEBEC6C94F}"/>
              </a:ext>
            </a:extLst>
          </p:cNvPr>
          <p:cNvSpPr txBox="1"/>
          <p:nvPr/>
        </p:nvSpPr>
        <p:spPr>
          <a:xfrm>
            <a:off x="8579978" y="5725682"/>
            <a:ext cx="51018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Measured Uniformity of the EM version.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77D1B-05A5-4C58-B735-9DB2539FE32F}"/>
              </a:ext>
            </a:extLst>
          </p:cNvPr>
          <p:cNvSpPr txBox="1"/>
          <p:nvPr/>
        </p:nvSpPr>
        <p:spPr>
          <a:xfrm>
            <a:off x="10759155" y="5076202"/>
            <a:ext cx="113659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X [mm]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3863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9CAA2F3-3ADE-4798-A2B3-4F122A3DE554}"/>
              </a:ext>
            </a:extLst>
          </p:cNvPr>
          <p:cNvSpPr/>
          <p:nvPr/>
        </p:nvSpPr>
        <p:spPr>
          <a:xfrm>
            <a:off x="663185" y="608142"/>
            <a:ext cx="7984704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International Advisory Committee (IAC) (Nov 2023)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B512090-46CF-40D7-BD4B-C190FDED433A}"/>
              </a:ext>
            </a:extLst>
          </p:cNvPr>
          <p:cNvSpPr/>
          <p:nvPr/>
        </p:nvSpPr>
        <p:spPr>
          <a:xfrm>
            <a:off x="574267" y="4515215"/>
            <a:ext cx="10242890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Machine Advisory Committee (MAC) Recommendations (Nov 2023)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F40E142-C01F-4BE2-BED5-4A2D35687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584669232">
            <a:extLst>
              <a:ext uri="{FF2B5EF4-FFF2-40B4-BE49-F238E27FC236}">
                <a16:creationId xmlns:a16="http://schemas.microsoft.com/office/drawing/2014/main" id="{F6E29126-8504-48F9-9F94-286283C3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5" y="1388558"/>
            <a:ext cx="7788607" cy="288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5573C4-D320-4E5F-8638-452F5F715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99" y="532920"/>
            <a:ext cx="1523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582039992">
            <a:extLst>
              <a:ext uri="{FF2B5EF4-FFF2-40B4-BE49-F238E27FC236}">
                <a16:creationId xmlns:a16="http://schemas.microsoft.com/office/drawing/2014/main" id="{44827943-490E-4943-877C-00E84D0A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6" y="5276973"/>
            <a:ext cx="9591281" cy="22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735B6FE-CCA8-4EE9-9DD7-C89F7FD37B5F}"/>
              </a:ext>
            </a:extLst>
          </p:cNvPr>
          <p:cNvSpPr/>
          <p:nvPr/>
        </p:nvSpPr>
        <p:spPr>
          <a:xfrm>
            <a:off x="663185" y="6284668"/>
            <a:ext cx="9591281" cy="1302906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7A035C6-FA30-4470-82FB-D673CA31F499}"/>
              </a:ext>
            </a:extLst>
          </p:cNvPr>
          <p:cNvSpPr/>
          <p:nvPr/>
        </p:nvSpPr>
        <p:spPr>
          <a:xfrm>
            <a:off x="570806" y="3419172"/>
            <a:ext cx="8362498" cy="866284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664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D9D9B85-E1DE-465B-8348-C546C54666F2}"/>
              </a:ext>
            </a:extLst>
          </p:cNvPr>
          <p:cNvSpPr/>
          <p:nvPr/>
        </p:nvSpPr>
        <p:spPr>
          <a:xfrm>
            <a:off x="626972" y="732125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PM version LGBM Magnet</a:t>
            </a:r>
            <a:endParaRPr lang="ko-KR" altLang="en-US" sz="21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8593D-B17C-417D-AF06-C5EEA89DD1FC}"/>
              </a:ext>
            </a:extLst>
          </p:cNvPr>
          <p:cNvSpPr txBox="1"/>
          <p:nvPr/>
        </p:nvSpPr>
        <p:spPr>
          <a:xfrm>
            <a:off x="626972" y="1488814"/>
            <a:ext cx="14096025" cy="671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LGBM has longitudinal field profile ranging from 0.15 T – 0.75 T to minimize beam emittances..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Old design used electric excitation following APS-U for concerns on the long term radiation damage.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ESRF-EBS operating experience shows no radiation damage after 2 year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70C0"/>
                </a:solidFill>
              </a:rPr>
              <a:t>2023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en-US" altLang="ko-KR" dirty="0">
                <a:solidFill>
                  <a:srgbClr val="0070C0"/>
                </a:solidFill>
              </a:rPr>
              <a:t>MAC (Machine Advisory Committee), IAC recommended to consider PM version also</a:t>
            </a:r>
            <a:r>
              <a:rPr lang="en-US" altLang="ko-K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PM</a:t>
            </a:r>
            <a:r>
              <a:rPr lang="ko-KR" altLang="en-US" dirty="0"/>
              <a:t> </a:t>
            </a:r>
            <a:r>
              <a:rPr lang="en-US" altLang="ko-KR" dirty="0"/>
              <a:t>Version can save energy costs, Assuming, 1 kwh=150</a:t>
            </a:r>
            <a:r>
              <a:rPr lang="ko-KR" altLang="en-US" dirty="0"/>
              <a:t> </a:t>
            </a:r>
            <a:r>
              <a:rPr lang="en-US" altLang="ko-KR" dirty="0"/>
              <a:t>Won, the design change can save  3.0 MWh/year, 7,000 </a:t>
            </a:r>
            <a:r>
              <a:rPr lang="en-US" altLang="ko-KR" dirty="0" err="1"/>
              <a:t>MWon</a:t>
            </a:r>
            <a:r>
              <a:rPr lang="en-US" altLang="ko-KR" dirty="0"/>
              <a:t> for 20</a:t>
            </a:r>
            <a:r>
              <a:rPr lang="ko-KR" altLang="en-US" dirty="0"/>
              <a:t> </a:t>
            </a:r>
            <a:r>
              <a:rPr lang="en-US" altLang="ko-KR" dirty="0"/>
              <a:t>year operation. </a:t>
            </a:r>
            <a:r>
              <a:rPr lang="ko-KR" altLang="en-US" dirty="0"/>
              <a:t> </a:t>
            </a:r>
            <a:r>
              <a:rPr lang="en-US" altLang="ko-KR" dirty="0"/>
              <a:t>(about 4.50 MUSD/20 years)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Also costs for MPS can be saved.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PM version has advantage in designing photon stops due to its smaller physical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en-US" altLang="ko-KR" sz="2400" dirty="0">
                <a:solidFill>
                  <a:srgbClr val="FF0000"/>
                </a:solidFill>
              </a:rPr>
              <a:t>Technical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No tunability like EM excitation, The final field profile should be met during measurement/tuning stage.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Sm2Co17 PM has a temperature dependence about </a:t>
            </a:r>
            <a:r>
              <a:rPr lang="el-GR" altLang="ko-KR" dirty="0"/>
              <a:t>Δ</a:t>
            </a:r>
            <a:r>
              <a:rPr lang="en-US" altLang="ko-KR" dirty="0"/>
              <a:t>B/B/</a:t>
            </a:r>
            <a:r>
              <a:rPr lang="el-GR" altLang="ko-KR" dirty="0"/>
              <a:t>Δ</a:t>
            </a:r>
            <a:r>
              <a:rPr lang="en-US" altLang="ko-KR" dirty="0"/>
              <a:t>T= -3.5E-4/K.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There is cross talk between the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en-US" altLang="ko-KR" sz="2400" dirty="0">
                <a:solidFill>
                  <a:srgbClr val="FF0000"/>
                </a:solidFill>
              </a:rPr>
              <a:t>Engineering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Tunability using </a:t>
            </a:r>
            <a:r>
              <a:rPr lang="en-US" altLang="ko-KR" dirty="0" err="1"/>
              <a:t>FeSi</a:t>
            </a:r>
            <a:r>
              <a:rPr lang="en-US" altLang="ko-KR" dirty="0"/>
              <a:t> (Silicon Steel) shunts. </a:t>
            </a:r>
            <a:r>
              <a:rPr lang="en-US" altLang="ko-KR" dirty="0" err="1"/>
              <a:t>FeSi</a:t>
            </a:r>
            <a:r>
              <a:rPr lang="en-US" altLang="ko-KR" dirty="0"/>
              <a:t> can be in a sheet form (ESRF), or shunting bolt like HEPS.</a:t>
            </a:r>
          </a:p>
          <a:p>
            <a:r>
              <a:rPr lang="en-US" altLang="ko-KR" dirty="0"/>
              <a:t>     (always in decreasing direction).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Weakening of Temperature dependence using </a:t>
            </a:r>
            <a:r>
              <a:rPr lang="en-US" altLang="ko-KR" dirty="0" err="1"/>
              <a:t>FeNi</a:t>
            </a:r>
            <a:r>
              <a:rPr lang="en-US" altLang="ko-KR" dirty="0"/>
              <a:t> (Ni steel) plate.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Magnetic design taking into account the Cross-talk between the modules.</a:t>
            </a:r>
          </a:p>
        </p:txBody>
      </p:sp>
      <p:sp>
        <p:nvSpPr>
          <p:cNvPr id="4" name="슬라이드 번호 개체 틀 2">
            <a:extLst>
              <a:ext uri="{FF2B5EF4-FFF2-40B4-BE49-F238E27FC236}">
                <a16:creationId xmlns:a16="http://schemas.microsoft.com/office/drawing/2014/main" id="{0EE99B72-C77B-4B80-BE13-FCF8B9CB1681}"/>
              </a:ext>
            </a:extLst>
          </p:cNvPr>
          <p:cNvSpPr txBox="1">
            <a:spLocks/>
          </p:cNvSpPr>
          <p:nvPr/>
        </p:nvSpPr>
        <p:spPr>
          <a:xfrm>
            <a:off x="4055407" y="7859789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63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6FF4F47-650C-4403-88B1-8485D414A615}"/>
              </a:ext>
            </a:extLst>
          </p:cNvPr>
          <p:cNvSpPr/>
          <p:nvPr/>
        </p:nvSpPr>
        <p:spPr>
          <a:xfrm>
            <a:off x="663185" y="608142"/>
            <a:ext cx="6321275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Initial Design of LGBM and Some history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B3406-41A5-44E6-BF1A-07F408539F78}"/>
              </a:ext>
            </a:extLst>
          </p:cNvPr>
          <p:cNvSpPr txBox="1"/>
          <p:nvPr/>
        </p:nvSpPr>
        <p:spPr>
          <a:xfrm>
            <a:off x="663185" y="1459149"/>
            <a:ext cx="12315217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Initial design of LGBM was electromagnet using “staggered” coils like APS-U</a:t>
            </a:r>
          </a:p>
          <a:p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design was rather straight forward, and it’s already adopted by APS-U.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There were concerns on the long term radiation damage of the Sm2Co17 magnets.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PLS-II is operating 9 in vacuum undulators based on the Vacuum </a:t>
            </a:r>
            <a:r>
              <a:rPr lang="en-US" altLang="ko-KR" dirty="0" err="1"/>
              <a:t>Schmelze</a:t>
            </a:r>
            <a:r>
              <a:rPr lang="en-US" altLang="ko-KR" dirty="0"/>
              <a:t> Sm2Co17 magnets.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Sometimes beamlines complains degradation of the undulator performance and it need deinstall/retuning/reinstallation.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re-installation period is not so predictable, but approximately about ~ 6-7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field profile does not follow the lattice specification exactly. It meets the total bending angle (1</a:t>
            </a:r>
            <a:r>
              <a:rPr lang="en-US" altLang="ko-KR" baseline="30000" dirty="0"/>
              <a:t>st</a:t>
            </a:r>
            <a:r>
              <a:rPr lang="en-US" altLang="ko-KR" dirty="0"/>
              <a:t> field integral), and apex points (2</a:t>
            </a:r>
            <a:r>
              <a:rPr lang="en-US" altLang="ko-KR" baseline="30000" dirty="0"/>
              <a:t>nd</a:t>
            </a:r>
            <a:r>
              <a:rPr lang="en-US" altLang="ko-KR" dirty="0"/>
              <a:t> field integral).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exact shape of the field profile does not affect the beam dynamics of the storage ring. (APS-U experience, and 4GSR beam dynamics simulation confirms 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prototype of eclectically excited LGBM2 is produced and confirmed to meet the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However, 2023 MAC Dr. Gael Le Bec ESRF commented ESRF-EBS experienced no radiation damage after 2 full year operation.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Also,  2023 Nov IAC, MAC recommended to consider PM based LGBM.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4059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44DC5B-6817-4550-B6F6-0C7CC09860EB}"/>
              </a:ext>
            </a:extLst>
          </p:cNvPr>
          <p:cNvSpPr/>
          <p:nvPr/>
        </p:nvSpPr>
        <p:spPr>
          <a:xfrm>
            <a:off x="697244" y="698410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Integrated Uniformity of each Modules</a:t>
            </a:r>
            <a:endParaRPr lang="ko-KR" altLang="en-US" sz="21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EC58-9750-4097-A153-064F3760154D}"/>
              </a:ext>
            </a:extLst>
          </p:cNvPr>
          <p:cNvSpPr txBox="1"/>
          <p:nvPr/>
        </p:nvSpPr>
        <p:spPr>
          <a:xfrm>
            <a:off x="8793804" y="1708553"/>
            <a:ext cx="62581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Requirement is |DB/B| &lt; 1.0E-3 for |x| &lt; 13.0 mm.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Each segment is mapped standalone to characterize the field quality.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Total integrated field uniformity is not good due to the fringe field contribution.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fringe field contribution will be minimized when all modules are assembled.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Integrated field uniformity of the body region of the each module agrees very well with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Errors mostly depend on the </a:t>
            </a:r>
            <a:r>
              <a:rPr lang="en-US" altLang="ko-KR" dirty="0">
                <a:solidFill>
                  <a:srgbClr val="FF0000"/>
                </a:solidFill>
              </a:rPr>
              <a:t>pole face parallelism and tapering</a:t>
            </a:r>
            <a:r>
              <a:rPr lang="en-US" altLang="ko-KR" dirty="0"/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7D8C5B-BC8D-478F-80B9-B2B3391C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27" y="2219326"/>
            <a:ext cx="8537020" cy="4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1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719D658-BCED-4D57-B6BA-3665D82EF8A4}"/>
              </a:ext>
            </a:extLst>
          </p:cNvPr>
          <p:cNvSpPr/>
          <p:nvPr/>
        </p:nvSpPr>
        <p:spPr>
          <a:xfrm>
            <a:off x="165600" y="696586"/>
            <a:ext cx="6982187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Field Clamp impact to limit the fringe field</a:t>
            </a:r>
            <a:endParaRPr lang="ko-KR" altLang="en-US" sz="2800" b="1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8634709-894F-4479-A01C-0E5384B5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548" y="4647430"/>
            <a:ext cx="5182957" cy="3042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A1BA7F-D856-4967-A6C8-5F034E09CFF2}"/>
              </a:ext>
            </a:extLst>
          </p:cNvPr>
          <p:cNvSpPr txBox="1"/>
          <p:nvPr/>
        </p:nvSpPr>
        <p:spPr>
          <a:xfrm>
            <a:off x="696057" y="6577093"/>
            <a:ext cx="6665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Field clamp experiment:</a:t>
            </a:r>
          </a:p>
          <a:p>
            <a:r>
              <a:rPr lang="en-US" altLang="ko-KR" dirty="0"/>
              <a:t>Black : Without field clamp</a:t>
            </a:r>
          </a:p>
          <a:p>
            <a:r>
              <a:rPr lang="en-US" altLang="ko-KR" dirty="0"/>
              <a:t>Red: Field with field clamp (showing rapid decay)</a:t>
            </a:r>
          </a:p>
          <a:p>
            <a:r>
              <a:rPr lang="en-US" altLang="ko-KR" dirty="0"/>
              <a:t>Blue: Difference between the two cases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DD67C-D28B-4056-A566-6F8011F35F01}"/>
              </a:ext>
            </a:extLst>
          </p:cNvPr>
          <p:cNvSpPr txBox="1"/>
          <p:nvPr/>
        </p:nvSpPr>
        <p:spPr>
          <a:xfrm>
            <a:off x="80094" y="1407687"/>
            <a:ext cx="1036331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Distance to the next magnet core ranges from 98.0 mm~ 160 mm.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Exact determination of field integral and apex point is affected by the nearby magnet.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To remove these uncertainties, field clamps are installed at the both ends of LGBM1,2.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06D8FA6-CFEE-45C3-9E4D-1A1727FE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4" y="2801320"/>
            <a:ext cx="7153201" cy="377577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A811B90-4AC8-4D05-8C31-89FACB486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250" y="297825"/>
            <a:ext cx="4447255" cy="42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8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" y="977390"/>
            <a:ext cx="4910281" cy="744278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46" y="1072124"/>
            <a:ext cx="4781550" cy="4943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9753" y="6825470"/>
            <a:ext cx="506037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ESRF style</a:t>
            </a:r>
          </a:p>
          <a:p>
            <a:r>
              <a:rPr lang="en-US" altLang="ko-KR" dirty="0" err="1"/>
              <a:t>Requried</a:t>
            </a:r>
            <a:r>
              <a:rPr lang="en-US" altLang="ko-KR" dirty="0"/>
              <a:t> #: : 56 + spare</a:t>
            </a:r>
          </a:p>
          <a:p>
            <a:r>
              <a:rPr lang="en-US" altLang="ko-KR" dirty="0"/>
              <a:t>Status</a:t>
            </a:r>
            <a:r>
              <a:rPr lang="ko-KR" altLang="en-US" dirty="0"/>
              <a:t> </a:t>
            </a:r>
            <a:r>
              <a:rPr lang="en-US" altLang="ko-KR" dirty="0"/>
              <a:t>: already contracted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41627" y="6386888"/>
            <a:ext cx="33043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Octupole Parameters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9829798" y="842759"/>
          <a:ext cx="5250293" cy="534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3533">
                  <a:extLst>
                    <a:ext uri="{9D8B030D-6E8A-4147-A177-3AD203B41FA5}">
                      <a16:colId xmlns:a16="http://schemas.microsoft.com/office/drawing/2014/main" val="343414830"/>
                    </a:ext>
                  </a:extLst>
                </a:gridCol>
                <a:gridCol w="1204269">
                  <a:extLst>
                    <a:ext uri="{9D8B030D-6E8A-4147-A177-3AD203B41FA5}">
                      <a16:colId xmlns:a16="http://schemas.microsoft.com/office/drawing/2014/main" val="3791654621"/>
                    </a:ext>
                  </a:extLst>
                </a:gridCol>
                <a:gridCol w="1792491">
                  <a:extLst>
                    <a:ext uri="{9D8B030D-6E8A-4147-A177-3AD203B41FA5}">
                      <a16:colId xmlns:a16="http://schemas.microsoft.com/office/drawing/2014/main" val="1652223045"/>
                    </a:ext>
                  </a:extLst>
                </a:gridCol>
              </a:tblGrid>
              <a:tr h="236015">
                <a:tc>
                  <a:txBody>
                    <a:bodyPr/>
                    <a:lstStyle/>
                    <a:p>
                      <a:pPr algn="l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Octupole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003550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B'''=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T/m3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240,000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00677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rc=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1.50E-02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4332162"/>
                  </a:ext>
                </a:extLst>
              </a:tr>
              <a:tr h="2467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Pole to Pole distance=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</a:rPr>
                        <a:t>±0.005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0176553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core_len=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0.0740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6505902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Leff=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0.0809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7474630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NI/pole=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1086.48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366968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Ac=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m2 (2x1mm2)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2.000E-06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5932647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jmax</a:t>
                      </a:r>
                      <a:r>
                        <a:rPr lang="en-US" sz="1600" u="none" strike="noStrike" dirty="0">
                          <a:effectLst/>
                        </a:rPr>
                        <a:t>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A/mm2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1.68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12960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I=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3.35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244571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N/coil=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turns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324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0003622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yoke_th</a:t>
                      </a:r>
                      <a:r>
                        <a:rPr lang="en-US" sz="1600" u="none" strike="noStrike" dirty="0">
                          <a:effectLst/>
                        </a:rPr>
                        <a:t>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0.045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6119876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L0=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0.298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6810967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Ncoil=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4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9983894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P/coil=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Watts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10.12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0313526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 (total)=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Watts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40.49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4911804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Volts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12.07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5145676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R=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Ohm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3.60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897153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Stored Energy </a:t>
                      </a:r>
                    </a:p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(Full 3D model)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Joule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>
                          <a:effectLst/>
                        </a:rPr>
                        <a:t>3.29 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871710"/>
                  </a:ext>
                </a:extLst>
              </a:tr>
              <a:tr h="2360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 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Henry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</a:rPr>
                        <a:t>0.58 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338739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1273" y="654634"/>
            <a:ext cx="268085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Octupole Magnet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226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98FC6D-6380-4BEA-B059-4107A30237D0}"/>
              </a:ext>
            </a:extLst>
          </p:cNvPr>
          <p:cNvSpPr txBox="1"/>
          <p:nvPr/>
        </p:nvSpPr>
        <p:spPr>
          <a:xfrm>
            <a:off x="470779" y="5515942"/>
            <a:ext cx="1449705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Mechanical designs are fixed with specified I, 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Voltage rating is for DC excitation and depend on the operation/connection scenarios.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Dipole is straight core, parallel faced to facilitate manufacturing and magnetic measurements.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Initially, 4 multi-filar connection is assumed, to ease the timing issues. But it changed to serial connection of 14 magnets after Dr. Chen’s advice.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Dipole coils can be 2 pancakes/coil (24 turns), or 1 wound coils/coil ( ~23 turns). It depends on the manufacturing concept. 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A059D10-A9C7-4EBB-B48E-2E614A0A4488}"/>
              </a:ext>
            </a:extLst>
          </p:cNvPr>
          <p:cNvSpPr/>
          <p:nvPr/>
        </p:nvSpPr>
        <p:spPr>
          <a:xfrm>
            <a:off x="626972" y="738812"/>
            <a:ext cx="6030681" cy="53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Booster Magnet Overall Summary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ED82DA1-340C-4891-BA9C-AC8014FB34EB}"/>
              </a:ext>
            </a:extLst>
          </p:cNvPr>
          <p:cNvSpPr/>
          <p:nvPr/>
        </p:nvSpPr>
        <p:spPr>
          <a:xfrm>
            <a:off x="10453466" y="1649573"/>
            <a:ext cx="1351280" cy="35101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C9DCC1B-19FF-424F-BC20-D2017CBD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9" y="2005786"/>
            <a:ext cx="144970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9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26972" y="870692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General Design Requirements</a:t>
            </a:r>
            <a:r>
              <a:rPr lang="en-US" altLang="ko-KR" sz="21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ko-KR" altLang="en-US" sz="21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972" y="1817225"/>
            <a:ext cx="140960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LGBMs mirror symmetric in longitudinal direction with respect to center bend.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Dipole Quadrupole (DQ) series operational range is 95% to 105% of the nominal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Quadrupole  operational range is 75% to 110% of the nominal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 err="1"/>
              <a:t>Sextupole</a:t>
            </a:r>
            <a:r>
              <a:rPr lang="en-US" altLang="ko-KR" dirty="0"/>
              <a:t> magnets operational range is 50 to 120% of the nominal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More than 98% magnetic efficiency for </a:t>
            </a:r>
            <a:r>
              <a:rPr lang="en-US" altLang="ko-KR" dirty="0" err="1"/>
              <a:t>sextupole</a:t>
            </a:r>
            <a:r>
              <a:rPr lang="en-US" altLang="ko-KR" dirty="0"/>
              <a:t> for min cross-talk btw the H/V/SQ coils.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DQ, Quads should have 90% min efficiency.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Coolant pressure drop is 6bar (or 90 psi) with inlet temperature of 25C.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Coolant temperature rise is limited to less than 20 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Min H/V apertures are decided based on BD simulation and vacuum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Typical Quad aperture radius is 15 mm with good field radius of 10.0 mm except DQ51, DQ32.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DQ51 </a:t>
            </a:r>
            <a:r>
              <a:rPr lang="en-US" altLang="ko-KR" dirty="0" err="1"/>
              <a:t>ro</a:t>
            </a:r>
            <a:r>
              <a:rPr lang="en-US" altLang="ko-KR" dirty="0"/>
              <a:t>/</a:t>
            </a:r>
            <a:r>
              <a:rPr lang="en-US" altLang="ko-KR" dirty="0" err="1"/>
              <a:t>rc</a:t>
            </a:r>
            <a:r>
              <a:rPr lang="en-US" altLang="ko-KR" dirty="0"/>
              <a:t>=7 mm/30 mm, DQ32 </a:t>
            </a:r>
            <a:r>
              <a:rPr lang="en-US" altLang="ko-KR" dirty="0" err="1"/>
              <a:t>ro</a:t>
            </a:r>
            <a:r>
              <a:rPr lang="en-US" altLang="ko-KR" dirty="0"/>
              <a:t>/</a:t>
            </a:r>
            <a:r>
              <a:rPr lang="en-US" altLang="ko-KR" dirty="0" err="1"/>
              <a:t>rc</a:t>
            </a:r>
            <a:r>
              <a:rPr lang="en-US" altLang="ko-KR" dirty="0"/>
              <a:t>=7 mm/20 mm, Good Field Radius is at </a:t>
            </a:r>
            <a:r>
              <a:rPr lang="en-US" altLang="ko-KR" dirty="0" err="1"/>
              <a:t>offsetted</a:t>
            </a:r>
            <a:r>
              <a:rPr lang="en-US" altLang="ko-KR" dirty="0"/>
              <a:t>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For Quadrupoles, multipole requirements are &lt; 1.0E-3 at good field radius.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For Sextupoles </a:t>
            </a:r>
            <a:r>
              <a:rPr lang="en-US" altLang="ko-KR" dirty="0" err="1"/>
              <a:t>ro</a:t>
            </a:r>
            <a:r>
              <a:rPr lang="en-US" altLang="ko-KR" dirty="0"/>
              <a:t>/</a:t>
            </a:r>
            <a:r>
              <a:rPr lang="en-US" altLang="ko-KR" dirty="0" err="1"/>
              <a:t>rc</a:t>
            </a:r>
            <a:r>
              <a:rPr lang="en-US" altLang="ko-KR" dirty="0"/>
              <a:t>=10 mm/20 mm with multipole &lt; 1.0E-3 at good field radius.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For Dipoles, the uniformity requirement is DB/B &lt; 1.0E-3 for +-13.0 mm.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Vertical half gap for center bend, LGBMs are 7.0/12.5 mm, respectively.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Fast correctors need about 0.370 H/V </a:t>
            </a:r>
            <a:r>
              <a:rPr lang="en-US" altLang="ko-KR" dirty="0" err="1"/>
              <a:t>mrad</a:t>
            </a:r>
            <a:r>
              <a:rPr lang="en-US" altLang="ko-KR" dirty="0"/>
              <a:t> kick.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96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26972" y="602446"/>
            <a:ext cx="6401625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DQ and Quadrupole Magnet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2" y="1420505"/>
            <a:ext cx="4837627" cy="30102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88519" y="4306786"/>
            <a:ext cx="237189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3D FEM Model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37347" y="3857228"/>
            <a:ext cx="286869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B’ along the magnet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837347" y="6954683"/>
            <a:ext cx="3301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B6, Before (black), Red (after) end chamfering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136" y="5016294"/>
            <a:ext cx="1047228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Quad, and DQ magnets are similar design. Two DQ types have longer effective length and decided to be arc shape. Other quad, DQs have straight core shape.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Apertures are all 15 mm for quad, and 15, 20, 30 mm for DQ magnets.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fundamental component, and two first allowed harmonics B6, B10 along the magnet is calculated for each 1 mm slices which were well within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Pole shape is optimized in 2D, </a:t>
            </a:r>
            <a:r>
              <a:rPr lang="en-US" altLang="ko-KR" dirty="0">
                <a:solidFill>
                  <a:srgbClr val="0000FF"/>
                </a:solidFill>
              </a:rPr>
              <a:t>end chamfering is optimized for 3D effects.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Each quadrupole and DQ types have different photon exit slot size.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247" y="4332351"/>
            <a:ext cx="4579875" cy="241831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577" y="1380853"/>
            <a:ext cx="4433279" cy="2340912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5854262" y="1407628"/>
            <a:ext cx="5075160" cy="2993043"/>
            <a:chOff x="6103062" y="1716434"/>
            <a:chExt cx="4311773" cy="2394332"/>
          </a:xfrm>
        </p:grpSpPr>
        <p:sp>
          <p:nvSpPr>
            <p:cNvPr id="37" name="TextBox 36"/>
            <p:cNvSpPr txBox="1"/>
            <p:nvPr/>
          </p:nvSpPr>
          <p:spPr>
            <a:xfrm>
              <a:off x="7984955" y="2557715"/>
              <a:ext cx="1780858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ym typeface="Symbol" panose="05050102010706020507" pitchFamily="18" charset="2"/>
                </a:rPr>
                <a:t></a:t>
              </a:r>
              <a:r>
                <a:rPr lang="en-US" altLang="ko-KR" dirty="0">
                  <a:sym typeface="Symbol" panose="05050102010706020507" pitchFamily="18" charset="2"/>
                </a:rPr>
                <a:t>y=2.0057</a:t>
              </a:r>
              <a:r>
                <a:rPr lang="ko-KR" altLang="en-US" dirty="0">
                  <a:sym typeface="Symbol" panose="05050102010706020507" pitchFamily="18" charset="2"/>
                </a:rPr>
                <a:t></a:t>
              </a:r>
              <a:r>
                <a:rPr lang="en-US" altLang="ko-KR" dirty="0">
                  <a:sym typeface="Symbol" panose="05050102010706020507" pitchFamily="18" charset="2"/>
                </a:rPr>
                <a:t>z</a:t>
              </a:r>
              <a:endParaRPr lang="ko-KR" altLang="en-US"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103062" y="1716434"/>
              <a:ext cx="3019425" cy="2394332"/>
              <a:chOff x="8620125" y="1191122"/>
              <a:chExt cx="3019425" cy="2394332"/>
            </a:xfrm>
          </p:grpSpPr>
          <p:grpSp>
            <p:nvGrpSpPr>
              <p:cNvPr id="24" name="그룹 23"/>
              <p:cNvGrpSpPr/>
              <p:nvPr/>
            </p:nvGrpSpPr>
            <p:grpSpPr>
              <a:xfrm>
                <a:off x="8796867" y="1191122"/>
                <a:ext cx="1684866" cy="1252422"/>
                <a:chOff x="8796867" y="1191122"/>
                <a:chExt cx="1684866" cy="1252422"/>
              </a:xfrm>
            </p:grpSpPr>
            <p:cxnSp>
              <p:nvCxnSpPr>
                <p:cNvPr id="19" name="직선 연결선 18"/>
                <p:cNvCxnSpPr/>
                <p:nvPr/>
              </p:nvCxnSpPr>
              <p:spPr>
                <a:xfrm>
                  <a:off x="8796867" y="2443544"/>
                  <a:ext cx="1329266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20"/>
                <p:cNvCxnSpPr/>
                <p:nvPr/>
              </p:nvCxnSpPr>
              <p:spPr>
                <a:xfrm flipV="1">
                  <a:off x="10126133" y="2052314"/>
                  <a:ext cx="355600" cy="39123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직선 연결선 22"/>
                <p:cNvCxnSpPr/>
                <p:nvPr/>
              </p:nvCxnSpPr>
              <p:spPr>
                <a:xfrm flipV="1">
                  <a:off x="10481733" y="1191122"/>
                  <a:ext cx="0" cy="86119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직선 연결선 25"/>
              <p:cNvCxnSpPr/>
              <p:nvPr/>
            </p:nvCxnSpPr>
            <p:spPr>
              <a:xfrm>
                <a:off x="10126133" y="2463477"/>
                <a:ext cx="0" cy="7953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 flipH="1">
                <a:off x="10482252" y="2069345"/>
                <a:ext cx="5820" cy="11537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 flipV="1">
                <a:off x="10487709" y="2035684"/>
                <a:ext cx="813704" cy="3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10126133" y="2455216"/>
                <a:ext cx="1175280" cy="82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10142114" y="3146872"/>
                <a:ext cx="1466850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>
                    <a:sym typeface="Symbol" panose="05050102010706020507" pitchFamily="18" charset="2"/>
                  </a:rPr>
                  <a:t></a:t>
                </a:r>
                <a:r>
                  <a:rPr lang="en-US" altLang="ko-KR" dirty="0">
                    <a:sym typeface="Symbol" panose="05050102010706020507" pitchFamily="18" charset="2"/>
                  </a:rPr>
                  <a:t>z=</a:t>
                </a:r>
                <a:r>
                  <a:rPr lang="en-US" altLang="ko-KR" dirty="0" err="1">
                    <a:sym typeface="Symbol" panose="05050102010706020507" pitchFamily="18" charset="2"/>
                  </a:rPr>
                  <a:t>r</a:t>
                </a:r>
                <a:r>
                  <a:rPr lang="en-US" altLang="ko-KR" baseline="-25000" dirty="0" err="1">
                    <a:sym typeface="Symbol" panose="05050102010706020507" pitchFamily="18" charset="2"/>
                  </a:rPr>
                  <a:t>c</a:t>
                </a:r>
                <a:r>
                  <a:rPr lang="en-US" altLang="ko-KR" dirty="0">
                    <a:sym typeface="Symbol" panose="05050102010706020507" pitchFamily="18" charset="2"/>
                  </a:rPr>
                  <a:t>/3</a:t>
                </a:r>
                <a:endParaRPr lang="ko-KR" altLang="en-US" dirty="0"/>
              </a:p>
            </p:txBody>
          </p:sp>
          <p:cxnSp>
            <p:nvCxnSpPr>
              <p:cNvPr id="38" name="직선 연결선 37"/>
              <p:cNvCxnSpPr/>
              <p:nvPr/>
            </p:nvCxnSpPr>
            <p:spPr>
              <a:xfrm>
                <a:off x="8620125" y="2895600"/>
                <a:ext cx="3019425" cy="19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 flipH="1" flipV="1">
                <a:off x="8796867" y="1284356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>
              <a:xfrm flipH="1" flipV="1">
                <a:off x="8908329" y="1288415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 flipH="1" flipV="1">
                <a:off x="9019176" y="1292221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>
              <a:xfrm flipH="1" flipV="1">
                <a:off x="9127495" y="1291924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 flipH="1" flipV="1">
                <a:off x="9240887" y="1291924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H="1" flipV="1">
                <a:off x="9352349" y="1296026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H="1" flipV="1">
                <a:off x="9471748" y="1299832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H="1" flipV="1">
                <a:off x="9587385" y="1284356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H="1" flipV="1">
                <a:off x="9700262" y="1291924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 flipH="1" flipV="1">
                <a:off x="9813887" y="1281984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flipH="1" flipV="1">
                <a:off x="9933286" y="1285790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 flipH="1" flipV="1">
                <a:off x="10049515" y="1289005"/>
                <a:ext cx="10054" cy="114751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>
              <a:xfrm flipH="1" flipV="1">
                <a:off x="10164085" y="1291924"/>
                <a:ext cx="16858" cy="1066053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 flipH="1" flipV="1">
                <a:off x="10292184" y="1296026"/>
                <a:ext cx="15939" cy="950952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 flipH="1" flipV="1">
                <a:off x="10396886" y="1288415"/>
                <a:ext cx="6885" cy="841598"/>
              </a:xfrm>
              <a:prstGeom prst="line">
                <a:avLst/>
              </a:prstGeom>
              <a:ln w="254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8723029" y="2449510"/>
                <a:ext cx="1419695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err="1"/>
                  <a:t>r</a:t>
                </a:r>
                <a:r>
                  <a:rPr lang="en-US" altLang="ko-KR" baseline="-25000" dirty="0" err="1"/>
                  <a:t>c</a:t>
                </a:r>
                <a:r>
                  <a:rPr lang="en-US" altLang="ko-KR" dirty="0"/>
                  <a:t>=15 mm</a:t>
                </a:r>
                <a:endParaRPr lang="ko-KR" alt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989805" y="2996172"/>
              <a:ext cx="2425030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Tan(63.5</a:t>
              </a:r>
              <a:r>
                <a:rPr lang="en-US" altLang="ko-KR" baseline="30000" dirty="0"/>
                <a:t>o</a:t>
              </a:r>
              <a:r>
                <a:rPr lang="en-US" altLang="ko-KR" dirty="0"/>
                <a:t>)=2.0057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66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86030" y="588798"/>
            <a:ext cx="3167824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Sextupole</a:t>
            </a:r>
            <a:r>
              <a:rPr lang="en-US" altLang="ko-KR" sz="2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Magnets</a:t>
            </a:r>
            <a:endParaRPr lang="ko-KR" altLang="en-US" sz="2800" b="1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7800" y="3421009"/>
            <a:ext cx="85343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Cross talk between </a:t>
            </a:r>
            <a:r>
              <a:rPr lang="en-US" altLang="ko-KR" dirty="0" err="1"/>
              <a:t>Sextupole</a:t>
            </a:r>
            <a:r>
              <a:rPr lang="en-US" altLang="ko-KR" dirty="0"/>
              <a:t> components and other components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99268" y="3798968"/>
            <a:ext cx="9037557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Vacuum requires minimum 13.0 mm gap between the poles.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This seriously restricts pole width and therefore increases multipole errors.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Unlike quadrupole, tangential shims are introduced in real plane resulting flat pole shape to achieve maximum b9 corrections.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Max B”=2084 T/m2, with effective length 200 mm, 180 mm. Aperture is increased to 20 mm to accommodate the vacuum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All sextupoles should have H-</a:t>
            </a:r>
            <a:r>
              <a:rPr lang="en-US" altLang="ko-KR" dirty="0" err="1"/>
              <a:t>corr</a:t>
            </a:r>
            <a:r>
              <a:rPr lang="en-US" altLang="ko-KR" dirty="0"/>
              <a:t>/V-</a:t>
            </a:r>
            <a:r>
              <a:rPr lang="en-US" altLang="ko-KR" dirty="0" err="1"/>
              <a:t>corr</a:t>
            </a:r>
            <a:r>
              <a:rPr lang="en-US" altLang="ko-KR" dirty="0"/>
              <a:t>/Skew Quad windings.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H/V correctors should be able to kick 0.6 mrad@4Gev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Skew Quadrupole larger than 1.0 T/m.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The impact of the interference between the components are shown in the above graph. Even at full excitation, we can expect 96% strength.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26" y="487600"/>
            <a:ext cx="5538779" cy="292891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946" y="2164600"/>
            <a:ext cx="6131985" cy="557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4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46685</TotalTime>
  <Words>7603</Words>
  <Application>Microsoft Office PowerPoint</Application>
  <PresentationFormat>사용자 지정</PresentationFormat>
  <Paragraphs>2001</Paragraphs>
  <Slides>59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72" baseType="lpstr">
      <vt:lpstr>KoPub돋움체 Bold</vt:lpstr>
      <vt:lpstr>굴림</vt:lpstr>
      <vt:lpstr>굴림</vt:lpstr>
      <vt:lpstr>돋움</vt:lpstr>
      <vt:lpstr>맑은 고딕</vt:lpstr>
      <vt:lpstr>함초롬바탕</vt:lpstr>
      <vt:lpstr>Arial</vt:lpstr>
      <vt:lpstr>Calibri</vt:lpstr>
      <vt:lpstr>Calibri Light</vt:lpstr>
      <vt:lpstr>Cambria Math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동언 김</cp:lastModifiedBy>
  <cp:revision>750</cp:revision>
  <dcterms:created xsi:type="dcterms:W3CDTF">2017-04-18T01:35:36Z</dcterms:created>
  <dcterms:modified xsi:type="dcterms:W3CDTF">2025-10-27T05:06:59Z</dcterms:modified>
</cp:coreProperties>
</file>